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Agrandir Bold" charset="1" panose="00000800000000000000"/>
      <p:regular r:id="rId25"/>
    </p:embeddedFont>
    <p:embeddedFont>
      <p:font typeface="Quicksand Bold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9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9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9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49177" y="3833761"/>
            <a:ext cx="5610123" cy="2805061"/>
            <a:chOff x="0" y="0"/>
            <a:chExt cx="1806222" cy="9031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49177" y="1028700"/>
            <a:ext cx="5610123" cy="2805061"/>
            <a:chOff x="0" y="0"/>
            <a:chExt cx="1806222" cy="9031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49177" y="6638823"/>
            <a:ext cx="5610123" cy="2805061"/>
            <a:chOff x="0" y="0"/>
            <a:chExt cx="1806222" cy="9031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891339" y="6638823"/>
            <a:ext cx="2757838" cy="2805061"/>
          </a:xfrm>
          <a:custGeom>
            <a:avLst/>
            <a:gdLst/>
            <a:ahLst/>
            <a:cxnLst/>
            <a:rect r="r" b="b" t="t" l="l"/>
            <a:pathLst>
              <a:path h="2805061" w="2757838">
                <a:moveTo>
                  <a:pt x="0" y="0"/>
                </a:moveTo>
                <a:lnTo>
                  <a:pt x="2757838" y="0"/>
                </a:lnTo>
                <a:lnTo>
                  <a:pt x="2757838" y="2805061"/>
                </a:lnTo>
                <a:lnTo>
                  <a:pt x="0" y="2805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15241" y="7160489"/>
            <a:ext cx="1483056" cy="1761729"/>
          </a:xfrm>
          <a:custGeom>
            <a:avLst/>
            <a:gdLst/>
            <a:ahLst/>
            <a:cxnLst/>
            <a:rect r="r" b="b" t="t" l="l"/>
            <a:pathLst>
              <a:path h="1761729" w="1483056">
                <a:moveTo>
                  <a:pt x="0" y="0"/>
                </a:moveTo>
                <a:lnTo>
                  <a:pt x="1483056" y="0"/>
                </a:lnTo>
                <a:lnTo>
                  <a:pt x="1483056" y="1761729"/>
                </a:lnTo>
                <a:lnTo>
                  <a:pt x="0" y="176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115241" y="1487156"/>
            <a:ext cx="1483056" cy="1888149"/>
          </a:xfrm>
          <a:custGeom>
            <a:avLst/>
            <a:gdLst/>
            <a:ahLst/>
            <a:cxnLst/>
            <a:rect r="r" b="b" t="t" l="l"/>
            <a:pathLst>
              <a:path h="1888149" w="1483056">
                <a:moveTo>
                  <a:pt x="0" y="0"/>
                </a:moveTo>
                <a:lnTo>
                  <a:pt x="1483056" y="0"/>
                </a:lnTo>
                <a:lnTo>
                  <a:pt x="1483056" y="1888149"/>
                </a:lnTo>
                <a:lnTo>
                  <a:pt x="0" y="18881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431716">
            <a:off x="12454428" y="3969019"/>
            <a:ext cx="1194559" cy="2488664"/>
          </a:xfrm>
          <a:custGeom>
            <a:avLst/>
            <a:gdLst/>
            <a:ahLst/>
            <a:cxnLst/>
            <a:rect r="r" b="b" t="t" l="l"/>
            <a:pathLst>
              <a:path h="2488664" w="1194559">
                <a:moveTo>
                  <a:pt x="0" y="0"/>
                </a:moveTo>
                <a:lnTo>
                  <a:pt x="1194559" y="0"/>
                </a:lnTo>
                <a:lnTo>
                  <a:pt x="1194559" y="2488664"/>
                </a:lnTo>
                <a:lnTo>
                  <a:pt x="0" y="2488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200040" y="4140492"/>
            <a:ext cx="729584" cy="72958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390767" y="5572241"/>
            <a:ext cx="489462" cy="48946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2086012"/>
            <a:ext cx="9439790" cy="308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10"/>
              </a:lnSpc>
            </a:pPr>
            <a:r>
              <a:rPr lang="en-US" sz="87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TUGAS 1</a:t>
            </a:r>
          </a:p>
          <a:p>
            <a:pPr algn="l">
              <a:lnSpc>
                <a:spcPts val="11310"/>
              </a:lnSpc>
            </a:pPr>
            <a:r>
              <a:rPr lang="en-US" sz="87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STATISTIKA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5335119"/>
            <a:ext cx="8450246" cy="262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Analisa Deskriptif Data Satu Dimensi</a:t>
            </a:r>
          </a:p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dengan Menggunakan Histogram dan Boxplot </a:t>
            </a:r>
          </a:p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pada Data Factbook (GDP Real Growth Rate)</a:t>
            </a:r>
          </a:p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Kelompok 10 : - Brama Hartoyo</a:t>
            </a:r>
          </a:p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               - Muhammad Farhan Mappaewa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28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               - Zaky Muhammad Fauzi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Penjelasan 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71701" y="2247459"/>
            <a:ext cx="4819770" cy="5684765"/>
            <a:chOff x="0" y="0"/>
            <a:chExt cx="1269404" cy="149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1269404" cy="1401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RAK / IQR</a:t>
              </a: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Hasil selisih antara Q3 dengan Q1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96530" y="2247459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PD &amp; PL</a:t>
              </a:r>
            </a:p>
            <a:p>
              <a:pPr algn="ctr">
                <a:lnSpc>
                  <a:spcPts val="3695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Batasan untuk menentukan outlier data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52721" y="2927952"/>
            <a:ext cx="1457730" cy="14577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69968" y="2912789"/>
            <a:ext cx="1472893" cy="14728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5141" y="805075"/>
            <a:ext cx="1931660" cy="2865532"/>
          </a:xfrm>
          <a:custGeom>
            <a:avLst/>
            <a:gdLst/>
            <a:ahLst/>
            <a:cxnLst/>
            <a:rect r="r" b="b" t="t" l="l"/>
            <a:pathLst>
              <a:path h="2865532" w="1931660">
                <a:moveTo>
                  <a:pt x="0" y="0"/>
                </a:moveTo>
                <a:lnTo>
                  <a:pt x="1931660" y="0"/>
                </a:lnTo>
                <a:lnTo>
                  <a:pt x="1931660" y="2865532"/>
                </a:lnTo>
                <a:lnTo>
                  <a:pt x="0" y="286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934247" y="6840003"/>
            <a:ext cx="2664120" cy="2709739"/>
          </a:xfrm>
          <a:custGeom>
            <a:avLst/>
            <a:gdLst/>
            <a:ahLst/>
            <a:cxnLst/>
            <a:rect r="r" b="b" t="t" l="l"/>
            <a:pathLst>
              <a:path h="2709739" w="2664120">
                <a:moveTo>
                  <a:pt x="0" y="0"/>
                </a:moveTo>
                <a:lnTo>
                  <a:pt x="2664121" y="0"/>
                </a:lnTo>
                <a:lnTo>
                  <a:pt x="2664121" y="2709739"/>
                </a:lnTo>
                <a:lnTo>
                  <a:pt x="0" y="2709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5443196" y="6951260"/>
            <a:ext cx="7399665" cy="3235662"/>
            <a:chOff x="0" y="0"/>
            <a:chExt cx="9866220" cy="431421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00" y="0"/>
              <a:ext cx="9853520" cy="1718926"/>
            </a:xfrm>
            <a:custGeom>
              <a:avLst/>
              <a:gdLst/>
              <a:ahLst/>
              <a:cxnLst/>
              <a:rect r="r" b="b" t="t" l="l"/>
              <a:pathLst>
                <a:path h="1718926" w="9853520">
                  <a:moveTo>
                    <a:pt x="0" y="0"/>
                  </a:moveTo>
                  <a:lnTo>
                    <a:pt x="9853520" y="0"/>
                  </a:lnTo>
                  <a:lnTo>
                    <a:pt x="9853520" y="1718926"/>
                  </a:lnTo>
                  <a:lnTo>
                    <a:pt x="0" y="1718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60007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672263"/>
              <a:ext cx="9853520" cy="571214"/>
            </a:xfrm>
            <a:custGeom>
              <a:avLst/>
              <a:gdLst/>
              <a:ahLst/>
              <a:cxnLst/>
              <a:rect r="r" b="b" t="t" l="l"/>
              <a:pathLst>
                <a:path h="571214" w="9853520">
                  <a:moveTo>
                    <a:pt x="0" y="0"/>
                  </a:moveTo>
                  <a:lnTo>
                    <a:pt x="9853520" y="0"/>
                  </a:lnTo>
                  <a:lnTo>
                    <a:pt x="9853520" y="571214"/>
                  </a:lnTo>
                  <a:lnTo>
                    <a:pt x="0" y="571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422404" r="0" b="-570663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2187053"/>
              <a:ext cx="9853520" cy="2127164"/>
            </a:xfrm>
            <a:custGeom>
              <a:avLst/>
              <a:gdLst/>
              <a:ahLst/>
              <a:cxnLst/>
              <a:rect r="r" b="b" t="t" l="l"/>
              <a:pathLst>
                <a:path h="2127164" w="9853520">
                  <a:moveTo>
                    <a:pt x="0" y="0"/>
                  </a:moveTo>
                  <a:lnTo>
                    <a:pt x="9853520" y="0"/>
                  </a:lnTo>
                  <a:lnTo>
                    <a:pt x="9853520" y="2127163"/>
                  </a:lnTo>
                  <a:lnTo>
                    <a:pt x="0" y="2127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408355" r="0" b="-53702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Penjelasan 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71701" y="2433778"/>
            <a:ext cx="4819770" cy="5684765"/>
            <a:chOff x="0" y="0"/>
            <a:chExt cx="1269404" cy="149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1269404" cy="1401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SB</a:t>
              </a: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Akar kuadrat dari variansi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96530" y="2433778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Variance</a:t>
              </a:r>
            </a:p>
            <a:p>
              <a:pPr algn="ctr">
                <a:lnSpc>
                  <a:spcPts val="3695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Selisih antara setiap data dengan mean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52721" y="3114270"/>
            <a:ext cx="1457730" cy="14577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69968" y="3099107"/>
            <a:ext cx="1472893" cy="14728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5141" y="805075"/>
            <a:ext cx="1931660" cy="2865532"/>
          </a:xfrm>
          <a:custGeom>
            <a:avLst/>
            <a:gdLst/>
            <a:ahLst/>
            <a:cxnLst/>
            <a:rect r="r" b="b" t="t" l="l"/>
            <a:pathLst>
              <a:path h="2865532" w="1931660">
                <a:moveTo>
                  <a:pt x="0" y="0"/>
                </a:moveTo>
                <a:lnTo>
                  <a:pt x="1931660" y="0"/>
                </a:lnTo>
                <a:lnTo>
                  <a:pt x="1931660" y="2865532"/>
                </a:lnTo>
                <a:lnTo>
                  <a:pt x="0" y="286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934247" y="6840003"/>
            <a:ext cx="2664120" cy="2709739"/>
          </a:xfrm>
          <a:custGeom>
            <a:avLst/>
            <a:gdLst/>
            <a:ahLst/>
            <a:cxnLst/>
            <a:rect r="r" b="b" t="t" l="l"/>
            <a:pathLst>
              <a:path h="2709739" w="2664120">
                <a:moveTo>
                  <a:pt x="0" y="0"/>
                </a:moveTo>
                <a:lnTo>
                  <a:pt x="2664121" y="0"/>
                </a:lnTo>
                <a:lnTo>
                  <a:pt x="2664121" y="2709739"/>
                </a:lnTo>
                <a:lnTo>
                  <a:pt x="0" y="2709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5443196" y="7618010"/>
            <a:ext cx="7399665" cy="2045139"/>
            <a:chOff x="0" y="0"/>
            <a:chExt cx="9866220" cy="27268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00" y="0"/>
              <a:ext cx="9853520" cy="1718926"/>
            </a:xfrm>
            <a:custGeom>
              <a:avLst/>
              <a:gdLst/>
              <a:ahLst/>
              <a:cxnLst/>
              <a:rect r="r" b="b" t="t" l="l"/>
              <a:pathLst>
                <a:path h="1718926" w="9853520">
                  <a:moveTo>
                    <a:pt x="0" y="0"/>
                  </a:moveTo>
                  <a:lnTo>
                    <a:pt x="9853520" y="0"/>
                  </a:lnTo>
                  <a:lnTo>
                    <a:pt x="9853520" y="1718926"/>
                  </a:lnTo>
                  <a:lnTo>
                    <a:pt x="0" y="1718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60007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673085"/>
              <a:ext cx="9853520" cy="596342"/>
            </a:xfrm>
            <a:custGeom>
              <a:avLst/>
              <a:gdLst/>
              <a:ahLst/>
              <a:cxnLst/>
              <a:rect r="r" b="b" t="t" l="l"/>
              <a:pathLst>
                <a:path h="596342" w="9853520">
                  <a:moveTo>
                    <a:pt x="0" y="0"/>
                  </a:moveTo>
                  <a:lnTo>
                    <a:pt x="9853520" y="0"/>
                  </a:lnTo>
                  <a:lnTo>
                    <a:pt x="9853520" y="596342"/>
                  </a:lnTo>
                  <a:lnTo>
                    <a:pt x="0" y="596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814181" r="0" b="-9069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2231327"/>
              <a:ext cx="9853520" cy="495526"/>
            </a:xfrm>
            <a:custGeom>
              <a:avLst/>
              <a:gdLst/>
              <a:ahLst/>
              <a:cxnLst/>
              <a:rect r="r" b="b" t="t" l="l"/>
              <a:pathLst>
                <a:path h="495526" w="9853520">
                  <a:moveTo>
                    <a:pt x="0" y="0"/>
                  </a:moveTo>
                  <a:lnTo>
                    <a:pt x="9853520" y="0"/>
                  </a:lnTo>
                  <a:lnTo>
                    <a:pt x="9853520" y="495525"/>
                  </a:lnTo>
                  <a:lnTo>
                    <a:pt x="0" y="495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294702" r="0" b="-18065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Penjelasan 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14701" y="2301117"/>
            <a:ext cx="4819770" cy="5684765"/>
            <a:chOff x="0" y="0"/>
            <a:chExt cx="1269404" cy="149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1269404" cy="1401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LCL</a:t>
              </a: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Level terendah yang dapat diterima sebelum proses dianggap tidak terkendali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439530" y="2301117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UCL</a:t>
              </a:r>
            </a:p>
            <a:p>
              <a:pPr algn="ctr">
                <a:lnSpc>
                  <a:spcPts val="3695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Level tertinggi yang dapat diterima sebelum proses dianggap tidak terkendali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195721" y="2981610"/>
            <a:ext cx="1457730" cy="14577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112969" y="2966447"/>
            <a:ext cx="1472893" cy="14728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934247" y="6840003"/>
            <a:ext cx="2664120" cy="2709739"/>
          </a:xfrm>
          <a:custGeom>
            <a:avLst/>
            <a:gdLst/>
            <a:ahLst/>
            <a:cxnLst/>
            <a:rect r="r" b="b" t="t" l="l"/>
            <a:pathLst>
              <a:path h="2709739" w="2664120">
                <a:moveTo>
                  <a:pt x="0" y="0"/>
                </a:moveTo>
                <a:lnTo>
                  <a:pt x="2664121" y="0"/>
                </a:lnTo>
                <a:lnTo>
                  <a:pt x="2664121" y="2709739"/>
                </a:lnTo>
                <a:lnTo>
                  <a:pt x="0" y="2709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134696" y="2154736"/>
            <a:ext cx="3275105" cy="5977529"/>
          </a:xfrm>
          <a:custGeom>
            <a:avLst/>
            <a:gdLst/>
            <a:ahLst/>
            <a:cxnLst/>
            <a:rect r="r" b="b" t="t" l="l"/>
            <a:pathLst>
              <a:path h="5977529" w="3275105">
                <a:moveTo>
                  <a:pt x="0" y="0"/>
                </a:moveTo>
                <a:lnTo>
                  <a:pt x="3275105" y="0"/>
                </a:lnTo>
                <a:lnTo>
                  <a:pt x="3275105" y="5977528"/>
                </a:lnTo>
                <a:lnTo>
                  <a:pt x="0" y="5977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69" r="-244764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35141" y="805075"/>
            <a:ext cx="1931660" cy="2865532"/>
          </a:xfrm>
          <a:custGeom>
            <a:avLst/>
            <a:gdLst/>
            <a:ahLst/>
            <a:cxnLst/>
            <a:rect r="r" b="b" t="t" l="l"/>
            <a:pathLst>
              <a:path h="2865532" w="1931660">
                <a:moveTo>
                  <a:pt x="0" y="0"/>
                </a:moveTo>
                <a:lnTo>
                  <a:pt x="1931660" y="0"/>
                </a:lnTo>
                <a:lnTo>
                  <a:pt x="1931660" y="2865532"/>
                </a:lnTo>
                <a:lnTo>
                  <a:pt x="0" y="28655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Penjelasan 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301117"/>
            <a:ext cx="4819770" cy="5684765"/>
            <a:chOff x="0" y="0"/>
            <a:chExt cx="1269404" cy="149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1269404" cy="1401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LCB</a:t>
              </a: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Batas bawah dari suatu kelas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53529" y="2301117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UCB</a:t>
              </a:r>
            </a:p>
            <a:p>
              <a:pPr algn="ctr">
                <a:lnSpc>
                  <a:spcPts val="3695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Batas atas dari suatu kelas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709720" y="2981610"/>
            <a:ext cx="1457730" cy="14577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626967" y="2966447"/>
            <a:ext cx="1472893" cy="14728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5141" y="805075"/>
            <a:ext cx="1931660" cy="2865532"/>
          </a:xfrm>
          <a:custGeom>
            <a:avLst/>
            <a:gdLst/>
            <a:ahLst/>
            <a:cxnLst/>
            <a:rect r="r" b="b" t="t" l="l"/>
            <a:pathLst>
              <a:path h="2865532" w="1931660">
                <a:moveTo>
                  <a:pt x="0" y="0"/>
                </a:moveTo>
                <a:lnTo>
                  <a:pt x="1931660" y="0"/>
                </a:lnTo>
                <a:lnTo>
                  <a:pt x="1931660" y="2865532"/>
                </a:lnTo>
                <a:lnTo>
                  <a:pt x="0" y="286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878199" y="2154736"/>
            <a:ext cx="3194199" cy="5977529"/>
          </a:xfrm>
          <a:custGeom>
            <a:avLst/>
            <a:gdLst/>
            <a:ahLst/>
            <a:cxnLst/>
            <a:rect r="r" b="b" t="t" l="l"/>
            <a:pathLst>
              <a:path h="5977529" w="3194199">
                <a:moveTo>
                  <a:pt x="0" y="0"/>
                </a:moveTo>
                <a:lnTo>
                  <a:pt x="3194199" y="0"/>
                </a:lnTo>
                <a:lnTo>
                  <a:pt x="3194199" y="5977528"/>
                </a:lnTo>
                <a:lnTo>
                  <a:pt x="0" y="5977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0683" t="-2069" r="-152814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934247" y="6840003"/>
            <a:ext cx="2664120" cy="2709739"/>
          </a:xfrm>
          <a:custGeom>
            <a:avLst/>
            <a:gdLst/>
            <a:ahLst/>
            <a:cxnLst/>
            <a:rect r="r" b="b" t="t" l="l"/>
            <a:pathLst>
              <a:path h="2709739" w="2664120">
                <a:moveTo>
                  <a:pt x="0" y="0"/>
                </a:moveTo>
                <a:lnTo>
                  <a:pt x="2664121" y="0"/>
                </a:lnTo>
                <a:lnTo>
                  <a:pt x="2664121" y="2709739"/>
                </a:lnTo>
                <a:lnTo>
                  <a:pt x="0" y="27097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Penjelasan 3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33778"/>
            <a:ext cx="4819770" cy="5684765"/>
            <a:chOff x="0" y="0"/>
            <a:chExt cx="1269404" cy="149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1269404" cy="1401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BIN</a:t>
              </a: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Interval yang digunakan untuk mengelompokkan data dalam visualisasi distribusi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439530" y="2433778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Frekuensi</a:t>
              </a:r>
            </a:p>
            <a:p>
              <a:pPr algn="ctr">
                <a:lnSpc>
                  <a:spcPts val="3695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Jumlah data dalam suatu interval/bin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709720" y="3114270"/>
            <a:ext cx="1457730" cy="14577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112969" y="3099107"/>
            <a:ext cx="1472893" cy="14728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5141" y="805075"/>
            <a:ext cx="1931660" cy="2865532"/>
          </a:xfrm>
          <a:custGeom>
            <a:avLst/>
            <a:gdLst/>
            <a:ahLst/>
            <a:cxnLst/>
            <a:rect r="r" b="b" t="t" l="l"/>
            <a:pathLst>
              <a:path h="2865532" w="1931660">
                <a:moveTo>
                  <a:pt x="0" y="0"/>
                </a:moveTo>
                <a:lnTo>
                  <a:pt x="1931660" y="0"/>
                </a:lnTo>
                <a:lnTo>
                  <a:pt x="1931660" y="2865532"/>
                </a:lnTo>
                <a:lnTo>
                  <a:pt x="0" y="286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934247" y="6944778"/>
            <a:ext cx="2664120" cy="2709739"/>
          </a:xfrm>
          <a:custGeom>
            <a:avLst/>
            <a:gdLst/>
            <a:ahLst/>
            <a:cxnLst/>
            <a:rect r="r" b="b" t="t" l="l"/>
            <a:pathLst>
              <a:path h="2709739" w="2664120">
                <a:moveTo>
                  <a:pt x="0" y="0"/>
                </a:moveTo>
                <a:lnTo>
                  <a:pt x="2664121" y="0"/>
                </a:lnTo>
                <a:lnTo>
                  <a:pt x="2664121" y="2709739"/>
                </a:lnTo>
                <a:lnTo>
                  <a:pt x="0" y="2709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495362" y="2154736"/>
            <a:ext cx="3297277" cy="5977529"/>
          </a:xfrm>
          <a:custGeom>
            <a:avLst/>
            <a:gdLst/>
            <a:ahLst/>
            <a:cxnLst/>
            <a:rect r="r" b="b" t="t" l="l"/>
            <a:pathLst>
              <a:path h="5977529" w="3297277">
                <a:moveTo>
                  <a:pt x="0" y="0"/>
                </a:moveTo>
                <a:lnTo>
                  <a:pt x="3297276" y="0"/>
                </a:lnTo>
                <a:lnTo>
                  <a:pt x="3297276" y="5977528"/>
                </a:lnTo>
                <a:lnTo>
                  <a:pt x="0" y="59775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41337" t="-2069" r="-1108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49930" y="0"/>
            <a:ext cx="6435334" cy="10287000"/>
            <a:chOff x="0" y="0"/>
            <a:chExt cx="169490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49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94903">
                  <a:moveTo>
                    <a:pt x="0" y="0"/>
                  </a:moveTo>
                  <a:lnTo>
                    <a:pt x="1694903" y="0"/>
                  </a:lnTo>
                  <a:lnTo>
                    <a:pt x="16949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694903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564305" y="4340194"/>
            <a:ext cx="5273327" cy="1913090"/>
            <a:chOff x="0" y="0"/>
            <a:chExt cx="2041859" cy="7407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1871" cy="740758"/>
            </a:xfrm>
            <a:custGeom>
              <a:avLst/>
              <a:gdLst/>
              <a:ahLst/>
              <a:cxnLst/>
              <a:rect r="r" b="b" t="t" l="l"/>
              <a:pathLst>
                <a:path h="740758" w="2041871">
                  <a:moveTo>
                    <a:pt x="1738493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91963"/>
                  </a:cubicBezTo>
                  <a:cubicBezTo>
                    <a:pt x="0" y="415727"/>
                    <a:pt x="66279" y="510868"/>
                    <a:pt x="162037" y="555009"/>
                  </a:cubicBezTo>
                  <a:lnTo>
                    <a:pt x="162037" y="740758"/>
                  </a:lnTo>
                  <a:lnTo>
                    <a:pt x="353844" y="581291"/>
                  </a:lnTo>
                  <a:lnTo>
                    <a:pt x="1738493" y="581291"/>
                  </a:lnTo>
                  <a:cubicBezTo>
                    <a:pt x="1915422" y="581291"/>
                    <a:pt x="2041859" y="457778"/>
                    <a:pt x="2041859" y="291948"/>
                  </a:cubicBezTo>
                  <a:cubicBezTo>
                    <a:pt x="2041871" y="123512"/>
                    <a:pt x="1915422" y="0"/>
                    <a:pt x="1738493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2041859" cy="5407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49"/>
                </a:lnSpc>
              </a:pPr>
              <a:r>
                <a:rPr lang="en-US" b="true" sz="24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Bagaimana visualisasi data histogram dan boxplot?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200969" y="7269881"/>
            <a:ext cx="2286282" cy="2277709"/>
          </a:xfrm>
          <a:custGeom>
            <a:avLst/>
            <a:gdLst/>
            <a:ahLst/>
            <a:cxnLst/>
            <a:rect r="r" b="b" t="t" l="l"/>
            <a:pathLst>
              <a:path h="2277709" w="2286282">
                <a:moveTo>
                  <a:pt x="0" y="0"/>
                </a:moveTo>
                <a:lnTo>
                  <a:pt x="2286282" y="0"/>
                </a:lnTo>
                <a:lnTo>
                  <a:pt x="2286282" y="2277709"/>
                </a:lnTo>
                <a:lnTo>
                  <a:pt x="0" y="22777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69080" y="590550"/>
            <a:ext cx="1922948" cy="2852609"/>
          </a:xfrm>
          <a:custGeom>
            <a:avLst/>
            <a:gdLst/>
            <a:ahLst/>
            <a:cxnLst/>
            <a:rect r="r" b="b" t="t" l="l"/>
            <a:pathLst>
              <a:path h="2852609" w="1922948">
                <a:moveTo>
                  <a:pt x="0" y="0"/>
                </a:moveTo>
                <a:lnTo>
                  <a:pt x="1922949" y="0"/>
                </a:lnTo>
                <a:lnTo>
                  <a:pt x="1922949" y="2852609"/>
                </a:lnTo>
                <a:lnTo>
                  <a:pt x="0" y="28526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16365" y="2194013"/>
            <a:ext cx="6533565" cy="3530362"/>
          </a:xfrm>
          <a:custGeom>
            <a:avLst/>
            <a:gdLst/>
            <a:ahLst/>
            <a:cxnLst/>
            <a:rect r="r" b="b" t="t" l="l"/>
            <a:pathLst>
              <a:path h="3530362" w="6533565">
                <a:moveTo>
                  <a:pt x="0" y="0"/>
                </a:moveTo>
                <a:lnTo>
                  <a:pt x="6533565" y="0"/>
                </a:lnTo>
                <a:lnTo>
                  <a:pt x="6533565" y="3530362"/>
                </a:lnTo>
                <a:lnTo>
                  <a:pt x="0" y="35303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8754" y="2239047"/>
            <a:ext cx="5164761" cy="6266725"/>
          </a:xfrm>
          <a:custGeom>
            <a:avLst/>
            <a:gdLst/>
            <a:ahLst/>
            <a:cxnLst/>
            <a:rect r="r" b="b" t="t" l="l"/>
            <a:pathLst>
              <a:path h="6266725" w="5164761">
                <a:moveTo>
                  <a:pt x="0" y="0"/>
                </a:moveTo>
                <a:lnTo>
                  <a:pt x="5164761" y="0"/>
                </a:lnTo>
                <a:lnTo>
                  <a:pt x="5164761" y="6266725"/>
                </a:lnTo>
                <a:lnTo>
                  <a:pt x="0" y="6266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750732"/>
            <a:ext cx="8807544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Berikut Keseluruhan fungsi dan nilainya: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38200"/>
            <a:ext cx="9819251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203162"/>
                </a:solidFill>
                <a:latin typeface="Agrandir Bold"/>
                <a:ea typeface="Agrandir Bold"/>
                <a:cs typeface="Agrandir Bold"/>
                <a:sym typeface="Agrandir Bold"/>
              </a:rPr>
              <a:t>GDP Real Growth Rate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Boxplot &amp; Histogram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564683" y="2441557"/>
            <a:ext cx="10723317" cy="5975387"/>
          </a:xfrm>
          <a:custGeom>
            <a:avLst/>
            <a:gdLst/>
            <a:ahLst/>
            <a:cxnLst/>
            <a:rect r="r" b="b" t="t" l="l"/>
            <a:pathLst>
              <a:path h="5975387" w="10723317">
                <a:moveTo>
                  <a:pt x="0" y="0"/>
                </a:moveTo>
                <a:lnTo>
                  <a:pt x="10723317" y="0"/>
                </a:lnTo>
                <a:lnTo>
                  <a:pt x="10723317" y="5975386"/>
                </a:lnTo>
                <a:lnTo>
                  <a:pt x="0" y="5975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92" t="0" r="-12312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1846" y="2155807"/>
            <a:ext cx="7626529" cy="6686598"/>
          </a:xfrm>
          <a:custGeom>
            <a:avLst/>
            <a:gdLst/>
            <a:ahLst/>
            <a:cxnLst/>
            <a:rect r="r" b="b" t="t" l="l"/>
            <a:pathLst>
              <a:path h="6686598" w="7626529">
                <a:moveTo>
                  <a:pt x="0" y="0"/>
                </a:moveTo>
                <a:lnTo>
                  <a:pt x="7626529" y="0"/>
                </a:lnTo>
                <a:lnTo>
                  <a:pt x="7626529" y="6686598"/>
                </a:lnTo>
                <a:lnTo>
                  <a:pt x="0" y="668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d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85577" y="4743485"/>
            <a:ext cx="986785" cy="1463851"/>
          </a:xfrm>
          <a:custGeom>
            <a:avLst/>
            <a:gdLst/>
            <a:ahLst/>
            <a:cxnLst/>
            <a:rect r="r" b="b" t="t" l="l"/>
            <a:pathLst>
              <a:path h="1463851" w="986785">
                <a:moveTo>
                  <a:pt x="0" y="0"/>
                </a:moveTo>
                <a:lnTo>
                  <a:pt x="986785" y="0"/>
                </a:lnTo>
                <a:lnTo>
                  <a:pt x="986785" y="1463852"/>
                </a:lnTo>
                <a:lnTo>
                  <a:pt x="0" y="1463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6284" y="4743485"/>
            <a:ext cx="1467520" cy="1463851"/>
          </a:xfrm>
          <a:custGeom>
            <a:avLst/>
            <a:gdLst/>
            <a:ahLst/>
            <a:cxnLst/>
            <a:rect r="r" b="b" t="t" l="l"/>
            <a:pathLst>
              <a:path h="1463851" w="1467520">
                <a:moveTo>
                  <a:pt x="0" y="0"/>
                </a:moveTo>
                <a:lnTo>
                  <a:pt x="1467520" y="0"/>
                </a:lnTo>
                <a:lnTo>
                  <a:pt x="1467520" y="1463852"/>
                </a:lnTo>
                <a:lnTo>
                  <a:pt x="0" y="1463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91199" y="4743485"/>
            <a:ext cx="1439207" cy="1463851"/>
          </a:xfrm>
          <a:custGeom>
            <a:avLst/>
            <a:gdLst/>
            <a:ahLst/>
            <a:cxnLst/>
            <a:rect r="r" b="b" t="t" l="l"/>
            <a:pathLst>
              <a:path h="1463851" w="1439207">
                <a:moveTo>
                  <a:pt x="0" y="0"/>
                </a:moveTo>
                <a:lnTo>
                  <a:pt x="1439207" y="0"/>
                </a:lnTo>
                <a:lnTo>
                  <a:pt x="1439207" y="1463852"/>
                </a:lnTo>
                <a:lnTo>
                  <a:pt x="0" y="14638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23949" y="1403641"/>
            <a:ext cx="11040101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79"/>
              </a:lnSpc>
              <a:spcBef>
                <a:spcPct val="0"/>
              </a:spcBef>
            </a:pPr>
            <a:r>
              <a:rPr lang="en-US" b="true" sz="7399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Dari presentasi ini, dapat disimpulkan: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7247" y="6617569"/>
            <a:ext cx="4163445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b="true" sz="28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Mengolah data dengan max, min, range, mean, median, modus, pagar dalam/luar, bin, frekuensi, dan lainnya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29002" y="6617569"/>
            <a:ext cx="333307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b="true" sz="28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Visualisasi data dengan Histogram dan Boxplot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95805" y="6617569"/>
            <a:ext cx="3229995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b="true" sz="28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Menyimpulkan suatu informasi dari data</a:t>
            </a:r>
          </a:p>
        </p:txBody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29073" y="3670959"/>
            <a:ext cx="10829854" cy="133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b="true" sz="7400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Reference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97089" y="5362700"/>
            <a:ext cx="14693822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Banton, Caroline. Real Economic Growth Rate: Definition, Calculation, and Uses. 2021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834963" y="2418616"/>
            <a:ext cx="2618075" cy="655443"/>
            <a:chOff x="0" y="0"/>
            <a:chExt cx="3490766" cy="87392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616843" y="0"/>
              <a:ext cx="873923" cy="873923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485289" y="111986"/>
                    </a:lnTo>
                    <a:lnTo>
                      <a:pt x="609600" y="54447"/>
                    </a:lnTo>
                    <a:lnTo>
                      <a:pt x="621927" y="190873"/>
                    </a:lnTo>
                    <a:lnTo>
                      <a:pt x="758353" y="203200"/>
                    </a:lnTo>
                    <a:lnTo>
                      <a:pt x="700814" y="327511"/>
                    </a:lnTo>
                    <a:lnTo>
                      <a:pt x="812800" y="406400"/>
                    </a:lnTo>
                    <a:lnTo>
                      <a:pt x="700814" y="485289"/>
                    </a:lnTo>
                    <a:lnTo>
                      <a:pt x="758353" y="609600"/>
                    </a:lnTo>
                    <a:lnTo>
                      <a:pt x="621927" y="621927"/>
                    </a:lnTo>
                    <a:lnTo>
                      <a:pt x="609600" y="758353"/>
                    </a:lnTo>
                    <a:lnTo>
                      <a:pt x="485289" y="700814"/>
                    </a:lnTo>
                    <a:lnTo>
                      <a:pt x="406400" y="812800"/>
                    </a:lnTo>
                    <a:lnTo>
                      <a:pt x="327511" y="700814"/>
                    </a:lnTo>
                    <a:lnTo>
                      <a:pt x="203200" y="758353"/>
                    </a:lnTo>
                    <a:lnTo>
                      <a:pt x="190873" y="621927"/>
                    </a:lnTo>
                    <a:lnTo>
                      <a:pt x="54447" y="609600"/>
                    </a:lnTo>
                    <a:lnTo>
                      <a:pt x="111986" y="485289"/>
                    </a:lnTo>
                    <a:lnTo>
                      <a:pt x="0" y="406400"/>
                    </a:lnTo>
                    <a:lnTo>
                      <a:pt x="111986" y="327511"/>
                    </a:lnTo>
                    <a:lnTo>
                      <a:pt x="54447" y="203200"/>
                    </a:lnTo>
                    <a:lnTo>
                      <a:pt x="190873" y="190873"/>
                    </a:lnTo>
                    <a:lnTo>
                      <a:pt x="203200" y="54447"/>
                    </a:lnTo>
                    <a:lnTo>
                      <a:pt x="327511" y="111986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61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127000" y="165100"/>
                <a:ext cx="558800" cy="520700"/>
              </a:xfrm>
              <a:prstGeom prst="rect">
                <a:avLst/>
              </a:prstGeom>
            </p:spPr>
            <p:txBody>
              <a:bodyPr anchor="ctr" rtlCol="false" tIns="37715" lIns="37715" bIns="37715" rIns="37715"/>
              <a:lstStyle/>
              <a:p>
                <a:pPr algn="ctr">
                  <a:lnSpc>
                    <a:spcPts val="2186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391997" y="0"/>
              <a:ext cx="710063" cy="873923"/>
              <a:chOff x="0" y="0"/>
              <a:chExt cx="6604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604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19A28D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165100"/>
                <a:ext cx="660400" cy="647700"/>
              </a:xfrm>
              <a:prstGeom prst="rect">
                <a:avLst/>
              </a:prstGeom>
            </p:spPr>
            <p:txBody>
              <a:bodyPr anchor="ctr" rtlCol="false" tIns="37715" lIns="37715" bIns="37715" rIns="37715"/>
              <a:lstStyle/>
              <a:p>
                <a:pPr algn="ctr">
                  <a:lnSpc>
                    <a:spcPts val="2186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7213" cy="873923"/>
            </a:xfrm>
            <a:custGeom>
              <a:avLst/>
              <a:gdLst/>
              <a:ahLst/>
              <a:cxnLst/>
              <a:rect r="r" b="b" t="t" l="l"/>
              <a:pathLst>
                <a:path h="873923" w="877213">
                  <a:moveTo>
                    <a:pt x="0" y="0"/>
                  </a:moveTo>
                  <a:lnTo>
                    <a:pt x="877213" y="0"/>
                  </a:lnTo>
                  <a:lnTo>
                    <a:pt x="877213" y="873923"/>
                  </a:lnTo>
                  <a:lnTo>
                    <a:pt x="0" y="87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push dir="l"/>
  </p:transition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024779" cy="10287000"/>
            <a:chOff x="0" y="0"/>
            <a:chExt cx="18501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01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50148">
                  <a:moveTo>
                    <a:pt x="0" y="0"/>
                  </a:moveTo>
                  <a:lnTo>
                    <a:pt x="1850148" y="0"/>
                  </a:lnTo>
                  <a:lnTo>
                    <a:pt x="18501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850148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300512"/>
            <a:ext cx="4607737" cy="383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Press these keys </a:t>
            </a:r>
            <a:r>
              <a:rPr lang="en-US" sz="60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while on Present mode!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528675" y="2481487"/>
            <a:ext cx="885041" cy="929197"/>
            <a:chOff x="0" y="0"/>
            <a:chExt cx="812800" cy="8533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3327"/>
              <a:ext cx="660400" cy="7600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650747" y="2695427"/>
            <a:ext cx="1835643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blur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880845" y="2481487"/>
            <a:ext cx="885041" cy="929197"/>
            <a:chOff x="0" y="0"/>
            <a:chExt cx="812800" cy="8533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9052"/>
              <a:ext cx="660400" cy="674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004011" y="2695427"/>
            <a:ext cx="2809254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confetti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528675" y="5635549"/>
            <a:ext cx="885041" cy="929197"/>
            <a:chOff x="0" y="0"/>
            <a:chExt cx="812800" cy="8533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3327"/>
              <a:ext cx="660400" cy="7600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650747" y="5849489"/>
            <a:ext cx="32552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bubbles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528675" y="4058384"/>
            <a:ext cx="885041" cy="929197"/>
            <a:chOff x="0" y="0"/>
            <a:chExt cx="812800" cy="85335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3327"/>
              <a:ext cx="660400" cy="7600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650747" y="4272324"/>
            <a:ext cx="32552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a drumroll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880845" y="4058651"/>
            <a:ext cx="885041" cy="929197"/>
            <a:chOff x="0" y="0"/>
            <a:chExt cx="812800" cy="85335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9052"/>
              <a:ext cx="660400" cy="674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M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4004011" y="4243595"/>
            <a:ext cx="32552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mic drop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528675" y="7212981"/>
            <a:ext cx="885041" cy="929197"/>
            <a:chOff x="0" y="0"/>
            <a:chExt cx="812800" cy="85335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3327"/>
              <a:ext cx="660400" cy="7600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U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50747" y="7426921"/>
            <a:ext cx="32552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unveil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2880845" y="5636084"/>
            <a:ext cx="885041" cy="929197"/>
            <a:chOff x="0" y="0"/>
            <a:chExt cx="812800" cy="85335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99052"/>
              <a:ext cx="660400" cy="674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4004011" y="5850024"/>
            <a:ext cx="2809254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quiet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2880845" y="7212981"/>
            <a:ext cx="885041" cy="929197"/>
            <a:chOff x="0" y="0"/>
            <a:chExt cx="812800" cy="85335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99052"/>
              <a:ext cx="660400" cy="674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0"/>
                </a:lnSpc>
              </a:pPr>
              <a:r>
                <a:rPr lang="en-US" b="true" sz="23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0-9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4018564" y="7401745"/>
            <a:ext cx="3172240" cy="84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Any number from 0-9 for a timer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4803" y="6329344"/>
            <a:ext cx="1235693" cy="617846"/>
          </a:xfrm>
          <a:custGeom>
            <a:avLst/>
            <a:gdLst/>
            <a:ahLst/>
            <a:cxnLst/>
            <a:rect r="r" b="b" t="t" l="l"/>
            <a:pathLst>
              <a:path h="617846" w="1235693">
                <a:moveTo>
                  <a:pt x="0" y="0"/>
                </a:moveTo>
                <a:lnTo>
                  <a:pt x="1235693" y="0"/>
                </a:lnTo>
                <a:lnTo>
                  <a:pt x="1235693" y="617846"/>
                </a:lnTo>
                <a:lnTo>
                  <a:pt x="0" y="617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38575" y="6329344"/>
            <a:ext cx="619395" cy="617846"/>
          </a:xfrm>
          <a:custGeom>
            <a:avLst/>
            <a:gdLst/>
            <a:ahLst/>
            <a:cxnLst/>
            <a:rect r="r" b="b" t="t" l="l"/>
            <a:pathLst>
              <a:path h="617846" w="619395">
                <a:moveTo>
                  <a:pt x="0" y="0"/>
                </a:moveTo>
                <a:lnTo>
                  <a:pt x="619394" y="0"/>
                </a:lnTo>
                <a:lnTo>
                  <a:pt x="619394" y="617846"/>
                </a:lnTo>
                <a:lnTo>
                  <a:pt x="0" y="617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79837" y="4933928"/>
            <a:ext cx="2219724" cy="2257733"/>
            <a:chOff x="0" y="0"/>
            <a:chExt cx="714657" cy="7268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4657" cy="726895"/>
            </a:xfrm>
            <a:custGeom>
              <a:avLst/>
              <a:gdLst/>
              <a:ahLst/>
              <a:cxnLst/>
              <a:rect r="r" b="b" t="t" l="l"/>
              <a:pathLst>
                <a:path h="726895" w="714657">
                  <a:moveTo>
                    <a:pt x="0" y="0"/>
                  </a:moveTo>
                  <a:lnTo>
                    <a:pt x="714657" y="0"/>
                  </a:lnTo>
                  <a:lnTo>
                    <a:pt x="714657" y="726895"/>
                  </a:lnTo>
                  <a:lnTo>
                    <a:pt x="0" y="726895"/>
                  </a:ln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38100"/>
              <a:ext cx="714657" cy="688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379837" y="4933928"/>
            <a:ext cx="2219724" cy="2257733"/>
          </a:xfrm>
          <a:custGeom>
            <a:avLst/>
            <a:gdLst/>
            <a:ahLst/>
            <a:cxnLst/>
            <a:rect r="r" b="b" t="t" l="l"/>
            <a:pathLst>
              <a:path h="2257733" w="2219724">
                <a:moveTo>
                  <a:pt x="2219724" y="0"/>
                </a:moveTo>
                <a:lnTo>
                  <a:pt x="0" y="0"/>
                </a:lnTo>
                <a:lnTo>
                  <a:pt x="0" y="2257733"/>
                </a:lnTo>
                <a:lnTo>
                  <a:pt x="2219724" y="2257733"/>
                </a:lnTo>
                <a:lnTo>
                  <a:pt x="221972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0541" y="909649"/>
            <a:ext cx="2199020" cy="1766546"/>
          </a:xfrm>
          <a:custGeom>
            <a:avLst/>
            <a:gdLst/>
            <a:ahLst/>
            <a:cxnLst/>
            <a:rect r="r" b="b" t="t" l="l"/>
            <a:pathLst>
              <a:path h="1766546" w="2199020">
                <a:moveTo>
                  <a:pt x="0" y="0"/>
                </a:moveTo>
                <a:lnTo>
                  <a:pt x="2199020" y="0"/>
                </a:lnTo>
                <a:lnTo>
                  <a:pt x="2199020" y="1766546"/>
                </a:lnTo>
                <a:lnTo>
                  <a:pt x="0" y="17665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79837" y="2676195"/>
            <a:ext cx="2219724" cy="2257733"/>
            <a:chOff x="0" y="0"/>
            <a:chExt cx="714657" cy="7268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4657" cy="726895"/>
            </a:xfrm>
            <a:custGeom>
              <a:avLst/>
              <a:gdLst/>
              <a:ahLst/>
              <a:cxnLst/>
              <a:rect r="r" b="b" t="t" l="l"/>
              <a:pathLst>
                <a:path h="726895" w="714657">
                  <a:moveTo>
                    <a:pt x="0" y="0"/>
                  </a:moveTo>
                  <a:lnTo>
                    <a:pt x="714657" y="0"/>
                  </a:lnTo>
                  <a:lnTo>
                    <a:pt x="714657" y="726895"/>
                  </a:lnTo>
                  <a:lnTo>
                    <a:pt x="0" y="726895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714657" cy="688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830214" y="2988523"/>
            <a:ext cx="1339674" cy="1612299"/>
          </a:xfrm>
          <a:custGeom>
            <a:avLst/>
            <a:gdLst/>
            <a:ahLst/>
            <a:cxnLst/>
            <a:rect r="r" b="b" t="t" l="l"/>
            <a:pathLst>
              <a:path h="1612299" w="1339674">
                <a:moveTo>
                  <a:pt x="0" y="0"/>
                </a:moveTo>
                <a:lnTo>
                  <a:pt x="1339674" y="0"/>
                </a:lnTo>
                <a:lnTo>
                  <a:pt x="1339674" y="1612299"/>
                </a:lnTo>
                <a:lnTo>
                  <a:pt x="0" y="1612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873911" y="7841454"/>
            <a:ext cx="6017284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GDP Growth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Analisis Deskriptif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Visualisasi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2803" y="7841454"/>
            <a:ext cx="424136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Histogram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Boxplot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14803" y="7298529"/>
            <a:ext cx="484005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Mempresentasikan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38575" y="7298529"/>
            <a:ext cx="5419435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Menyimpulkan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14803" y="4391272"/>
            <a:ext cx="7621066" cy="133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76"/>
              </a:lnSpc>
              <a:spcBef>
                <a:spcPct val="0"/>
              </a:spcBef>
            </a:pPr>
            <a:r>
              <a:rPr lang="en-US" b="true" sz="7396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Hasil Diskusi</a:t>
            </a:r>
          </a:p>
        </p:txBody>
      </p:sp>
    </p:spTree>
  </p:cSld>
  <p:clrMapOvr>
    <a:masterClrMapping/>
  </p:clrMapOvr>
  <p:transition spd="fast">
    <p:cover dir="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49930" y="0"/>
            <a:ext cx="6435334" cy="10287000"/>
            <a:chOff x="0" y="0"/>
            <a:chExt cx="169490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49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94903">
                  <a:moveTo>
                    <a:pt x="0" y="0"/>
                  </a:moveTo>
                  <a:lnTo>
                    <a:pt x="1694903" y="0"/>
                  </a:lnTo>
                  <a:lnTo>
                    <a:pt x="16949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694903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564305" y="4340194"/>
            <a:ext cx="5273327" cy="1913090"/>
            <a:chOff x="0" y="0"/>
            <a:chExt cx="2041859" cy="7407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1871" cy="740758"/>
            </a:xfrm>
            <a:custGeom>
              <a:avLst/>
              <a:gdLst/>
              <a:ahLst/>
              <a:cxnLst/>
              <a:rect r="r" b="b" t="t" l="l"/>
              <a:pathLst>
                <a:path h="740758" w="2041871">
                  <a:moveTo>
                    <a:pt x="1738493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91963"/>
                  </a:cubicBezTo>
                  <a:cubicBezTo>
                    <a:pt x="0" y="415727"/>
                    <a:pt x="66279" y="510868"/>
                    <a:pt x="162037" y="555009"/>
                  </a:cubicBezTo>
                  <a:lnTo>
                    <a:pt x="162037" y="740758"/>
                  </a:lnTo>
                  <a:lnTo>
                    <a:pt x="353844" y="581291"/>
                  </a:lnTo>
                  <a:lnTo>
                    <a:pt x="1738493" y="581291"/>
                  </a:lnTo>
                  <a:cubicBezTo>
                    <a:pt x="1915422" y="581291"/>
                    <a:pt x="2041859" y="457778"/>
                    <a:pt x="2041859" y="291948"/>
                  </a:cubicBezTo>
                  <a:cubicBezTo>
                    <a:pt x="2041871" y="123512"/>
                    <a:pt x="1915422" y="0"/>
                    <a:pt x="1738493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2041859" cy="5407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49"/>
                </a:lnSpc>
              </a:pPr>
              <a:r>
                <a:rPr lang="en-US" b="true" sz="24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Bagaimana mengelola dan mempresentasikan data?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200969" y="7269881"/>
            <a:ext cx="2286282" cy="2277709"/>
          </a:xfrm>
          <a:custGeom>
            <a:avLst/>
            <a:gdLst/>
            <a:ahLst/>
            <a:cxnLst/>
            <a:rect r="r" b="b" t="t" l="l"/>
            <a:pathLst>
              <a:path h="2277709" w="2286282">
                <a:moveTo>
                  <a:pt x="0" y="0"/>
                </a:moveTo>
                <a:lnTo>
                  <a:pt x="2286282" y="0"/>
                </a:lnTo>
                <a:lnTo>
                  <a:pt x="2286282" y="2277709"/>
                </a:lnTo>
                <a:lnTo>
                  <a:pt x="0" y="22777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69080" y="590550"/>
            <a:ext cx="1922948" cy="2852609"/>
          </a:xfrm>
          <a:custGeom>
            <a:avLst/>
            <a:gdLst/>
            <a:ahLst/>
            <a:cxnLst/>
            <a:rect r="r" b="b" t="t" l="l"/>
            <a:pathLst>
              <a:path h="2852609" w="1922948">
                <a:moveTo>
                  <a:pt x="0" y="0"/>
                </a:moveTo>
                <a:lnTo>
                  <a:pt x="1922949" y="0"/>
                </a:lnTo>
                <a:lnTo>
                  <a:pt x="1922949" y="2852609"/>
                </a:lnTo>
                <a:lnTo>
                  <a:pt x="0" y="28526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750732"/>
            <a:ext cx="8807544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Ada 149 Negara dari berbagai dunia, menginformasikan pertumbuhan ekonomi dari perhitungan inflasi dan deflasi 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8700" y="3277272"/>
            <a:ext cx="10416822" cy="6875103"/>
          </a:xfrm>
          <a:custGeom>
            <a:avLst/>
            <a:gdLst/>
            <a:ahLst/>
            <a:cxnLst/>
            <a:rect r="r" b="b" t="t" l="l"/>
            <a:pathLst>
              <a:path h="6875103" w="10416822">
                <a:moveTo>
                  <a:pt x="0" y="0"/>
                </a:moveTo>
                <a:lnTo>
                  <a:pt x="10416822" y="0"/>
                </a:lnTo>
                <a:lnTo>
                  <a:pt x="10416822" y="6875103"/>
                </a:lnTo>
                <a:lnTo>
                  <a:pt x="0" y="68751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838200"/>
            <a:ext cx="9819251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203162"/>
                </a:solidFill>
                <a:latin typeface="Agrandir Bold"/>
                <a:ea typeface="Agrandir Bold"/>
                <a:cs typeface="Agrandir Bold"/>
                <a:sym typeface="Agrandir Bold"/>
              </a:rPr>
              <a:t>GDP Real Growth Rate</a:t>
            </a:r>
          </a:p>
        </p:txBody>
      </p:sp>
    </p:spTree>
  </p:cSld>
  <p:clrMapOvr>
    <a:masterClrMapping/>
  </p:clrMapOvr>
  <p:transition spd="fast">
    <p:cover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49930" y="0"/>
            <a:ext cx="6435334" cy="10287000"/>
            <a:chOff x="0" y="0"/>
            <a:chExt cx="169490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49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94903">
                  <a:moveTo>
                    <a:pt x="0" y="0"/>
                  </a:moveTo>
                  <a:lnTo>
                    <a:pt x="1694903" y="0"/>
                  </a:lnTo>
                  <a:lnTo>
                    <a:pt x="16949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694903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564305" y="4340194"/>
            <a:ext cx="5273327" cy="1913090"/>
            <a:chOff x="0" y="0"/>
            <a:chExt cx="2041859" cy="7407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1871" cy="740758"/>
            </a:xfrm>
            <a:custGeom>
              <a:avLst/>
              <a:gdLst/>
              <a:ahLst/>
              <a:cxnLst/>
              <a:rect r="r" b="b" t="t" l="l"/>
              <a:pathLst>
                <a:path h="740758" w="2041871">
                  <a:moveTo>
                    <a:pt x="1738493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91963"/>
                  </a:cubicBezTo>
                  <a:cubicBezTo>
                    <a:pt x="0" y="415727"/>
                    <a:pt x="66279" y="510868"/>
                    <a:pt x="162037" y="555009"/>
                  </a:cubicBezTo>
                  <a:lnTo>
                    <a:pt x="162037" y="740758"/>
                  </a:lnTo>
                  <a:lnTo>
                    <a:pt x="353844" y="581291"/>
                  </a:lnTo>
                  <a:lnTo>
                    <a:pt x="1738493" y="581291"/>
                  </a:lnTo>
                  <a:cubicBezTo>
                    <a:pt x="1915422" y="581291"/>
                    <a:pt x="2041859" y="457778"/>
                    <a:pt x="2041859" y="291948"/>
                  </a:cubicBezTo>
                  <a:cubicBezTo>
                    <a:pt x="2041871" y="123512"/>
                    <a:pt x="1915422" y="0"/>
                    <a:pt x="1738493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2041859" cy="5407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49"/>
                </a:lnSpc>
              </a:pPr>
              <a:r>
                <a:rPr lang="en-US" b="true" sz="24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Bagaimana mengelola dan mempresentasikan data?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200969" y="7269881"/>
            <a:ext cx="2286282" cy="2277709"/>
          </a:xfrm>
          <a:custGeom>
            <a:avLst/>
            <a:gdLst/>
            <a:ahLst/>
            <a:cxnLst/>
            <a:rect r="r" b="b" t="t" l="l"/>
            <a:pathLst>
              <a:path h="2277709" w="2286282">
                <a:moveTo>
                  <a:pt x="0" y="0"/>
                </a:moveTo>
                <a:lnTo>
                  <a:pt x="2286282" y="0"/>
                </a:lnTo>
                <a:lnTo>
                  <a:pt x="2286282" y="2277709"/>
                </a:lnTo>
                <a:lnTo>
                  <a:pt x="0" y="22777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69080" y="590550"/>
            <a:ext cx="1922948" cy="2852609"/>
          </a:xfrm>
          <a:custGeom>
            <a:avLst/>
            <a:gdLst/>
            <a:ahLst/>
            <a:cxnLst/>
            <a:rect r="r" b="b" t="t" l="l"/>
            <a:pathLst>
              <a:path h="2852609" w="1922948">
                <a:moveTo>
                  <a:pt x="0" y="0"/>
                </a:moveTo>
                <a:lnTo>
                  <a:pt x="1922949" y="0"/>
                </a:lnTo>
                <a:lnTo>
                  <a:pt x="1922949" y="2852609"/>
                </a:lnTo>
                <a:lnTo>
                  <a:pt x="0" y="28526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41762" y="2248572"/>
            <a:ext cx="4276192" cy="7299018"/>
          </a:xfrm>
          <a:custGeom>
            <a:avLst/>
            <a:gdLst/>
            <a:ahLst/>
            <a:cxnLst/>
            <a:rect r="r" b="b" t="t" l="l"/>
            <a:pathLst>
              <a:path h="7299018" w="4276192">
                <a:moveTo>
                  <a:pt x="0" y="0"/>
                </a:moveTo>
                <a:lnTo>
                  <a:pt x="4276192" y="0"/>
                </a:lnTo>
                <a:lnTo>
                  <a:pt x="4276192" y="7299018"/>
                </a:lnTo>
                <a:lnTo>
                  <a:pt x="0" y="72990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750732"/>
            <a:ext cx="9302315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Urutkan data yang tersedia dari terkecil - terbesar: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38200"/>
            <a:ext cx="9819251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203162"/>
                </a:solidFill>
                <a:latin typeface="Agrandir Bold"/>
                <a:ea typeface="Agrandir Bold"/>
                <a:cs typeface="Agrandir Bold"/>
                <a:sym typeface="Agrandir Bold"/>
              </a:rPr>
              <a:t>GDP Real Growth Rate</a:t>
            </a:r>
          </a:p>
        </p:txBody>
      </p:sp>
    </p:spTree>
  </p:cSld>
  <p:clrMapOvr>
    <a:masterClrMapping/>
  </p:clrMapOvr>
  <p:transition spd="fast">
    <p:cover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Penjelasan 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71701" y="2433778"/>
            <a:ext cx="4819770" cy="5684765"/>
            <a:chOff x="0" y="0"/>
            <a:chExt cx="1269404" cy="149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1269404" cy="1401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MIN</a:t>
              </a: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Nilai data minimal yang ditampilkan pada data set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96530" y="2433778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MAX</a:t>
              </a:r>
            </a:p>
            <a:p>
              <a:pPr algn="ctr">
                <a:lnSpc>
                  <a:spcPts val="3695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Nilai data maksimal yang ditampilkan pada data set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52721" y="3114270"/>
            <a:ext cx="1457730" cy="14577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69968" y="3099107"/>
            <a:ext cx="1472893" cy="14728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5141" y="805075"/>
            <a:ext cx="1931660" cy="2865532"/>
          </a:xfrm>
          <a:custGeom>
            <a:avLst/>
            <a:gdLst/>
            <a:ahLst/>
            <a:cxnLst/>
            <a:rect r="r" b="b" t="t" l="l"/>
            <a:pathLst>
              <a:path h="2865532" w="1931660">
                <a:moveTo>
                  <a:pt x="0" y="0"/>
                </a:moveTo>
                <a:lnTo>
                  <a:pt x="1931660" y="0"/>
                </a:lnTo>
                <a:lnTo>
                  <a:pt x="1931660" y="2865532"/>
                </a:lnTo>
                <a:lnTo>
                  <a:pt x="0" y="286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934247" y="6840003"/>
            <a:ext cx="2664120" cy="2709739"/>
          </a:xfrm>
          <a:custGeom>
            <a:avLst/>
            <a:gdLst/>
            <a:ahLst/>
            <a:cxnLst/>
            <a:rect r="r" b="b" t="t" l="l"/>
            <a:pathLst>
              <a:path h="2709739" w="2664120">
                <a:moveTo>
                  <a:pt x="0" y="0"/>
                </a:moveTo>
                <a:lnTo>
                  <a:pt x="2664121" y="0"/>
                </a:lnTo>
                <a:lnTo>
                  <a:pt x="2664121" y="2709739"/>
                </a:lnTo>
                <a:lnTo>
                  <a:pt x="0" y="2709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078682" y="7389402"/>
            <a:ext cx="8130635" cy="2289066"/>
          </a:xfrm>
          <a:custGeom>
            <a:avLst/>
            <a:gdLst/>
            <a:ahLst/>
            <a:cxnLst/>
            <a:rect r="r" b="b" t="t" l="l"/>
            <a:pathLst>
              <a:path h="2289066" w="8130635">
                <a:moveTo>
                  <a:pt x="0" y="0"/>
                </a:moveTo>
                <a:lnTo>
                  <a:pt x="8130636" y="0"/>
                </a:lnTo>
                <a:lnTo>
                  <a:pt x="8130636" y="2289066"/>
                </a:lnTo>
                <a:lnTo>
                  <a:pt x="0" y="22890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312" r="0" b="-331471"/>
            </a:stretch>
          </a:blipFill>
        </p:spPr>
      </p:sp>
    </p:spTree>
  </p:cSld>
  <p:clrMapOvr>
    <a:masterClrMapping/>
  </p:clrMapOvr>
  <p:transition spd="fast">
    <p:cover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Penjelasan 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71701" y="2433778"/>
            <a:ext cx="4819770" cy="5684765"/>
            <a:chOff x="0" y="0"/>
            <a:chExt cx="1269404" cy="149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1269404" cy="1401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N Data</a:t>
              </a: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Banyaknya data yang ditampilkan pada data set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96530" y="2433778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MEAN</a:t>
              </a:r>
            </a:p>
            <a:p>
              <a:pPr algn="ctr">
                <a:lnSpc>
                  <a:spcPts val="3695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Hasil bagi jumlah seluruh data dengan banyak data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52721" y="3114270"/>
            <a:ext cx="1457730" cy="14577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69968" y="3099107"/>
            <a:ext cx="1472893" cy="14728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5141" y="805075"/>
            <a:ext cx="1931660" cy="2865532"/>
          </a:xfrm>
          <a:custGeom>
            <a:avLst/>
            <a:gdLst/>
            <a:ahLst/>
            <a:cxnLst/>
            <a:rect r="r" b="b" t="t" l="l"/>
            <a:pathLst>
              <a:path h="2865532" w="1931660">
                <a:moveTo>
                  <a:pt x="0" y="0"/>
                </a:moveTo>
                <a:lnTo>
                  <a:pt x="1931660" y="0"/>
                </a:lnTo>
                <a:lnTo>
                  <a:pt x="1931660" y="2865532"/>
                </a:lnTo>
                <a:lnTo>
                  <a:pt x="0" y="286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934247" y="6840003"/>
            <a:ext cx="2664120" cy="2709739"/>
          </a:xfrm>
          <a:custGeom>
            <a:avLst/>
            <a:gdLst/>
            <a:ahLst/>
            <a:cxnLst/>
            <a:rect r="r" b="b" t="t" l="l"/>
            <a:pathLst>
              <a:path h="2709739" w="2664120">
                <a:moveTo>
                  <a:pt x="0" y="0"/>
                </a:moveTo>
                <a:lnTo>
                  <a:pt x="2664121" y="0"/>
                </a:lnTo>
                <a:lnTo>
                  <a:pt x="2664121" y="2709739"/>
                </a:lnTo>
                <a:lnTo>
                  <a:pt x="0" y="2709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452721" y="8881878"/>
            <a:ext cx="7390140" cy="463079"/>
          </a:xfrm>
          <a:custGeom>
            <a:avLst/>
            <a:gdLst/>
            <a:ahLst/>
            <a:cxnLst/>
            <a:rect r="r" b="b" t="t" l="l"/>
            <a:pathLst>
              <a:path h="463079" w="7390140">
                <a:moveTo>
                  <a:pt x="0" y="0"/>
                </a:moveTo>
                <a:lnTo>
                  <a:pt x="7390140" y="0"/>
                </a:lnTo>
                <a:lnTo>
                  <a:pt x="7390140" y="463079"/>
                </a:lnTo>
                <a:lnTo>
                  <a:pt x="0" y="4630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85988" r="0" b="-962983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452721" y="7618010"/>
            <a:ext cx="7390140" cy="1289195"/>
          </a:xfrm>
          <a:custGeom>
            <a:avLst/>
            <a:gdLst/>
            <a:ahLst/>
            <a:cxnLst/>
            <a:rect r="r" b="b" t="t" l="l"/>
            <a:pathLst>
              <a:path h="1289195" w="7390140">
                <a:moveTo>
                  <a:pt x="0" y="0"/>
                </a:moveTo>
                <a:lnTo>
                  <a:pt x="7390140" y="0"/>
                </a:lnTo>
                <a:lnTo>
                  <a:pt x="7390140" y="1289195"/>
                </a:lnTo>
                <a:lnTo>
                  <a:pt x="0" y="12891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60007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452721" y="9344957"/>
            <a:ext cx="7390140" cy="419321"/>
          </a:xfrm>
          <a:custGeom>
            <a:avLst/>
            <a:gdLst/>
            <a:ahLst/>
            <a:cxnLst/>
            <a:rect r="r" b="b" t="t" l="l"/>
            <a:pathLst>
              <a:path h="419321" w="7390140">
                <a:moveTo>
                  <a:pt x="0" y="0"/>
                </a:moveTo>
                <a:lnTo>
                  <a:pt x="7390140" y="0"/>
                </a:lnTo>
                <a:lnTo>
                  <a:pt x="7390140" y="419320"/>
                </a:lnTo>
                <a:lnTo>
                  <a:pt x="0" y="4193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80437" r="0" b="-871916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Penjelasan 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71701" y="2433778"/>
            <a:ext cx="4819770" cy="5684765"/>
            <a:chOff x="0" y="0"/>
            <a:chExt cx="1269404" cy="149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1269404" cy="1401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RANGE</a:t>
              </a: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Hasil selisih data max dengan data min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96530" y="2433778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Q1, Q2, Q3</a:t>
              </a:r>
            </a:p>
            <a:p>
              <a:pPr algn="ctr">
                <a:lnSpc>
                  <a:spcPts val="3695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Data yang frekuensinya sering muncul/terbanyak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52721" y="3114270"/>
            <a:ext cx="1457730" cy="14577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69968" y="3099107"/>
            <a:ext cx="1472893" cy="14728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5141" y="805075"/>
            <a:ext cx="1931660" cy="2865532"/>
          </a:xfrm>
          <a:custGeom>
            <a:avLst/>
            <a:gdLst/>
            <a:ahLst/>
            <a:cxnLst/>
            <a:rect r="r" b="b" t="t" l="l"/>
            <a:pathLst>
              <a:path h="2865532" w="1931660">
                <a:moveTo>
                  <a:pt x="0" y="0"/>
                </a:moveTo>
                <a:lnTo>
                  <a:pt x="1931660" y="0"/>
                </a:lnTo>
                <a:lnTo>
                  <a:pt x="1931660" y="2865532"/>
                </a:lnTo>
                <a:lnTo>
                  <a:pt x="0" y="286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934247" y="6840003"/>
            <a:ext cx="2664120" cy="2709739"/>
          </a:xfrm>
          <a:custGeom>
            <a:avLst/>
            <a:gdLst/>
            <a:ahLst/>
            <a:cxnLst/>
            <a:rect r="r" b="b" t="t" l="l"/>
            <a:pathLst>
              <a:path h="2709739" w="2664120">
                <a:moveTo>
                  <a:pt x="0" y="0"/>
                </a:moveTo>
                <a:lnTo>
                  <a:pt x="2664121" y="0"/>
                </a:lnTo>
                <a:lnTo>
                  <a:pt x="2664121" y="2709739"/>
                </a:lnTo>
                <a:lnTo>
                  <a:pt x="0" y="2709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448930" y="8516680"/>
            <a:ext cx="7390140" cy="402174"/>
          </a:xfrm>
          <a:custGeom>
            <a:avLst/>
            <a:gdLst/>
            <a:ahLst/>
            <a:cxnLst/>
            <a:rect r="r" b="b" t="t" l="l"/>
            <a:pathLst>
              <a:path h="402174" w="7390140">
                <a:moveTo>
                  <a:pt x="0" y="0"/>
                </a:moveTo>
                <a:lnTo>
                  <a:pt x="7390140" y="0"/>
                </a:lnTo>
                <a:lnTo>
                  <a:pt x="7390140" y="402174"/>
                </a:lnTo>
                <a:lnTo>
                  <a:pt x="0" y="4021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22704" r="0" b="-1621418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452721" y="7237010"/>
            <a:ext cx="7390140" cy="1289195"/>
          </a:xfrm>
          <a:custGeom>
            <a:avLst/>
            <a:gdLst/>
            <a:ahLst/>
            <a:cxnLst/>
            <a:rect r="r" b="b" t="t" l="l"/>
            <a:pathLst>
              <a:path h="1289195" w="7390140">
                <a:moveTo>
                  <a:pt x="0" y="0"/>
                </a:moveTo>
                <a:lnTo>
                  <a:pt x="7390140" y="0"/>
                </a:lnTo>
                <a:lnTo>
                  <a:pt x="7390140" y="1289195"/>
                </a:lnTo>
                <a:lnTo>
                  <a:pt x="0" y="12891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60007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443196" y="8909329"/>
            <a:ext cx="7390140" cy="1217590"/>
          </a:xfrm>
          <a:custGeom>
            <a:avLst/>
            <a:gdLst/>
            <a:ahLst/>
            <a:cxnLst/>
            <a:rect r="r" b="b" t="t" l="l"/>
            <a:pathLst>
              <a:path h="1217590" w="7390140">
                <a:moveTo>
                  <a:pt x="0" y="0"/>
                </a:moveTo>
                <a:lnTo>
                  <a:pt x="7390140" y="0"/>
                </a:lnTo>
                <a:lnTo>
                  <a:pt x="7390140" y="1217590"/>
                </a:lnTo>
                <a:lnTo>
                  <a:pt x="0" y="12175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05638" r="0" b="-435602"/>
            </a:stretch>
          </a:blipFill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Penjelasan 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71701" y="2433778"/>
            <a:ext cx="4819770" cy="5684765"/>
            <a:chOff x="0" y="0"/>
            <a:chExt cx="1269404" cy="149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1269404" cy="1401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MEDIAN</a:t>
              </a: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Nilai tengah pada data set atau setara dengan Q2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96530" y="2433778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MODUS</a:t>
              </a:r>
            </a:p>
            <a:p>
              <a:pPr algn="ctr">
                <a:lnSpc>
                  <a:spcPts val="3695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Data yang frekuensinya sering muncul/terbanyak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52721" y="3114270"/>
            <a:ext cx="1457730" cy="14577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69968" y="3099107"/>
            <a:ext cx="1472893" cy="14728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5141" y="805075"/>
            <a:ext cx="1931660" cy="2865532"/>
          </a:xfrm>
          <a:custGeom>
            <a:avLst/>
            <a:gdLst/>
            <a:ahLst/>
            <a:cxnLst/>
            <a:rect r="r" b="b" t="t" l="l"/>
            <a:pathLst>
              <a:path h="2865532" w="1931660">
                <a:moveTo>
                  <a:pt x="0" y="0"/>
                </a:moveTo>
                <a:lnTo>
                  <a:pt x="1931660" y="0"/>
                </a:lnTo>
                <a:lnTo>
                  <a:pt x="1931660" y="2865532"/>
                </a:lnTo>
                <a:lnTo>
                  <a:pt x="0" y="286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934247" y="6840003"/>
            <a:ext cx="2664120" cy="2709739"/>
          </a:xfrm>
          <a:custGeom>
            <a:avLst/>
            <a:gdLst/>
            <a:ahLst/>
            <a:cxnLst/>
            <a:rect r="r" b="b" t="t" l="l"/>
            <a:pathLst>
              <a:path h="2709739" w="2664120">
                <a:moveTo>
                  <a:pt x="0" y="0"/>
                </a:moveTo>
                <a:lnTo>
                  <a:pt x="2664121" y="0"/>
                </a:lnTo>
                <a:lnTo>
                  <a:pt x="2664121" y="2709739"/>
                </a:lnTo>
                <a:lnTo>
                  <a:pt x="0" y="2709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452721" y="9288359"/>
            <a:ext cx="7390140" cy="443405"/>
          </a:xfrm>
          <a:custGeom>
            <a:avLst/>
            <a:gdLst/>
            <a:ahLst/>
            <a:cxnLst/>
            <a:rect r="r" b="b" t="t" l="l"/>
            <a:pathLst>
              <a:path h="443405" w="7390140">
                <a:moveTo>
                  <a:pt x="0" y="0"/>
                </a:moveTo>
                <a:lnTo>
                  <a:pt x="7390140" y="0"/>
                </a:lnTo>
                <a:lnTo>
                  <a:pt x="7390140" y="443404"/>
                </a:lnTo>
                <a:lnTo>
                  <a:pt x="0" y="4434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92387" r="0" b="-64306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452721" y="7618010"/>
            <a:ext cx="7390140" cy="1289195"/>
          </a:xfrm>
          <a:custGeom>
            <a:avLst/>
            <a:gdLst/>
            <a:ahLst/>
            <a:cxnLst/>
            <a:rect r="r" b="b" t="t" l="l"/>
            <a:pathLst>
              <a:path h="1289195" w="7390140">
                <a:moveTo>
                  <a:pt x="0" y="0"/>
                </a:moveTo>
                <a:lnTo>
                  <a:pt x="7390140" y="0"/>
                </a:lnTo>
                <a:lnTo>
                  <a:pt x="7390140" y="1289195"/>
                </a:lnTo>
                <a:lnTo>
                  <a:pt x="0" y="12891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60007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452721" y="8881189"/>
            <a:ext cx="7390140" cy="434201"/>
          </a:xfrm>
          <a:custGeom>
            <a:avLst/>
            <a:gdLst/>
            <a:ahLst/>
            <a:cxnLst/>
            <a:rect r="r" b="b" t="t" l="l"/>
            <a:pathLst>
              <a:path h="434201" w="7390140">
                <a:moveTo>
                  <a:pt x="0" y="0"/>
                </a:moveTo>
                <a:lnTo>
                  <a:pt x="7390140" y="0"/>
                </a:lnTo>
                <a:lnTo>
                  <a:pt x="7390140" y="434201"/>
                </a:lnTo>
                <a:lnTo>
                  <a:pt x="0" y="4342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52029" r="0" b="-1126560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Penjelasan 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71701" y="2433778"/>
            <a:ext cx="4819770" cy="5684765"/>
            <a:chOff x="0" y="0"/>
            <a:chExt cx="1269404" cy="149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1269404" cy="1401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Jumlah K</a:t>
              </a: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Perhitungan aturan Sturgess 1+3,22xlog(149)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96530" y="2433778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Panjang K</a:t>
              </a:r>
            </a:p>
            <a:p>
              <a:pPr algn="ctr">
                <a:lnSpc>
                  <a:spcPts val="3695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Pembagian antara Range dengan Kelas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52721" y="3114270"/>
            <a:ext cx="1457730" cy="14577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69968" y="3099107"/>
            <a:ext cx="1472893" cy="14728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5141" y="805075"/>
            <a:ext cx="1931660" cy="2865532"/>
          </a:xfrm>
          <a:custGeom>
            <a:avLst/>
            <a:gdLst/>
            <a:ahLst/>
            <a:cxnLst/>
            <a:rect r="r" b="b" t="t" l="l"/>
            <a:pathLst>
              <a:path h="2865532" w="1931660">
                <a:moveTo>
                  <a:pt x="0" y="0"/>
                </a:moveTo>
                <a:lnTo>
                  <a:pt x="1931660" y="0"/>
                </a:lnTo>
                <a:lnTo>
                  <a:pt x="1931660" y="2865532"/>
                </a:lnTo>
                <a:lnTo>
                  <a:pt x="0" y="286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934247" y="6840003"/>
            <a:ext cx="2664120" cy="2709739"/>
          </a:xfrm>
          <a:custGeom>
            <a:avLst/>
            <a:gdLst/>
            <a:ahLst/>
            <a:cxnLst/>
            <a:rect r="r" b="b" t="t" l="l"/>
            <a:pathLst>
              <a:path h="2709739" w="2664120">
                <a:moveTo>
                  <a:pt x="0" y="0"/>
                </a:moveTo>
                <a:lnTo>
                  <a:pt x="2664121" y="0"/>
                </a:lnTo>
                <a:lnTo>
                  <a:pt x="2664121" y="2709739"/>
                </a:lnTo>
                <a:lnTo>
                  <a:pt x="0" y="2709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5443196" y="7618010"/>
            <a:ext cx="7399665" cy="2110638"/>
            <a:chOff x="0" y="0"/>
            <a:chExt cx="9866220" cy="281418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00" y="0"/>
              <a:ext cx="9853520" cy="1718926"/>
            </a:xfrm>
            <a:custGeom>
              <a:avLst/>
              <a:gdLst/>
              <a:ahLst/>
              <a:cxnLst/>
              <a:rect r="r" b="b" t="t" l="l"/>
              <a:pathLst>
                <a:path h="1718926" w="9853520">
                  <a:moveTo>
                    <a:pt x="0" y="0"/>
                  </a:moveTo>
                  <a:lnTo>
                    <a:pt x="9853520" y="0"/>
                  </a:lnTo>
                  <a:lnTo>
                    <a:pt x="9853520" y="1718926"/>
                  </a:lnTo>
                  <a:lnTo>
                    <a:pt x="0" y="1718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60007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694276"/>
              <a:ext cx="9853520" cy="598701"/>
            </a:xfrm>
            <a:custGeom>
              <a:avLst/>
              <a:gdLst/>
              <a:ahLst/>
              <a:cxnLst/>
              <a:rect r="r" b="b" t="t" l="l"/>
              <a:pathLst>
                <a:path h="598701" w="9853520">
                  <a:moveTo>
                    <a:pt x="0" y="0"/>
                  </a:moveTo>
                  <a:lnTo>
                    <a:pt x="9853520" y="0"/>
                  </a:lnTo>
                  <a:lnTo>
                    <a:pt x="9853520" y="598701"/>
                  </a:lnTo>
                  <a:lnTo>
                    <a:pt x="0" y="5987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998988" r="0" b="-897983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2282127"/>
              <a:ext cx="9853520" cy="532057"/>
            </a:xfrm>
            <a:custGeom>
              <a:avLst/>
              <a:gdLst/>
              <a:ahLst/>
              <a:cxnLst/>
              <a:rect r="r" b="b" t="t" l="l"/>
              <a:pathLst>
                <a:path h="532057" w="9853520">
                  <a:moveTo>
                    <a:pt x="0" y="0"/>
                  </a:moveTo>
                  <a:lnTo>
                    <a:pt x="9853520" y="0"/>
                  </a:lnTo>
                  <a:lnTo>
                    <a:pt x="9853520" y="532057"/>
                  </a:lnTo>
                  <a:lnTo>
                    <a:pt x="0" y="532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332961" r="0" b="-814145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DAGViAPsmYM</dc:identifier>
  <dcterms:modified xsi:type="dcterms:W3CDTF">2011-08-01T06:04:30Z</dcterms:modified>
  <cp:revision>1</cp:revision>
  <dc:title>Statistika Kelompok 10</dc:title>
</cp:coreProperties>
</file>