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0DB64D5-57CC-4E11-83D7-9CFE760F12B1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A32472-0FAA-4B71-9849-EC11BDA4FC5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54868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Web-</a:t>
            </a:r>
            <a:r>
              <a:rPr lang="ru-RU" sz="3600" dirty="0" smtClean="0"/>
              <a:t>приложение для поддержки создания учебно-методического комплекса дисциплин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6408" y="3222314"/>
            <a:ext cx="7315200" cy="1144632"/>
          </a:xfrm>
        </p:spPr>
        <p:txBody>
          <a:bodyPr/>
          <a:lstStyle/>
          <a:p>
            <a:pPr algn="r"/>
            <a:endParaRPr lang="ru-RU" sz="2400" dirty="0" smtClean="0"/>
          </a:p>
          <a:p>
            <a:pPr algn="r"/>
            <a:r>
              <a:rPr lang="ru-RU" sz="2400" dirty="0" smtClean="0"/>
              <a:t>Студент </a:t>
            </a:r>
            <a:r>
              <a:rPr lang="ru-RU" sz="2400" dirty="0"/>
              <a:t>группы БПР12 – </a:t>
            </a:r>
            <a:r>
              <a:rPr lang="ru-RU" sz="2400" dirty="0" err="1" smtClean="0"/>
              <a:t>Ставинский</a:t>
            </a:r>
            <a:r>
              <a:rPr lang="ru-RU" sz="2400" dirty="0" smtClean="0"/>
              <a:t> Д.А.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766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513" y="83335"/>
            <a:ext cx="7315200" cy="1154097"/>
          </a:xfrm>
        </p:spPr>
        <p:txBody>
          <a:bodyPr/>
          <a:lstStyle/>
          <a:p>
            <a:r>
              <a:rPr lang="ru-RU" dirty="0" smtClean="0"/>
              <a:t>Интерфейс преподавателя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9818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66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513" y="83335"/>
            <a:ext cx="7315200" cy="1154097"/>
          </a:xfrm>
        </p:spPr>
        <p:txBody>
          <a:bodyPr/>
          <a:lstStyle/>
          <a:p>
            <a:r>
              <a:rPr lang="ru-RU" dirty="0" smtClean="0"/>
              <a:t>Интерфейс администратора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58587"/>
            <a:ext cx="5975726" cy="380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00" y="1628800"/>
            <a:ext cx="5953473" cy="37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3" y="3058272"/>
            <a:ext cx="5837777" cy="371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06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513" y="83335"/>
            <a:ext cx="7315200" cy="1154097"/>
          </a:xfrm>
        </p:spPr>
        <p:txBody>
          <a:bodyPr/>
          <a:lstStyle/>
          <a:p>
            <a:r>
              <a:rPr lang="ru-RU" dirty="0" smtClean="0"/>
              <a:t>Создание пользователя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560840" cy="534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39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420888"/>
            <a:ext cx="7315200" cy="115409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1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	Разработать программный продукт для поддержки создания учебно-методических комплекса дисциплин. </a:t>
            </a:r>
          </a:p>
          <a:p>
            <a:pPr marL="45720" indent="0">
              <a:buNone/>
            </a:pPr>
            <a:r>
              <a:rPr lang="ru-RU" dirty="0"/>
              <a:t>	</a:t>
            </a:r>
            <a:r>
              <a:rPr lang="ru-RU" dirty="0" smtClean="0"/>
              <a:t>Программный продукт:</a:t>
            </a:r>
          </a:p>
          <a:p>
            <a:r>
              <a:rPr lang="ru-RU" dirty="0"/>
              <a:t>д</a:t>
            </a:r>
            <a:r>
              <a:rPr lang="ru-RU" dirty="0" smtClean="0"/>
              <a:t>олжен быть браузерным, т.е. работать через браузер</a:t>
            </a:r>
            <a:r>
              <a:rPr lang="en-US" dirty="0" smtClean="0"/>
              <a:t>;</a:t>
            </a:r>
          </a:p>
          <a:p>
            <a:r>
              <a:rPr lang="ru-RU" dirty="0" smtClean="0"/>
              <a:t>должен демонстрировать жизненный цикл комплекса;</a:t>
            </a:r>
          </a:p>
          <a:p>
            <a:r>
              <a:rPr lang="ru-RU" dirty="0"/>
              <a:t>д</a:t>
            </a:r>
            <a:r>
              <a:rPr lang="ru-RU" dirty="0" smtClean="0"/>
              <a:t>олжен сохранять комплекс в разных форматах;</a:t>
            </a:r>
          </a:p>
          <a:p>
            <a:r>
              <a:rPr lang="ru-RU" dirty="0"/>
              <a:t>д</a:t>
            </a:r>
            <a:r>
              <a:rPr lang="ru-RU" dirty="0" smtClean="0"/>
              <a:t>олжен иметь права доступа для разных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6130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327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утверждения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D:\XAMPP\htdocs\MyProg\2_Diagrams\Result\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62601" cy="54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2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Изменение статуса комплекса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648072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315200" cy="1154097"/>
          </a:xfrm>
        </p:spPr>
        <p:txBody>
          <a:bodyPr/>
          <a:lstStyle/>
          <a:p>
            <a:r>
              <a:rPr lang="ru-RU" dirty="0" smtClean="0"/>
              <a:t>Возможности пользователей</a:t>
            </a:r>
            <a:endParaRPr lang="ru-RU" dirty="0"/>
          </a:p>
        </p:txBody>
      </p:sp>
      <p:pic>
        <p:nvPicPr>
          <p:cNvPr id="1027" name="Picture 3" descr="D:\XAMPP\htdocs\MyProg\2_Diagrams\Result\Use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5" y="1153166"/>
            <a:ext cx="7488832" cy="55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315200" cy="1154097"/>
          </a:xfrm>
        </p:spPr>
        <p:txBody>
          <a:bodyPr/>
          <a:lstStyle/>
          <a:p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2050" name="Picture 2" descr="D:\XAMPP\htdocs\MyProg\1_DB\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3" y="1124744"/>
            <a:ext cx="76390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5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0456"/>
            <a:ext cx="7315200" cy="1154097"/>
          </a:xfrm>
        </p:spPr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1"/>
            <a:ext cx="8614411" cy="554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15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при вхождении на </a:t>
            </a:r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20472" cy="372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172" y="116632"/>
            <a:ext cx="7315200" cy="1154097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844824"/>
            <a:ext cx="76390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0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183</TotalTime>
  <Words>48</Words>
  <Application>Microsoft Office PowerPoint</Application>
  <PresentationFormat>Экран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Перспектива</vt:lpstr>
      <vt:lpstr>Web-приложение для поддержки создания учебно-методического комплекса дисциплин</vt:lpstr>
      <vt:lpstr>Цели и задачи</vt:lpstr>
      <vt:lpstr>Процесс утверждения комплекса</vt:lpstr>
      <vt:lpstr>Изменение статуса комплекса</vt:lpstr>
      <vt:lpstr>Возможности пользователей</vt:lpstr>
      <vt:lpstr>Модель базы данных</vt:lpstr>
      <vt:lpstr>Структура меню</vt:lpstr>
      <vt:lpstr>Интерфейс при вхождении на web-приложение</vt:lpstr>
      <vt:lpstr>Авторизация</vt:lpstr>
      <vt:lpstr>Интерфейс преподавателя</vt:lpstr>
      <vt:lpstr>Интерфейс администратора</vt:lpstr>
      <vt:lpstr>Создание пользователя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для поддержки создания учебно-методического комплекса дисциплин</dc:title>
  <dc:creator>Dima</dc:creator>
  <cp:lastModifiedBy>Dima</cp:lastModifiedBy>
  <cp:revision>11</cp:revision>
  <dcterms:created xsi:type="dcterms:W3CDTF">2016-05-12T16:56:27Z</dcterms:created>
  <dcterms:modified xsi:type="dcterms:W3CDTF">2016-05-12T20:00:10Z</dcterms:modified>
</cp:coreProperties>
</file>