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0" r:id="rId8"/>
    <p:sldId id="263" r:id="rId9"/>
    <p:sldId id="264" r:id="rId10"/>
    <p:sldId id="266" r:id="rId11"/>
    <p:sldId id="261" r:id="rId1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662E"/>
    <a:srgbClr val="3771B3"/>
    <a:srgbClr val="AE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23" autoAdjust="0"/>
  </p:normalViewPr>
  <p:slideViewPr>
    <p:cSldViewPr>
      <p:cViewPr varScale="1">
        <p:scale>
          <a:sx n="106" d="100"/>
          <a:sy n="106" d="100"/>
        </p:scale>
        <p:origin x="126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9FCD223-1D3A-487E-BEE4-C92F6C7D00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80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40023F21-9FC3-4A9C-B997-65C4C5BF9AF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38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this project we looked at how different concepts were trending among the published articles.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703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 this project we will 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analysing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a large dataset of news articles from various sources. We obtained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our dataset from the Event Registry system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Specifically, we have obtained all of the available articles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about "Donald Trump". Due to large popularity of our topic during the presidential campaign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and after the election results, we had to limit our API queries depending on time of the year.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Hence queries ranged between months (before serious political consideration) to days (election results).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For the simplification of analysis our dataset was limited to articles written in English. This should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not be consider as a larger shortcoming, because English is the source language for most of articles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about our chosen topic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965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Each article from Event Registry is obtained and stored as a JSON object. It includes title,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actual news text, information about language, URL to news, date,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etc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Each object also contains concepts which are acquired by text annotation done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 semantic annotation service. Each concept points to a Wikipedia page.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Wikification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enabled 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to easily find the topics that we were interested in in the news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758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Searched</a:t>
            </a:r>
            <a:r>
              <a:rPr lang="en-GB" baseline="0" dirty="0" smtClean="0"/>
              <a:t> </a:t>
            </a:r>
            <a:r>
              <a:rPr lang="en-GB" baseline="0" dirty="0" smtClean="0"/>
              <a:t>through articles for these concepts, obtained time series with each day as count of how many articles contained the above concepts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Illegal Immigration as proxy for Trump’s 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1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We aggregated the number of concept occurrences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 daily basis. Thus, we obtained a times series with 1065 records for each concept (a little 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than 1 record per day, since there were some days when no news were published on Trump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897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07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Once we obtained the number of articles that wrote about specific concept on each day we wanted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to fit a model to this dataset to determine whether a trend was present or not. In order to achieve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this we used linear regression for our model, which in general takes the following 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209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To evaluate whether the coefficient  produced by our model is statistically significant, so that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can reject the null hypothesis, we will use Student’s t-test [3]. The t statistic that is the result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of the test is calculated by the formulas below.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Once we have the t statistic we can easily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determine the p-value, which would determine whether we reject the null hypothesis with predefined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significance level of 5%. We do this by calculating the probability of the t-distribution at the value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of the t statistics at given number of degrees of freedom. In our case the degrees of freedom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represent the difference between the number of samples and number of variables that are not fixed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(2), so overall we have n􀀀2 degrees of freedom.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36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Picture 19" descr="Untitled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771B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pic>
        <p:nvPicPr>
          <p:cNvPr id="8213" name="Picture 21" descr="Picture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>
            <a:fillRect/>
          </a:stretch>
        </p:blipFill>
        <p:spPr bwMode="auto">
          <a:xfrm>
            <a:off x="0" y="0"/>
            <a:ext cx="9144000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808EF-196A-4660-A513-DD38A3DD64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9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404813"/>
            <a:ext cx="1909763" cy="572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5581650" cy="5721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60BD-63E0-4231-A52F-15BED42CD1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40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98D4-F786-44C5-85EE-18C6D39409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15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1AD1-13C7-437E-A3AE-35A9D7F5C4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97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3744913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513" y="1557338"/>
            <a:ext cx="374650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83756-2914-489A-960A-1B5EDB25FA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19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AC83C-078C-431F-B045-DE3AFAC805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5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2834-B023-4299-8359-49760CC2D6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30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58912-33C5-41F4-9DD5-A085AB8788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0EE9-8FC9-4A9A-9A97-A3589CE092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24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74653-D5CA-4E8D-BD0A-3306AA3E6F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88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Untitled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7486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motiv_zgornjiB_sl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74882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7643813" cy="456882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B41D8177-BF2C-488A-BA07-FF5A23F486C0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7183" name="Picture 15" descr="Picture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74771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icture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03091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E001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Trend detection in news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0450"/>
            <a:ext cx="6400800" cy="1271588"/>
          </a:xfrm>
        </p:spPr>
        <p:txBody>
          <a:bodyPr/>
          <a:lstStyle/>
          <a:p>
            <a:r>
              <a:rPr lang="en-US" altLang="en-US" sz="2400" dirty="0" smtClean="0"/>
              <a:t>Text Mining and Semantic Technologies (ICT3)</a:t>
            </a:r>
          </a:p>
          <a:p>
            <a:r>
              <a:rPr lang="en-US" altLang="en-US" dirty="0" err="1" smtClean="0"/>
              <a:t>Zala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Herga</a:t>
            </a:r>
            <a:r>
              <a:rPr lang="en-US" altLang="en-US" dirty="0" smtClean="0"/>
              <a:t> &amp; Miha Torkar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Results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643813" cy="3001094"/>
          </a:xfrm>
        </p:spPr>
      </p:pic>
    </p:spTree>
    <p:extLst>
      <p:ext uri="{BB962C8B-B14F-4D97-AF65-F5344CB8AC3E}">
        <p14:creationId xmlns:p14="http://schemas.microsoft.com/office/powerpoint/2010/main" val="206640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Small but statistically significant trend for all concepts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 time span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Normalization of concept counts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concepts with negative trend 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Articles about Donald Trump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Overall 2.2m articles (~20GB) from 1.1.2014 to 1.1.2017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English Articles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Source: Event Registry</a:t>
            </a:r>
            <a:endParaRPr lang="en-US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Obtained concepts in all articles 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Wikification</a:t>
            </a: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concepts for easier analysis 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Stored in JSON file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2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of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Abortion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Climate Change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Gay 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Illegal Immigration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Mexico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Privacy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Wall Street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7"/>
          <a:stretch/>
        </p:blipFill>
        <p:spPr>
          <a:xfrm>
            <a:off x="804122" y="1700808"/>
            <a:ext cx="6816618" cy="4175917"/>
          </a:xfrm>
        </p:spPr>
      </p:pic>
    </p:spTree>
    <p:extLst>
      <p:ext uri="{BB962C8B-B14F-4D97-AF65-F5344CB8AC3E}">
        <p14:creationId xmlns:p14="http://schemas.microsoft.com/office/powerpoint/2010/main" val="6928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6"/>
          <a:stretch/>
        </p:blipFill>
        <p:spPr>
          <a:xfrm>
            <a:off x="652173" y="1700808"/>
            <a:ext cx="7120516" cy="4425355"/>
          </a:xfrm>
        </p:spPr>
      </p:pic>
    </p:spTree>
    <p:extLst>
      <p:ext uri="{BB962C8B-B14F-4D97-AF65-F5344CB8AC3E}">
        <p14:creationId xmlns:p14="http://schemas.microsoft.com/office/powerpoint/2010/main" val="124459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 Detection -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Linear model: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Hypothesis: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no trend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some trend</a:t>
                </a: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Obtained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with OLS</a:t>
                </a:r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34" t="-173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3" y="1916832"/>
            <a:ext cx="7097115" cy="3562847"/>
          </a:xfrm>
        </p:spPr>
      </p:pic>
    </p:spTree>
    <p:extLst>
      <p:ext uri="{BB962C8B-B14F-4D97-AF65-F5344CB8AC3E}">
        <p14:creationId xmlns:p14="http://schemas.microsoft.com/office/powerpoint/2010/main" val="21094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3045883" cy="4568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03" y="1501055"/>
            <a:ext cx="3000847" cy="4536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85" y="1478631"/>
            <a:ext cx="303051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7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IPS_Presentation_Template</Template>
  <TotalTime>57</TotalTime>
  <Words>618</Words>
  <Application>Microsoft Office PowerPoint</Application>
  <PresentationFormat>On-screen Show (4:3)</PresentationFormat>
  <Paragraphs>85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Custom Design</vt:lpstr>
      <vt:lpstr>Trend detection in news</vt:lpstr>
      <vt:lpstr>Data</vt:lpstr>
      <vt:lpstr>Data pre-processing</vt:lpstr>
      <vt:lpstr>Concepts of interest</vt:lpstr>
      <vt:lpstr>Counts for Concepts</vt:lpstr>
      <vt:lpstr>Counts for Concepts</vt:lpstr>
      <vt:lpstr>Trend Detection - Model</vt:lpstr>
      <vt:lpstr>Tests</vt:lpstr>
      <vt:lpstr>Results</vt:lpstr>
      <vt:lpstr>Evaluation of Results</vt:lpstr>
      <vt:lpstr>Conclusion and Future Work</vt:lpstr>
    </vt:vector>
  </TitlesOfParts>
  <Company>IJS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</dc:creator>
  <cp:lastModifiedBy>Miha Torkar</cp:lastModifiedBy>
  <cp:revision>9</cp:revision>
  <dcterms:created xsi:type="dcterms:W3CDTF">2017-01-15T09:37:17Z</dcterms:created>
  <dcterms:modified xsi:type="dcterms:W3CDTF">2017-02-28T07:47:05Z</dcterms:modified>
</cp:coreProperties>
</file>