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7" r:id="rId7"/>
    <p:sldId id="260" r:id="rId8"/>
    <p:sldId id="263" r:id="rId9"/>
    <p:sldId id="264" r:id="rId10"/>
    <p:sldId id="266" r:id="rId11"/>
    <p:sldId id="261" r:id="rId12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3771B3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662E"/>
    <a:srgbClr val="3771B3"/>
    <a:srgbClr val="AE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23" autoAdjust="0"/>
  </p:normalViewPr>
  <p:slideViewPr>
    <p:cSldViewPr>
      <p:cViewPr varScale="1">
        <p:scale>
          <a:sx n="65" d="100"/>
          <a:sy n="65" d="100"/>
        </p:scale>
        <p:origin x="21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9FCD223-1D3A-487E-BEE4-C92F6C7D000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800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40023F21-9FC3-4A9C-B997-65C4C5BF9AF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38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Searched</a:t>
            </a:r>
            <a:r>
              <a:rPr lang="en-GB" baseline="0" dirty="0" smtClean="0"/>
              <a:t> through articles for these concepts, obtained time series with each day as count of how many articles contained the above concepts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Illegal Immigration as proxy for Trump’s 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0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pictures from 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897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pictures from 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3F21-9FC3-4A9C-B997-65C4C5BF9AFD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07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1" name="Picture 19" descr="Untitled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8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7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771B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pic>
        <p:nvPicPr>
          <p:cNvPr id="8213" name="Picture 21" descr="Picture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8"/>
          <a:stretch>
            <a:fillRect/>
          </a:stretch>
        </p:blipFill>
        <p:spPr bwMode="auto">
          <a:xfrm>
            <a:off x="0" y="0"/>
            <a:ext cx="9144000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808EF-196A-4660-A513-DD38A3DD64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49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1250" y="404813"/>
            <a:ext cx="1909763" cy="5721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5581650" cy="5721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60BD-63E0-4231-A52F-15BED42CD1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40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D98D4-F786-44C5-85EE-18C6D39409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15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1AD1-13C7-437E-A3AE-35A9D7F5C4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997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3744913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513" y="1557338"/>
            <a:ext cx="3746500" cy="4568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83756-2914-489A-960A-1B5EDB25FA7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19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AC83C-078C-431F-B045-DE3AFAC805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5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2834-B023-4299-8359-49760CC2D62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30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58912-33C5-41F4-9DD5-A085AB8788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272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0EE9-8FC9-4A9A-9A97-A3589CE0927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24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74653-D5CA-4E8D-BD0A-3306AA3E6F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88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Untitled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74866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1" name="Picture 13" descr="motiv_zgornjiB_sl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0"/>
            <a:ext cx="42846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74882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7643813" cy="456882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fld id="{B41D8177-BF2C-488A-BA07-FF5A23F486C0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7183" name="Picture 15" descr="Picture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747712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Picture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6030913"/>
            <a:ext cx="827087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E001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E001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Trend detection in news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0450"/>
            <a:ext cx="6400800" cy="1271588"/>
          </a:xfrm>
        </p:spPr>
        <p:txBody>
          <a:bodyPr/>
          <a:lstStyle/>
          <a:p>
            <a:r>
              <a:rPr lang="en-US" altLang="en-US" sz="2400" dirty="0" smtClean="0"/>
              <a:t>Text Mining and Semantic Technologies (ICT3)</a:t>
            </a:r>
          </a:p>
          <a:p>
            <a:r>
              <a:rPr lang="en-US" altLang="en-US" dirty="0" err="1" smtClean="0"/>
              <a:t>Zala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Herga</a:t>
            </a:r>
            <a:r>
              <a:rPr lang="en-US" altLang="en-US" dirty="0" smtClean="0"/>
              <a:t> &amp; Miha Torkar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Results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643813" cy="3001094"/>
          </a:xfrm>
        </p:spPr>
      </p:pic>
    </p:spTree>
    <p:extLst>
      <p:ext uri="{BB962C8B-B14F-4D97-AF65-F5344CB8AC3E}">
        <p14:creationId xmlns:p14="http://schemas.microsoft.com/office/powerpoint/2010/main" val="206640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Small but statistically significant trend for all concepts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Change time span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Normalization of concept counts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concepts with negative trend 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Articles about Donald Trump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Overall 2.2m articles (~20GB) from 1.1.2014 to 1.1.2017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 English Articles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Source: Event Registry</a:t>
            </a:r>
            <a:endParaRPr lang="en-US" alt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pre-processing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Obtained concepts in all articles </a:t>
            </a:r>
          </a:p>
          <a:p>
            <a:pPr marL="514350" indent="-457200">
              <a:lnSpc>
                <a:spcPct val="150000"/>
              </a:lnSpc>
            </a:pPr>
            <a:r>
              <a:rPr lang="en-GB" sz="2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Wikification</a:t>
            </a: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of concepts for easier analysis </a:t>
            </a:r>
          </a:p>
          <a:p>
            <a:pPr marL="514350" indent="-457200"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Stored in JSON file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12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Concepts of interest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Abortion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Climate Change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Gay 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Illegal Immigration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Mexico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Privacy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Wall Street</a:t>
            </a:r>
            <a:endParaRPr lang="en-GB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for Concepts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77"/>
          <a:stretch/>
        </p:blipFill>
        <p:spPr>
          <a:xfrm>
            <a:off x="804122" y="1700808"/>
            <a:ext cx="6816618" cy="4175917"/>
          </a:xfrm>
        </p:spPr>
      </p:pic>
    </p:spTree>
    <p:extLst>
      <p:ext uri="{BB962C8B-B14F-4D97-AF65-F5344CB8AC3E}">
        <p14:creationId xmlns:p14="http://schemas.microsoft.com/office/powerpoint/2010/main" val="6928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Counts for Concepts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6"/>
          <a:stretch/>
        </p:blipFill>
        <p:spPr>
          <a:xfrm>
            <a:off x="652173" y="1700808"/>
            <a:ext cx="7120516" cy="4425355"/>
          </a:xfrm>
        </p:spPr>
      </p:pic>
    </p:spTree>
    <p:extLst>
      <p:ext uri="{BB962C8B-B14F-4D97-AF65-F5344CB8AC3E}">
        <p14:creationId xmlns:p14="http://schemas.microsoft.com/office/powerpoint/2010/main" val="124459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 Detection -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Linear model: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Hypothesis: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no trend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some trend</a:t>
                </a:r>
              </a:p>
              <a:p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Obtained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with OLS</a:t>
                </a:r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34" t="-173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Tests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3" y="1916832"/>
            <a:ext cx="7097115" cy="3562847"/>
          </a:xfrm>
        </p:spPr>
      </p:pic>
    </p:spTree>
    <p:extLst>
      <p:ext uri="{BB962C8B-B14F-4D97-AF65-F5344CB8AC3E}">
        <p14:creationId xmlns:p14="http://schemas.microsoft.com/office/powerpoint/2010/main" val="210948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3045883" cy="45688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03" y="1501055"/>
            <a:ext cx="3000847" cy="4536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485" y="1478631"/>
            <a:ext cx="3030515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7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3771B3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IPS_Presentation_Template</Template>
  <TotalTime>41</TotalTime>
  <Words>159</Words>
  <Application>Microsoft Office PowerPoint</Application>
  <PresentationFormat>On-screen Show (4:3)</PresentationFormat>
  <Paragraphs>46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Custom Design</vt:lpstr>
      <vt:lpstr>Trend detection in news</vt:lpstr>
      <vt:lpstr>Data</vt:lpstr>
      <vt:lpstr>Data pre-processing</vt:lpstr>
      <vt:lpstr>Concepts of interest</vt:lpstr>
      <vt:lpstr>Counts for Concepts</vt:lpstr>
      <vt:lpstr>Counts for Concepts</vt:lpstr>
      <vt:lpstr>Trend Detection - Model</vt:lpstr>
      <vt:lpstr>Tests</vt:lpstr>
      <vt:lpstr>Results</vt:lpstr>
      <vt:lpstr>Evaluation of Results</vt:lpstr>
      <vt:lpstr>Conclusion and Future Work</vt:lpstr>
    </vt:vector>
  </TitlesOfParts>
  <Company>IJS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</dc:creator>
  <cp:lastModifiedBy>zala</cp:lastModifiedBy>
  <cp:revision>7</cp:revision>
  <dcterms:created xsi:type="dcterms:W3CDTF">2017-01-15T09:37:17Z</dcterms:created>
  <dcterms:modified xsi:type="dcterms:W3CDTF">2017-02-27T19:36:46Z</dcterms:modified>
</cp:coreProperties>
</file>