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6" r:id="rId10"/>
    <p:sldId id="261" r:id="rId1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23" autoAdjust="0"/>
  </p:normalViewPr>
  <p:slideViewPr>
    <p:cSldViewPr>
      <p:cViewPr varScale="1">
        <p:scale>
          <a:sx n="106" d="100"/>
          <a:sy n="106" d="100"/>
        </p:scale>
        <p:origin x="12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FCD223-1D3A-487E-BEE4-C92F6C7D000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40023F21-9FC3-4A9C-B997-65C4C5BF9AF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Searched</a:t>
            </a:r>
            <a:r>
              <a:rPr lang="en-GB" baseline="0" dirty="0" smtClean="0"/>
              <a:t> through articles for these concepts, obtained time series with each day as count of how many articles contained the above concepts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Illegal Immigration as proxy for Trump’s 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7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pic>
        <p:nvPicPr>
          <p:cNvPr id="8213" name="Picture 21" descr="Pictur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08EF-196A-4660-A513-DD38A3DD64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9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60BD-63E0-4231-A52F-15BED42CD1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0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98D4-F786-44C5-85EE-18C6D39409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15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1AD1-13C7-437E-A3AE-35A9D7F5C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7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3756-2914-489A-960A-1B5EDB25FA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C83C-078C-431F-B045-DE3AFAC80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2834-B023-4299-8359-49760CC2D6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0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8912-33C5-41F4-9DD5-A085AB878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0EE9-8FC9-4A9A-9A97-A3589CE092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2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74653-D5CA-4E8D-BD0A-3306AA3E6F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88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B41D8177-BF2C-488A-BA07-FF5A23F486C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7183" name="Picture 15" descr="Picture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Trend detection in news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271588"/>
          </a:xfrm>
        </p:spPr>
        <p:txBody>
          <a:bodyPr/>
          <a:lstStyle/>
          <a:p>
            <a:r>
              <a:rPr lang="en-US" altLang="en-US" dirty="0" smtClean="0"/>
              <a:t>Text Mining and Semantic Technologies (ICT3)</a:t>
            </a:r>
          </a:p>
          <a:p>
            <a:r>
              <a:rPr lang="en-US" altLang="en-US" dirty="0" err="1" smtClean="0"/>
              <a:t>Zala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Herga</a:t>
            </a:r>
            <a:r>
              <a:rPr lang="en-US" altLang="en-US" dirty="0" smtClean="0"/>
              <a:t> &amp; Miha Torkar</a:t>
            </a:r>
            <a:endParaRPr lang="en-US" altLang="en-US" dirty="0" smtClean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 but statistically significant trend for all concepts</a:t>
            </a:r>
          </a:p>
          <a:p>
            <a:r>
              <a:rPr lang="en-GB" dirty="0" smtClean="0"/>
              <a:t>Change time span</a:t>
            </a:r>
          </a:p>
          <a:p>
            <a:r>
              <a:rPr lang="en-GB" dirty="0" smtClean="0"/>
              <a:t>Normalization of concept counts</a:t>
            </a:r>
          </a:p>
          <a:p>
            <a:r>
              <a:rPr lang="en-GB" dirty="0" smtClean="0"/>
              <a:t>Find concepts with negative trend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Articles about Donald Trump</a:t>
            </a:r>
          </a:p>
          <a:p>
            <a:r>
              <a:rPr lang="en-US" altLang="en-US" dirty="0" smtClean="0"/>
              <a:t>Overall 2.2m articles (~20GB) from 1.1.2014 to 1.1.2017</a:t>
            </a:r>
          </a:p>
          <a:p>
            <a:r>
              <a:rPr lang="en-US" altLang="en-US" dirty="0" smtClean="0"/>
              <a:t>Only English Articles</a:t>
            </a:r>
          </a:p>
          <a:p>
            <a:r>
              <a:rPr lang="en-US" altLang="en-US" dirty="0" smtClean="0"/>
              <a:t>Source: Event Registry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GB" dirty="0" smtClean="0"/>
              <a:t>Obtained concepts in all articles </a:t>
            </a:r>
          </a:p>
          <a:p>
            <a:pPr marL="514350" indent="-457200"/>
            <a:r>
              <a:rPr lang="en-GB" dirty="0" err="1" smtClean="0"/>
              <a:t>Wikification</a:t>
            </a:r>
            <a:r>
              <a:rPr lang="en-GB" dirty="0" smtClean="0"/>
              <a:t> of concepts for easier analysis </a:t>
            </a:r>
          </a:p>
          <a:p>
            <a:pPr marL="514350" indent="-457200"/>
            <a:r>
              <a:rPr lang="en-GB" dirty="0" smtClean="0"/>
              <a:t>Stored in JSON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Abortion</a:t>
            </a:r>
          </a:p>
          <a:p>
            <a:r>
              <a:rPr lang="en-GB" dirty="0" smtClean="0"/>
              <a:t>Climate Change</a:t>
            </a:r>
          </a:p>
          <a:p>
            <a:r>
              <a:rPr lang="en-GB" dirty="0" smtClean="0"/>
              <a:t>Gay </a:t>
            </a:r>
          </a:p>
          <a:p>
            <a:r>
              <a:rPr lang="en-GB" dirty="0" smtClean="0"/>
              <a:t>Illegal Immigration</a:t>
            </a:r>
          </a:p>
          <a:p>
            <a:r>
              <a:rPr lang="en-GB" dirty="0" smtClean="0"/>
              <a:t>Mexico</a:t>
            </a:r>
          </a:p>
          <a:p>
            <a:r>
              <a:rPr lang="en-GB" dirty="0" smtClean="0"/>
              <a:t>Privacy</a:t>
            </a:r>
          </a:p>
          <a:p>
            <a:r>
              <a:rPr lang="en-GB" dirty="0" smtClean="0"/>
              <a:t>Wall Street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 Detection -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Linear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Hypothesis: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/>
                  <a:t> no trend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some trend</a:t>
                </a:r>
              </a:p>
              <a:p>
                <a:endParaRPr lang="en-GB" dirty="0"/>
              </a:p>
              <a:p>
                <a:r>
                  <a:rPr lang="en-GB" dirty="0" smtClean="0"/>
                  <a:t>Obtained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/>
                  <a:t> with OLS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1916832"/>
            <a:ext cx="7097115" cy="3562847"/>
          </a:xfrm>
        </p:spPr>
      </p:pic>
    </p:spTree>
    <p:extLst>
      <p:ext uri="{BB962C8B-B14F-4D97-AF65-F5344CB8AC3E}">
        <p14:creationId xmlns:p14="http://schemas.microsoft.com/office/powerpoint/2010/main" val="21094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045883" cy="4568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03" y="1501055"/>
            <a:ext cx="3000847" cy="453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85" y="1478631"/>
            <a:ext cx="303051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Results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43813" cy="3001094"/>
          </a:xfrm>
        </p:spPr>
      </p:pic>
    </p:spTree>
    <p:extLst>
      <p:ext uri="{BB962C8B-B14F-4D97-AF65-F5344CB8AC3E}">
        <p14:creationId xmlns:p14="http://schemas.microsoft.com/office/powerpoint/2010/main" val="20664023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32</TotalTime>
  <Words>151</Words>
  <Application>Microsoft Office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Custom Design</vt:lpstr>
      <vt:lpstr>Trend detection in news</vt:lpstr>
      <vt:lpstr>Data</vt:lpstr>
      <vt:lpstr>Data pre-processing</vt:lpstr>
      <vt:lpstr>Concepts of interest</vt:lpstr>
      <vt:lpstr>Counts for Concepts</vt:lpstr>
      <vt:lpstr>Trend Detection - Model</vt:lpstr>
      <vt:lpstr>Tests</vt:lpstr>
      <vt:lpstr>Results</vt:lpstr>
      <vt:lpstr>Evaluation of Results</vt:lpstr>
      <vt:lpstr>Conclusion and Future Work</vt:lpstr>
    </vt:vector>
  </TitlesOfParts>
  <Company>IJS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</dc:creator>
  <cp:lastModifiedBy>Miha Torkar</cp:lastModifiedBy>
  <cp:revision>5</cp:revision>
  <dcterms:created xsi:type="dcterms:W3CDTF">2017-01-15T09:37:17Z</dcterms:created>
  <dcterms:modified xsi:type="dcterms:W3CDTF">2017-02-17T14:31:30Z</dcterms:modified>
</cp:coreProperties>
</file>