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2" r:id="rId6"/>
    <p:sldId id="267" r:id="rId7"/>
    <p:sldId id="260" r:id="rId8"/>
    <p:sldId id="263" r:id="rId9"/>
    <p:sldId id="264" r:id="rId10"/>
    <p:sldId id="266" r:id="rId11"/>
    <p:sldId id="261" r:id="rId12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662E"/>
    <a:srgbClr val="3771B3"/>
    <a:srgbClr val="AE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723" autoAdjust="0"/>
  </p:normalViewPr>
  <p:slideViewPr>
    <p:cSldViewPr>
      <p:cViewPr varScale="1">
        <p:scale>
          <a:sx n="93" d="100"/>
          <a:sy n="9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E9FCD223-1D3A-487E-BEE4-C92F6C7D000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8006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40023F21-9FC3-4A9C-B997-65C4C5BF9AF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3816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focused</a:t>
            </a:r>
            <a:r>
              <a:rPr lang="en-US" baseline="0" dirty="0" smtClean="0"/>
              <a:t> on articles </a:t>
            </a:r>
            <a:r>
              <a:rPr lang="en-US" dirty="0" smtClean="0"/>
              <a:t>that</a:t>
            </a:r>
            <a:r>
              <a:rPr lang="en-US" baseline="0" dirty="0" smtClean="0"/>
              <a:t> are related to Donald Trump </a:t>
            </a:r>
            <a:r>
              <a:rPr lang="en-US" dirty="0" smtClean="0"/>
              <a:t>and check</a:t>
            </a:r>
            <a:r>
              <a:rPr lang="en-US" baseline="0" dirty="0" smtClean="0"/>
              <a:t> if some preselected topics are trending in those news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297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800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Searched</a:t>
            </a:r>
            <a:r>
              <a:rPr lang="en-GB" baseline="0" dirty="0" smtClean="0"/>
              <a:t> through articles for these concepts, obtained time series with each day as count of how many articles contained the above concepts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Illegal Immigration as proxy for Trump’s 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01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For each articles we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checkted</a:t>
            </a:r>
            <a:r>
              <a:rPr lang="en-US" baseline="0" dirty="0" smtClean="0"/>
              <a:t> whether a concept appears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We used </a:t>
            </a:r>
            <a:r>
              <a:rPr lang="en-US" dirty="0" err="1" smtClean="0"/>
              <a:t>Wikified</a:t>
            </a:r>
            <a:r>
              <a:rPr lang="en-US" dirty="0" smtClean="0"/>
              <a:t> objects which were easy to match with our concepts of interest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Aggregated the</a:t>
            </a:r>
            <a:r>
              <a:rPr lang="en-US" baseline="0" dirty="0" smtClean="0"/>
              <a:t> count on daily basis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Stored the data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Thus we obtained time series for each concept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732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pictures from 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897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pictures from 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074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Once we obtained the number of articles that wrote about specific concept on each day we wanted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to fit a model to this dataset to determine whether a trend was present or not. In order to achieve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this we used linear regression for our model, which in general takes the following form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910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To evaluate whether the coefficient  produced by our model is statistically significant, so that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can reject the null hypothesis, we will use Student’s t-test [3]. The t statistic that is the result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of the test is calculated by the formulas below.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Once we have the t statistic we can easily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determine the p-value, which would determine whether we reject the null hypothesis with predefined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significance level of 5%. We do this by calculating the probability of the t-distribution at the value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of the t statistics at given number of degrees of freedom. In our case the degrees of freedom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represent the difference between the number of samples and number of variables that are not fixed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(2), so overall we have n􀀀2 degrees of freedom.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2272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There are several possible improvements and continuations of our work. One possible direction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future research would be the variation of time-series time span. In Figure 1 we can see that most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time series’ activities started in the middle of 2015, which corresponds to Trump’s presidential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candidacy announcement on June 16th, 2015. For that reason it might make sense to use this date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as the starting date of our time series. We could then further divide time series into two subgroups: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one that spans over candidacy to election day and another that spans from election day to present.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This way we could see if there were some topics that were excessively used for campaign purposes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only.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We also noticed that none of the concepts had negative or no trend. One reason for that could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be that none of the concepts that we picked is random in conjunction with Trump news. Another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reason for that could be that the number of articles in which Trump’s name occurs in so big (it’s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huge, it’s amazing :)) that in some of them co-appears with all sorts of "unrelated" concepts. E.g.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if "Abortion" concept occurs in 2 out of 10 articles in one day this carries a lot more weight than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5 occurrences out of 1000 articles. We could try to limit that effect by some kind of concept count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normalisation.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139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1" name="Picture 19" descr="Untitled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84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27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771B3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pic>
        <p:nvPicPr>
          <p:cNvPr id="8213" name="Picture 21" descr="Picture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8"/>
          <a:stretch>
            <a:fillRect/>
          </a:stretch>
        </p:blipFill>
        <p:spPr bwMode="auto">
          <a:xfrm>
            <a:off x="0" y="0"/>
            <a:ext cx="9144000" cy="165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808EF-196A-4660-A513-DD38A3DD649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493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1250" y="404813"/>
            <a:ext cx="1909763" cy="5721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5581650" cy="5721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60BD-63E0-4231-A52F-15BED42CD17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402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D98D4-F786-44C5-85EE-18C6D394093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158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D1AD1-13C7-437E-A3AE-35A9D7F5C47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974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3744913" cy="4568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513" y="1557338"/>
            <a:ext cx="3746500" cy="4568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83756-2914-489A-960A-1B5EDB25FA7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199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AC83C-078C-431F-B045-DE3AFAC805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758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C2834-B023-4299-8359-49760CC2D62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0303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58912-33C5-41F4-9DD5-A085AB8788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272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D0EE9-8FC9-4A9A-9A97-A3589CE0927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1246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74653-D5CA-4E8D-BD0A-3306AA3E6F8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88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Untitled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74866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motiv_zgornjiB_sl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0"/>
            <a:ext cx="4284662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4813"/>
            <a:ext cx="74882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7643813" cy="4568825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fld id="{B41D8177-BF2C-488A-BA07-FF5A23F486C0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7183" name="Picture 15" descr="Picture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74771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Picture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030913"/>
            <a:ext cx="827087" cy="8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E001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Trend detection in news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0450"/>
            <a:ext cx="6400800" cy="1271588"/>
          </a:xfrm>
        </p:spPr>
        <p:txBody>
          <a:bodyPr/>
          <a:lstStyle/>
          <a:p>
            <a:r>
              <a:rPr lang="en-US" altLang="en-US" sz="2400" dirty="0" smtClean="0"/>
              <a:t>Text Mining and Semantic Technologies (ICT3)</a:t>
            </a:r>
          </a:p>
          <a:p>
            <a:r>
              <a:rPr lang="en-US" altLang="en-US" dirty="0" err="1" smtClean="0"/>
              <a:t>Zala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Herga</a:t>
            </a:r>
            <a:r>
              <a:rPr lang="en-US" altLang="en-US" dirty="0" smtClean="0"/>
              <a:t> &amp; Miha Torkar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of Results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643813" cy="3001094"/>
          </a:xfrm>
        </p:spPr>
      </p:pic>
    </p:spTree>
    <p:extLst>
      <p:ext uri="{BB962C8B-B14F-4D97-AF65-F5344CB8AC3E}">
        <p14:creationId xmlns:p14="http://schemas.microsoft.com/office/powerpoint/2010/main" val="206640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and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Small but statistically significant trend for all concepts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Change time span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Normalization of concept counts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Find concepts with negative trend </a:t>
            </a:r>
            <a:endParaRPr lang="en-GB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9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Articles about Donald Trump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Overall 2.2m articles (~20GB) from 1.1.2014 to 1.1.2017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Only English Articles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Source: Event Registry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Stored in JSON file</a:t>
            </a:r>
            <a:endParaRPr lang="en-US" alt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Concepts of interest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Abortion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Climate Change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Gay 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Illegal Immigration (wall)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Mexico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Privacy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Wall Street</a:t>
            </a:r>
            <a:endParaRPr lang="en-GB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pre-processing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each article:</a:t>
            </a:r>
          </a:p>
          <a:p>
            <a:pPr marL="914400" lvl="1" indent="-457200">
              <a:lnSpc>
                <a:spcPct val="150000"/>
              </a:lnSpc>
            </a:pPr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Check whether a concept appears (</a:t>
            </a:r>
            <a:r>
              <a:rPr lang="en-GB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Using </a:t>
            </a:r>
            <a:r>
              <a:rPr lang="en-GB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wikification</a:t>
            </a:r>
            <a:r>
              <a:rPr lang="en-GB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514350" indent="-457200"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Aggregate concept counts on daily basis</a:t>
            </a:r>
          </a:p>
          <a:p>
            <a:pPr marL="514350" indent="-457200"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Store the data</a:t>
            </a:r>
          </a:p>
          <a:p>
            <a:pPr marL="914400" lvl="1" indent="-457200">
              <a:lnSpc>
                <a:spcPct val="150000"/>
              </a:lnSpc>
            </a:pPr>
            <a:endParaRPr lang="en-GB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Counts for Concepts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77"/>
          <a:stretch/>
        </p:blipFill>
        <p:spPr>
          <a:xfrm>
            <a:off x="392902" y="1556792"/>
            <a:ext cx="7639057" cy="4679750"/>
          </a:xfrm>
        </p:spPr>
      </p:pic>
    </p:spTree>
    <p:extLst>
      <p:ext uri="{BB962C8B-B14F-4D97-AF65-F5344CB8AC3E}">
        <p14:creationId xmlns:p14="http://schemas.microsoft.com/office/powerpoint/2010/main" val="692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Counts for Concepts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6"/>
          <a:stretch/>
        </p:blipFill>
        <p:spPr>
          <a:xfrm>
            <a:off x="273095" y="1556792"/>
            <a:ext cx="7878672" cy="4896544"/>
          </a:xfrm>
        </p:spPr>
      </p:pic>
    </p:spTree>
    <p:extLst>
      <p:ext uri="{BB962C8B-B14F-4D97-AF65-F5344CB8AC3E}">
        <p14:creationId xmlns:p14="http://schemas.microsoft.com/office/powerpoint/2010/main" val="12445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Trend Detection -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Linear model: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Hypothesis: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no trend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some trend</a:t>
                </a:r>
              </a:p>
              <a:p>
                <a:endPara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Obtained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with OLS</a:t>
                </a:r>
                <a:endPara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34" t="-173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Tests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3" y="1916832"/>
            <a:ext cx="7097115" cy="3562847"/>
          </a:xfrm>
        </p:spPr>
      </p:pic>
    </p:spTree>
    <p:extLst>
      <p:ext uri="{BB962C8B-B14F-4D97-AF65-F5344CB8AC3E}">
        <p14:creationId xmlns:p14="http://schemas.microsoft.com/office/powerpoint/2010/main" val="21094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3045883" cy="45688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03" y="1501055"/>
            <a:ext cx="3000847" cy="4536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85" y="1478631"/>
            <a:ext cx="3030515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17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3771B3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3771B3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IPS_Presentation_Template</Template>
  <TotalTime>2361</TotalTime>
  <Words>682</Words>
  <Application>Microsoft Office PowerPoint</Application>
  <PresentationFormat>On-screen Show (4:3)</PresentationFormat>
  <Paragraphs>89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Custom Design</vt:lpstr>
      <vt:lpstr>Trend detection in news</vt:lpstr>
      <vt:lpstr>Data</vt:lpstr>
      <vt:lpstr>Concepts of interest</vt:lpstr>
      <vt:lpstr>Data pre-processing</vt:lpstr>
      <vt:lpstr>Counts for Concepts</vt:lpstr>
      <vt:lpstr>Counts for Concepts</vt:lpstr>
      <vt:lpstr>Trend Detection - Model</vt:lpstr>
      <vt:lpstr>Tests</vt:lpstr>
      <vt:lpstr>Results</vt:lpstr>
      <vt:lpstr>Evaluation of Results</vt:lpstr>
      <vt:lpstr>Conclusion and Future Work</vt:lpstr>
    </vt:vector>
  </TitlesOfParts>
  <Company>IJS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</dc:creator>
  <cp:lastModifiedBy>Miha Torkar</cp:lastModifiedBy>
  <cp:revision>13</cp:revision>
  <dcterms:created xsi:type="dcterms:W3CDTF">2017-01-15T09:37:17Z</dcterms:created>
  <dcterms:modified xsi:type="dcterms:W3CDTF">2017-03-01T11:30:25Z</dcterms:modified>
</cp:coreProperties>
</file>