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
  </p:notesMasterIdLst>
  <p:sldIdLst>
    <p:sldId id="256" r:id="rId3"/>
  </p:sldIdLst>
  <p:sldSz cx="36576000" cy="27432000"/>
  <p:notesSz cx="32918400" cy="5120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0" d="100"/>
          <a:sy n="20" d="100"/>
        </p:scale>
        <p:origin x="-1432" y="-88"/>
      </p:cViewPr>
      <p:guideLst>
        <p:guide orient="horz" pos="8640"/>
        <p:guide pos="115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14265275" cy="256063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Helvetica Neue"/>
              <a:buNone/>
              <a:defRPr sz="1200" b="0" i="0" u="none" strike="noStrike" cap="none">
                <a:solidFill>
                  <a:schemeClr val="dk1"/>
                </a:solidFill>
                <a:latin typeface="Helvetica Neue"/>
                <a:ea typeface="Helvetica Neue"/>
                <a:cs typeface="Helvetica Neue"/>
                <a:sym typeface="Helvetica Neue"/>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4" name="Shape 4"/>
          <p:cNvSpPr txBox="1">
            <a:spLocks noGrp="1"/>
          </p:cNvSpPr>
          <p:nvPr>
            <p:ph type="dt" idx="10"/>
          </p:nvPr>
        </p:nvSpPr>
        <p:spPr>
          <a:xfrm>
            <a:off x="18646775" y="0"/>
            <a:ext cx="14263688" cy="256063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Helvetica Neue"/>
              <a:buNone/>
              <a:defRPr sz="1200" b="0" i="0" u="none" strike="noStrike" cap="none">
                <a:solidFill>
                  <a:schemeClr val="dk1"/>
                </a:solidFill>
                <a:latin typeface="Helvetica Neue"/>
                <a:ea typeface="Helvetica Neue"/>
                <a:cs typeface="Helvetica Neue"/>
                <a:sym typeface="Helvetica Neue"/>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5" name="Shape 5"/>
          <p:cNvSpPr>
            <a:spLocks noGrp="1" noRot="1" noChangeAspect="1"/>
          </p:cNvSpPr>
          <p:nvPr>
            <p:ph type="sldImg" idx="3"/>
          </p:nvPr>
        </p:nvSpPr>
        <p:spPr>
          <a:xfrm>
            <a:off x="3657600" y="3840162"/>
            <a:ext cx="25603199" cy="192024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3292475" y="24323675"/>
            <a:ext cx="26333450" cy="23042561"/>
          </a:xfrm>
          <a:prstGeom prst="rect">
            <a:avLst/>
          </a:prstGeom>
          <a:noFill/>
          <a:ln>
            <a:noFill/>
          </a:ln>
        </p:spPr>
        <p:txBody>
          <a:bodyPr lIns="91425" tIns="91425" rIns="91425" bIns="91425" anchor="t" anchorCtr="0"/>
          <a:lstStyle>
            <a:lvl1pPr marL="0" marR="0" lvl="0" indent="0" algn="l" rtl="0">
              <a:spcBef>
                <a:spcPts val="30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1pPr>
            <a:lvl2pPr marL="347790" marR="0" lvl="1" indent="-4890" algn="l" rtl="0">
              <a:spcBef>
                <a:spcPts val="30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2pPr>
            <a:lvl3pPr marL="695580" marR="0" lvl="2" indent="-9780" algn="l" rtl="0">
              <a:spcBef>
                <a:spcPts val="30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3pPr>
            <a:lvl4pPr marL="1043371" marR="0" lvl="3" indent="-1971" algn="l" rtl="0">
              <a:spcBef>
                <a:spcPts val="30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4pPr>
            <a:lvl5pPr marL="1391161" marR="0" lvl="4" indent="-6861" algn="l" rtl="0">
              <a:spcBef>
                <a:spcPts val="30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5pPr>
            <a:lvl6pPr marL="1738953" marR="0" lvl="5" indent="-11752" algn="l" rtl="0">
              <a:spcBef>
                <a:spcPts val="0"/>
              </a:spcBef>
              <a:buClr>
                <a:schemeClr val="dk1"/>
              </a:buClr>
              <a:buFont typeface="Calibri"/>
              <a:buNone/>
              <a:defRPr sz="1000" b="0" i="0" u="none" strike="noStrike" cap="none">
                <a:solidFill>
                  <a:schemeClr val="dk1"/>
                </a:solidFill>
                <a:latin typeface="Calibri"/>
                <a:ea typeface="Calibri"/>
                <a:cs typeface="Calibri"/>
                <a:sym typeface="Calibri"/>
              </a:defRPr>
            </a:lvl6pPr>
            <a:lvl7pPr marL="2086743" marR="0" lvl="6" indent="-3942" algn="l" rtl="0">
              <a:spcBef>
                <a:spcPts val="0"/>
              </a:spcBef>
              <a:buClr>
                <a:schemeClr val="dk1"/>
              </a:buClr>
              <a:buFont typeface="Calibri"/>
              <a:buNone/>
              <a:defRPr sz="1000" b="0" i="0" u="none" strike="noStrike" cap="none">
                <a:solidFill>
                  <a:schemeClr val="dk1"/>
                </a:solidFill>
                <a:latin typeface="Calibri"/>
                <a:ea typeface="Calibri"/>
                <a:cs typeface="Calibri"/>
                <a:sym typeface="Calibri"/>
              </a:defRPr>
            </a:lvl7pPr>
            <a:lvl8pPr marL="2434533" marR="0" lvl="7" indent="-8832" algn="l" rtl="0">
              <a:spcBef>
                <a:spcPts val="0"/>
              </a:spcBef>
              <a:buClr>
                <a:schemeClr val="dk1"/>
              </a:buClr>
              <a:buFont typeface="Calibri"/>
              <a:buNone/>
              <a:defRPr sz="1000" b="0" i="0" u="none" strike="noStrike" cap="none">
                <a:solidFill>
                  <a:schemeClr val="dk1"/>
                </a:solidFill>
                <a:latin typeface="Calibri"/>
                <a:ea typeface="Calibri"/>
                <a:cs typeface="Calibri"/>
                <a:sym typeface="Calibri"/>
              </a:defRPr>
            </a:lvl8pPr>
            <a:lvl9pPr marL="2782324" marR="0" lvl="8" indent="-1023" algn="l" rtl="0">
              <a:spcBef>
                <a:spcPts val="0"/>
              </a:spcBef>
              <a:buClr>
                <a:schemeClr val="dk1"/>
              </a:buClr>
              <a:buFont typeface="Calibri"/>
              <a:buNone/>
              <a:defRPr sz="10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48637825"/>
            <a:ext cx="14265275" cy="25590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Helvetica Neue"/>
              <a:buNone/>
              <a:defRPr sz="1200" b="0" i="0" u="none" strike="noStrike" cap="none">
                <a:solidFill>
                  <a:schemeClr val="dk1"/>
                </a:solidFill>
                <a:latin typeface="Helvetica Neue"/>
                <a:ea typeface="Helvetica Neue"/>
                <a:cs typeface="Helvetica Neue"/>
                <a:sym typeface="Helvetica Neue"/>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18646775" y="48637825"/>
            <a:ext cx="14263688" cy="255905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a:t>
            </a:fld>
            <a:endParaRPr lang="en-US"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45708836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657600" y="3840163"/>
            <a:ext cx="25603200" cy="192024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96" name="Shape 96"/>
          <p:cNvSpPr txBox="1">
            <a:spLocks noGrp="1"/>
          </p:cNvSpPr>
          <p:nvPr>
            <p:ph type="body" idx="1"/>
          </p:nvPr>
        </p:nvSpPr>
        <p:spPr>
          <a:xfrm>
            <a:off x="3292475" y="24323675"/>
            <a:ext cx="26333450" cy="2304256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p:txBody>
      </p:sp>
      <p:sp>
        <p:nvSpPr>
          <p:cNvPr id="97" name="Shape 97"/>
          <p:cNvSpPr txBox="1">
            <a:spLocks noGrp="1"/>
          </p:cNvSpPr>
          <p:nvPr>
            <p:ph type="sldNum" idx="12"/>
          </p:nvPr>
        </p:nvSpPr>
        <p:spPr>
          <a:xfrm>
            <a:off x="18646775" y="48637825"/>
            <a:ext cx="14263688" cy="255905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1</a:t>
            </a:fld>
            <a:endParaRPr lang="en-US" sz="1200" b="0" i="0" u="none" strike="noStrike" cap="none">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17" name="Shape 17"/>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18" name="Shape 18"/>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7168696" y="19202137"/>
            <a:ext cx="21946053" cy="226747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Times New Roman"/>
              <a:buNone/>
              <a:defRPr sz="15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77" name="Shape 77"/>
          <p:cNvSpPr>
            <a:spLocks noGrp="1"/>
          </p:cNvSpPr>
          <p:nvPr>
            <p:ph type="pic" idx="2"/>
          </p:nvPr>
        </p:nvSpPr>
        <p:spPr>
          <a:xfrm>
            <a:off x="7168696" y="2451365"/>
            <a:ext cx="21946053" cy="16458406"/>
          </a:xfrm>
          <a:prstGeom prst="rect">
            <a:avLst/>
          </a:prstGeom>
          <a:noFill/>
          <a:ln>
            <a:noFill/>
          </a:ln>
        </p:spPr>
        <p:txBody>
          <a:bodyPr lIns="91425" tIns="91425" rIns="91425" bIns="91425" anchor="t" anchorCtr="0"/>
          <a:lstStyle>
            <a:lvl1pPr marL="0" marR="0" lvl="0" indent="0" algn="l" rtl="0">
              <a:lnSpc>
                <a:spcPct val="100000"/>
              </a:lnSpc>
              <a:spcBef>
                <a:spcPts val="500"/>
              </a:spcBef>
              <a:spcAft>
                <a:spcPts val="0"/>
              </a:spcAft>
              <a:buClr>
                <a:schemeClr val="dk1"/>
              </a:buClr>
              <a:buFont typeface="Times New Roman"/>
              <a:buNone/>
              <a:defRPr sz="25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420"/>
              </a:spcBef>
              <a:spcAft>
                <a:spcPts val="0"/>
              </a:spcAft>
              <a:buClr>
                <a:schemeClr val="dk1"/>
              </a:buClr>
              <a:buFont typeface="Times New Roman"/>
              <a:buNone/>
              <a:defRPr sz="2100" b="0" i="0" u="none" strike="noStrike" cap="none">
                <a:solidFill>
                  <a:schemeClr val="dk1"/>
                </a:solidFill>
                <a:latin typeface="Times New Roman"/>
                <a:ea typeface="Times New Roman"/>
                <a:cs typeface="Times New Roman"/>
                <a:sym typeface="Times New Roman"/>
              </a:defRPr>
            </a:lvl2pPr>
            <a:lvl3pPr marL="695580" marR="0" lvl="2" indent="-9780" algn="l" rtl="0">
              <a:lnSpc>
                <a:spcPct val="100000"/>
              </a:lnSpc>
              <a:spcBef>
                <a:spcPts val="360"/>
              </a:spcBef>
              <a:spcAft>
                <a:spcPts val="0"/>
              </a:spcAft>
              <a:buClr>
                <a:schemeClr val="dk1"/>
              </a:buClr>
              <a:buFont typeface="Times New Roman"/>
              <a:buNone/>
              <a:defRPr sz="1800" b="0" i="0" u="none" strike="noStrike" cap="none">
                <a:solidFill>
                  <a:schemeClr val="dk1"/>
                </a:solidFill>
                <a:latin typeface="Times New Roman"/>
                <a:ea typeface="Times New Roman"/>
                <a:cs typeface="Times New Roman"/>
                <a:sym typeface="Times New Roman"/>
              </a:defRPr>
            </a:lvl3pPr>
            <a:lvl4pPr marL="1043371" marR="0" lvl="3" indent="-1971" algn="l" rtl="0">
              <a:lnSpc>
                <a:spcPct val="100000"/>
              </a:lnSpc>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4pPr>
            <a:lvl5pPr marL="1391161" marR="0" lvl="4" indent="-6861" algn="l" rtl="0">
              <a:lnSpc>
                <a:spcPct val="100000"/>
              </a:lnSpc>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5pPr>
            <a:lvl6pPr marL="1738953" marR="0" lvl="5" indent="-11752" algn="l" rtl="0">
              <a:lnSpc>
                <a:spcPct val="100000"/>
              </a:lnSpc>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6pPr>
            <a:lvl7pPr marL="2086743" marR="0" lvl="6" indent="-3942" algn="l" rtl="0">
              <a:lnSpc>
                <a:spcPct val="100000"/>
              </a:lnSpc>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7pPr>
            <a:lvl8pPr marL="2434533" marR="0" lvl="7" indent="-8832" algn="l" rtl="0">
              <a:lnSpc>
                <a:spcPct val="100000"/>
              </a:lnSpc>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8pPr>
            <a:lvl9pPr marL="2782324" marR="0" lvl="8" indent="-1023" algn="l" rtl="0">
              <a:lnSpc>
                <a:spcPct val="100000"/>
              </a:lnSpc>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78" name="Shape 78"/>
          <p:cNvSpPr txBox="1">
            <a:spLocks noGrp="1"/>
          </p:cNvSpPr>
          <p:nvPr>
            <p:ph type="body" idx="1"/>
          </p:nvPr>
        </p:nvSpPr>
        <p:spPr>
          <a:xfrm>
            <a:off x="7168696" y="21469615"/>
            <a:ext cx="21946053" cy="3218655"/>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2pPr>
            <a:lvl3pPr marL="695580" marR="0" lvl="2" indent="-9780" algn="l" rtl="0">
              <a:lnSpc>
                <a:spcPct val="100000"/>
              </a:lnSpc>
              <a:spcBef>
                <a:spcPts val="160"/>
              </a:spcBef>
              <a:spcAft>
                <a:spcPts val="0"/>
              </a:spcAft>
              <a:buClr>
                <a:schemeClr val="dk1"/>
              </a:buClr>
              <a:buFont typeface="Times New Roman"/>
              <a:buNone/>
              <a:defRPr sz="800" b="0" i="0" u="none" strike="noStrike" cap="none">
                <a:solidFill>
                  <a:schemeClr val="dk1"/>
                </a:solidFill>
                <a:latin typeface="Times New Roman"/>
                <a:ea typeface="Times New Roman"/>
                <a:cs typeface="Times New Roman"/>
                <a:sym typeface="Times New Roman"/>
              </a:defRPr>
            </a:lvl3pPr>
            <a:lvl4pPr marL="1043371" marR="0" lvl="3" indent="-1971"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4pPr>
            <a:lvl5pPr marL="1391161" marR="0" lvl="4" indent="-6861"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5pPr>
            <a:lvl6pPr marL="1738953" marR="0" lvl="5" indent="-11752"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6pPr>
            <a:lvl7pPr marL="2086743" marR="0" lvl="6" indent="-3942"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7pPr>
            <a:lvl8pPr marL="2434533" marR="0" lvl="7" indent="-8832"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8pPr>
            <a:lvl9pPr marL="2782324" marR="0" lvl="8" indent="-1023"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9pPr>
          </a:lstStyle>
          <a:p>
            <a:endParaRPr/>
          </a:p>
        </p:txBody>
      </p:sp>
      <p:sp>
        <p:nvSpPr>
          <p:cNvPr id="79" name="Shape 79"/>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80" name="Shape 80"/>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81" name="Shape 81"/>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742974" y="2438134"/>
            <a:ext cx="31090052" cy="457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84" name="Shape 84"/>
          <p:cNvSpPr txBox="1">
            <a:spLocks noGrp="1"/>
          </p:cNvSpPr>
          <p:nvPr>
            <p:ph type="body" idx="1"/>
          </p:nvPr>
        </p:nvSpPr>
        <p:spPr>
          <a:xfrm rot="5400000">
            <a:off x="10058798" y="609769"/>
            <a:ext cx="16458406" cy="31090052"/>
          </a:xfrm>
          <a:prstGeom prst="rect">
            <a:avLst/>
          </a:prstGeom>
          <a:noFill/>
          <a:ln>
            <a:noFill/>
          </a:ln>
        </p:spPr>
        <p:txBody>
          <a:bodyPr lIns="91425" tIns="91425" rIns="91425" bIns="91425" anchor="t" anchorCtr="0"/>
          <a:lstStyle>
            <a:lvl1pPr marL="1162924" marR="0" lvl="0" indent="208676" algn="l" rtl="0">
              <a:lnSpc>
                <a:spcPct val="100000"/>
              </a:lnSpc>
              <a:spcBef>
                <a:spcPts val="2160"/>
              </a:spcBef>
              <a:spcAft>
                <a:spcPts val="0"/>
              </a:spcAft>
              <a:buClr>
                <a:schemeClr val="dk1"/>
              </a:buClr>
              <a:buSzPct val="100000"/>
              <a:buFont typeface="Times New Roman"/>
              <a:buChar char="•"/>
              <a:defRPr sz="10800" b="0" i="0" u="none" strike="noStrike" cap="none">
                <a:solidFill>
                  <a:schemeClr val="dk1"/>
                </a:solidFill>
                <a:latin typeface="Times New Roman"/>
                <a:ea typeface="Times New Roman"/>
                <a:cs typeface="Times New Roman"/>
                <a:sym typeface="Times New Roman"/>
              </a:defRPr>
            </a:lvl1pPr>
            <a:lvl2pPr marL="2519065" marR="0" lvl="1" indent="230484" algn="l" rtl="0">
              <a:lnSpc>
                <a:spcPct val="100000"/>
              </a:lnSpc>
              <a:spcBef>
                <a:spcPts val="1900"/>
              </a:spcBef>
              <a:spcAft>
                <a:spcPts val="0"/>
              </a:spcAft>
              <a:buClr>
                <a:schemeClr val="dk1"/>
              </a:buClr>
              <a:buSzPct val="100000"/>
              <a:buFont typeface="Times New Roman"/>
              <a:buChar char="–"/>
              <a:defRPr sz="9500" b="0" i="0" u="none" strike="noStrike" cap="none">
                <a:solidFill>
                  <a:schemeClr val="dk1"/>
                </a:solidFill>
                <a:latin typeface="Times New Roman"/>
                <a:ea typeface="Times New Roman"/>
                <a:cs typeface="Times New Roman"/>
                <a:sym typeface="Times New Roman"/>
              </a:defRPr>
            </a:lvl2pPr>
            <a:lvl3pPr marL="3875206" marR="0" lvl="2" indent="264993" algn="l" rtl="0">
              <a:lnSpc>
                <a:spcPct val="100000"/>
              </a:lnSpc>
              <a:spcBef>
                <a:spcPts val="1640"/>
              </a:spcBef>
              <a:spcAft>
                <a:spcPts val="0"/>
              </a:spcAft>
              <a:buClr>
                <a:schemeClr val="dk1"/>
              </a:buClr>
              <a:buSzPct val="100000"/>
              <a:buFont typeface="Times New Roman"/>
              <a:buChar char="•"/>
              <a:defRPr sz="8200" b="0" i="0" u="none" strike="noStrike" cap="none">
                <a:solidFill>
                  <a:schemeClr val="dk1"/>
                </a:solidFill>
                <a:latin typeface="Times New Roman"/>
                <a:ea typeface="Times New Roman"/>
                <a:cs typeface="Times New Roman"/>
                <a:sym typeface="Times New Roman"/>
              </a:defRPr>
            </a:lvl3pPr>
            <a:lvl4pPr marL="5425773" marR="0" lvl="3" indent="8602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4pPr>
            <a:lvl5pPr marL="6975131" marR="0" lvl="4" indent="8606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5pPr>
            <a:lvl6pPr marL="7322922" marR="0" lvl="5" indent="8117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6pPr>
            <a:lvl7pPr marL="7670711" marR="0" lvl="6" indent="8898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7pPr>
            <a:lvl8pPr marL="8018503" marR="0" lvl="7" indent="8409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8pPr>
            <a:lvl9pPr marL="8366293" marR="0" lvl="8" indent="7920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9pPr>
          </a:lstStyle>
          <a:p>
            <a:endParaRPr/>
          </a:p>
        </p:txBody>
      </p:sp>
      <p:sp>
        <p:nvSpPr>
          <p:cNvPr id="85" name="Shape 85"/>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86" name="Shape 86"/>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87" name="Shape 87"/>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rot="5400000">
            <a:off x="18974123" y="9525095"/>
            <a:ext cx="21945864" cy="777194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90" name="Shape 90"/>
          <p:cNvSpPr txBox="1">
            <a:spLocks noGrp="1"/>
          </p:cNvSpPr>
          <p:nvPr>
            <p:ph type="body" idx="1"/>
          </p:nvPr>
        </p:nvSpPr>
        <p:spPr>
          <a:xfrm rot="5400000">
            <a:off x="3374666" y="1806442"/>
            <a:ext cx="21945864" cy="23209250"/>
          </a:xfrm>
          <a:prstGeom prst="rect">
            <a:avLst/>
          </a:prstGeom>
          <a:noFill/>
          <a:ln>
            <a:noFill/>
          </a:ln>
        </p:spPr>
        <p:txBody>
          <a:bodyPr lIns="91425" tIns="91425" rIns="91425" bIns="91425" anchor="t" anchorCtr="0"/>
          <a:lstStyle>
            <a:lvl1pPr marL="1162924" marR="0" lvl="0" indent="208676" algn="l" rtl="0">
              <a:lnSpc>
                <a:spcPct val="100000"/>
              </a:lnSpc>
              <a:spcBef>
                <a:spcPts val="2160"/>
              </a:spcBef>
              <a:spcAft>
                <a:spcPts val="0"/>
              </a:spcAft>
              <a:buClr>
                <a:schemeClr val="dk1"/>
              </a:buClr>
              <a:buSzPct val="100000"/>
              <a:buFont typeface="Times New Roman"/>
              <a:buChar char="•"/>
              <a:defRPr sz="10800" b="0" i="0" u="none" strike="noStrike" cap="none">
                <a:solidFill>
                  <a:schemeClr val="dk1"/>
                </a:solidFill>
                <a:latin typeface="Times New Roman"/>
                <a:ea typeface="Times New Roman"/>
                <a:cs typeface="Times New Roman"/>
                <a:sym typeface="Times New Roman"/>
              </a:defRPr>
            </a:lvl1pPr>
            <a:lvl2pPr marL="2519065" marR="0" lvl="1" indent="230484" algn="l" rtl="0">
              <a:lnSpc>
                <a:spcPct val="100000"/>
              </a:lnSpc>
              <a:spcBef>
                <a:spcPts val="1900"/>
              </a:spcBef>
              <a:spcAft>
                <a:spcPts val="0"/>
              </a:spcAft>
              <a:buClr>
                <a:schemeClr val="dk1"/>
              </a:buClr>
              <a:buSzPct val="100000"/>
              <a:buFont typeface="Times New Roman"/>
              <a:buChar char="–"/>
              <a:defRPr sz="9500" b="0" i="0" u="none" strike="noStrike" cap="none">
                <a:solidFill>
                  <a:schemeClr val="dk1"/>
                </a:solidFill>
                <a:latin typeface="Times New Roman"/>
                <a:ea typeface="Times New Roman"/>
                <a:cs typeface="Times New Roman"/>
                <a:sym typeface="Times New Roman"/>
              </a:defRPr>
            </a:lvl2pPr>
            <a:lvl3pPr marL="3875206" marR="0" lvl="2" indent="264993" algn="l" rtl="0">
              <a:lnSpc>
                <a:spcPct val="100000"/>
              </a:lnSpc>
              <a:spcBef>
                <a:spcPts val="1640"/>
              </a:spcBef>
              <a:spcAft>
                <a:spcPts val="0"/>
              </a:spcAft>
              <a:buClr>
                <a:schemeClr val="dk1"/>
              </a:buClr>
              <a:buSzPct val="100000"/>
              <a:buFont typeface="Times New Roman"/>
              <a:buChar char="•"/>
              <a:defRPr sz="8200" b="0" i="0" u="none" strike="noStrike" cap="none">
                <a:solidFill>
                  <a:schemeClr val="dk1"/>
                </a:solidFill>
                <a:latin typeface="Times New Roman"/>
                <a:ea typeface="Times New Roman"/>
                <a:cs typeface="Times New Roman"/>
                <a:sym typeface="Times New Roman"/>
              </a:defRPr>
            </a:lvl3pPr>
            <a:lvl4pPr marL="5425773" marR="0" lvl="3" indent="8602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4pPr>
            <a:lvl5pPr marL="6975131" marR="0" lvl="4" indent="8606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5pPr>
            <a:lvl6pPr marL="7322922" marR="0" lvl="5" indent="8117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6pPr>
            <a:lvl7pPr marL="7670711" marR="0" lvl="6" indent="8898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7pPr>
            <a:lvl8pPr marL="8018503" marR="0" lvl="7" indent="8409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8pPr>
            <a:lvl9pPr marL="8366293" marR="0" lvl="8" indent="7920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9pPr>
          </a:lstStyle>
          <a:p>
            <a:endParaRPr/>
          </a:p>
        </p:txBody>
      </p:sp>
      <p:sp>
        <p:nvSpPr>
          <p:cNvPr id="91" name="Shape 91"/>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92" name="Shape 92"/>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93" name="Shape 93"/>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2742974" y="8522228"/>
            <a:ext cx="31090052" cy="587904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27" name="Shape 27"/>
          <p:cNvSpPr txBox="1">
            <a:spLocks noGrp="1"/>
          </p:cNvSpPr>
          <p:nvPr>
            <p:ph type="subTitle" idx="1"/>
          </p:nvPr>
        </p:nvSpPr>
        <p:spPr>
          <a:xfrm>
            <a:off x="5485946" y="15544270"/>
            <a:ext cx="25604106" cy="7011458"/>
          </a:xfrm>
          <a:prstGeom prst="rect">
            <a:avLst/>
          </a:prstGeom>
          <a:noFill/>
          <a:ln>
            <a:noFill/>
          </a:ln>
        </p:spPr>
        <p:txBody>
          <a:bodyPr lIns="91425" tIns="91425" rIns="91425" bIns="91425" anchor="t" anchorCtr="0"/>
          <a:lstStyle>
            <a:lvl1pPr marL="0" marR="0" lvl="0" indent="0" algn="ctr" rtl="0">
              <a:lnSpc>
                <a:spcPct val="100000"/>
              </a:lnSpc>
              <a:spcBef>
                <a:spcPts val="2160"/>
              </a:spcBef>
              <a:spcAft>
                <a:spcPts val="0"/>
              </a:spcAft>
              <a:buClr>
                <a:schemeClr val="dk1"/>
              </a:buClr>
              <a:buFont typeface="Times New Roman"/>
              <a:buNone/>
              <a:defRPr sz="10800" b="0" i="0" u="none" strike="noStrike" cap="none">
                <a:solidFill>
                  <a:schemeClr val="dk1"/>
                </a:solidFill>
                <a:latin typeface="Times New Roman"/>
                <a:ea typeface="Times New Roman"/>
                <a:cs typeface="Times New Roman"/>
                <a:sym typeface="Times New Roman"/>
              </a:defRPr>
            </a:lvl1pPr>
            <a:lvl2pPr marL="347790" marR="0" lvl="1" indent="-4890" algn="ctr" rtl="0">
              <a:lnSpc>
                <a:spcPct val="100000"/>
              </a:lnSpc>
              <a:spcBef>
                <a:spcPts val="1900"/>
              </a:spcBef>
              <a:spcAft>
                <a:spcPts val="0"/>
              </a:spcAft>
              <a:buClr>
                <a:schemeClr val="dk1"/>
              </a:buClr>
              <a:buFont typeface="Times New Roman"/>
              <a:buNone/>
              <a:defRPr sz="9500" b="0" i="0" u="none" strike="noStrike" cap="none">
                <a:solidFill>
                  <a:schemeClr val="dk1"/>
                </a:solidFill>
                <a:latin typeface="Times New Roman"/>
                <a:ea typeface="Times New Roman"/>
                <a:cs typeface="Times New Roman"/>
                <a:sym typeface="Times New Roman"/>
              </a:defRPr>
            </a:lvl2pPr>
            <a:lvl3pPr marL="695580" marR="0" lvl="2" indent="-9780" algn="ctr" rtl="0">
              <a:lnSpc>
                <a:spcPct val="100000"/>
              </a:lnSpc>
              <a:spcBef>
                <a:spcPts val="1640"/>
              </a:spcBef>
              <a:spcAft>
                <a:spcPts val="0"/>
              </a:spcAft>
              <a:buClr>
                <a:schemeClr val="dk1"/>
              </a:buClr>
              <a:buFont typeface="Times New Roman"/>
              <a:buNone/>
              <a:defRPr sz="8200" b="0" i="0" u="none" strike="noStrike" cap="none">
                <a:solidFill>
                  <a:schemeClr val="dk1"/>
                </a:solidFill>
                <a:latin typeface="Times New Roman"/>
                <a:ea typeface="Times New Roman"/>
                <a:cs typeface="Times New Roman"/>
                <a:sym typeface="Times New Roman"/>
              </a:defRPr>
            </a:lvl3pPr>
            <a:lvl4pPr marL="1043371" marR="0" lvl="3" indent="-1971" algn="ctr" rtl="0">
              <a:lnSpc>
                <a:spcPct val="100000"/>
              </a:lnSpc>
              <a:spcBef>
                <a:spcPts val="1360"/>
              </a:spcBef>
              <a:spcAft>
                <a:spcPts val="0"/>
              </a:spcAft>
              <a:buClr>
                <a:schemeClr val="dk1"/>
              </a:buClr>
              <a:buFont typeface="Times New Roman"/>
              <a:buNone/>
              <a:defRPr sz="6800" b="0" i="0" u="none" strike="noStrike" cap="none">
                <a:solidFill>
                  <a:schemeClr val="dk1"/>
                </a:solidFill>
                <a:latin typeface="Times New Roman"/>
                <a:ea typeface="Times New Roman"/>
                <a:cs typeface="Times New Roman"/>
                <a:sym typeface="Times New Roman"/>
              </a:defRPr>
            </a:lvl4pPr>
            <a:lvl5pPr marL="1391161" marR="0" lvl="4" indent="-6861" algn="ctr" rtl="0">
              <a:lnSpc>
                <a:spcPct val="100000"/>
              </a:lnSpc>
              <a:spcBef>
                <a:spcPts val="1360"/>
              </a:spcBef>
              <a:spcAft>
                <a:spcPts val="0"/>
              </a:spcAft>
              <a:buClr>
                <a:schemeClr val="dk1"/>
              </a:buClr>
              <a:buFont typeface="Times New Roman"/>
              <a:buNone/>
              <a:defRPr sz="6800" b="0" i="0" u="none" strike="noStrike" cap="none">
                <a:solidFill>
                  <a:schemeClr val="dk1"/>
                </a:solidFill>
                <a:latin typeface="Times New Roman"/>
                <a:ea typeface="Times New Roman"/>
                <a:cs typeface="Times New Roman"/>
                <a:sym typeface="Times New Roman"/>
              </a:defRPr>
            </a:lvl5pPr>
            <a:lvl6pPr marL="1738953" marR="0" lvl="5" indent="-11752" algn="ctr" rtl="0">
              <a:lnSpc>
                <a:spcPct val="100000"/>
              </a:lnSpc>
              <a:spcBef>
                <a:spcPts val="1360"/>
              </a:spcBef>
              <a:spcAft>
                <a:spcPts val="0"/>
              </a:spcAft>
              <a:buClr>
                <a:schemeClr val="dk1"/>
              </a:buClr>
              <a:buFont typeface="Times New Roman"/>
              <a:buNone/>
              <a:defRPr sz="6800" b="0" i="0" u="none" strike="noStrike" cap="none">
                <a:solidFill>
                  <a:schemeClr val="dk1"/>
                </a:solidFill>
                <a:latin typeface="Times New Roman"/>
                <a:ea typeface="Times New Roman"/>
                <a:cs typeface="Times New Roman"/>
                <a:sym typeface="Times New Roman"/>
              </a:defRPr>
            </a:lvl6pPr>
            <a:lvl7pPr marL="2086743" marR="0" lvl="6" indent="-3942" algn="ctr" rtl="0">
              <a:lnSpc>
                <a:spcPct val="100000"/>
              </a:lnSpc>
              <a:spcBef>
                <a:spcPts val="1360"/>
              </a:spcBef>
              <a:spcAft>
                <a:spcPts val="0"/>
              </a:spcAft>
              <a:buClr>
                <a:schemeClr val="dk1"/>
              </a:buClr>
              <a:buFont typeface="Times New Roman"/>
              <a:buNone/>
              <a:defRPr sz="6800" b="0" i="0" u="none" strike="noStrike" cap="none">
                <a:solidFill>
                  <a:schemeClr val="dk1"/>
                </a:solidFill>
                <a:latin typeface="Times New Roman"/>
                <a:ea typeface="Times New Roman"/>
                <a:cs typeface="Times New Roman"/>
                <a:sym typeface="Times New Roman"/>
              </a:defRPr>
            </a:lvl7pPr>
            <a:lvl8pPr marL="2434533" marR="0" lvl="7" indent="-8832" algn="ctr" rtl="0">
              <a:lnSpc>
                <a:spcPct val="100000"/>
              </a:lnSpc>
              <a:spcBef>
                <a:spcPts val="1360"/>
              </a:spcBef>
              <a:spcAft>
                <a:spcPts val="0"/>
              </a:spcAft>
              <a:buClr>
                <a:schemeClr val="dk1"/>
              </a:buClr>
              <a:buFont typeface="Times New Roman"/>
              <a:buNone/>
              <a:defRPr sz="6800" b="0" i="0" u="none" strike="noStrike" cap="none">
                <a:solidFill>
                  <a:schemeClr val="dk1"/>
                </a:solidFill>
                <a:latin typeface="Times New Roman"/>
                <a:ea typeface="Times New Roman"/>
                <a:cs typeface="Times New Roman"/>
                <a:sym typeface="Times New Roman"/>
              </a:defRPr>
            </a:lvl8pPr>
            <a:lvl9pPr marL="2782324" marR="0" lvl="8" indent="-1023" algn="ctr" rtl="0">
              <a:lnSpc>
                <a:spcPct val="100000"/>
              </a:lnSpc>
              <a:spcBef>
                <a:spcPts val="1360"/>
              </a:spcBef>
              <a:spcAft>
                <a:spcPts val="0"/>
              </a:spcAft>
              <a:buClr>
                <a:schemeClr val="dk1"/>
              </a:buClr>
              <a:buFont typeface="Times New Roman"/>
              <a:buNone/>
              <a:defRPr sz="6800" b="0" i="0" u="none" strike="noStrike" cap="none">
                <a:solidFill>
                  <a:schemeClr val="dk1"/>
                </a:solidFill>
                <a:latin typeface="Times New Roman"/>
                <a:ea typeface="Times New Roman"/>
                <a:cs typeface="Times New Roman"/>
                <a:sym typeface="Times New Roman"/>
              </a:defRPr>
            </a:lvl9pPr>
          </a:lstStyle>
          <a:p>
            <a:endParaRPr/>
          </a:p>
        </p:txBody>
      </p:sp>
      <p:sp>
        <p:nvSpPr>
          <p:cNvPr id="28" name="Shape 28"/>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29" name="Shape 29"/>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30" name="Shape 30"/>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2742974" y="2438134"/>
            <a:ext cx="31090052" cy="457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33" name="Shape 33"/>
          <p:cNvSpPr txBox="1">
            <a:spLocks noGrp="1"/>
          </p:cNvSpPr>
          <p:nvPr>
            <p:ph type="body" idx="1"/>
          </p:nvPr>
        </p:nvSpPr>
        <p:spPr>
          <a:xfrm>
            <a:off x="2742974" y="7925592"/>
            <a:ext cx="31090052" cy="16458406"/>
          </a:xfrm>
          <a:prstGeom prst="rect">
            <a:avLst/>
          </a:prstGeom>
          <a:noFill/>
          <a:ln>
            <a:noFill/>
          </a:ln>
        </p:spPr>
        <p:txBody>
          <a:bodyPr lIns="91425" tIns="91425" rIns="91425" bIns="91425" anchor="t" anchorCtr="0"/>
          <a:lstStyle>
            <a:lvl1pPr marL="1162924" marR="0" lvl="0" indent="208676" algn="l" rtl="0">
              <a:lnSpc>
                <a:spcPct val="100000"/>
              </a:lnSpc>
              <a:spcBef>
                <a:spcPts val="2160"/>
              </a:spcBef>
              <a:spcAft>
                <a:spcPts val="0"/>
              </a:spcAft>
              <a:buClr>
                <a:schemeClr val="dk1"/>
              </a:buClr>
              <a:buSzPct val="100000"/>
              <a:buFont typeface="Times New Roman"/>
              <a:buChar char="•"/>
              <a:defRPr sz="10800" b="0" i="0" u="none" strike="noStrike" cap="none">
                <a:solidFill>
                  <a:schemeClr val="dk1"/>
                </a:solidFill>
                <a:latin typeface="Times New Roman"/>
                <a:ea typeface="Times New Roman"/>
                <a:cs typeface="Times New Roman"/>
                <a:sym typeface="Times New Roman"/>
              </a:defRPr>
            </a:lvl1pPr>
            <a:lvl2pPr marL="2519065" marR="0" lvl="1" indent="230484" algn="l" rtl="0">
              <a:lnSpc>
                <a:spcPct val="100000"/>
              </a:lnSpc>
              <a:spcBef>
                <a:spcPts val="1900"/>
              </a:spcBef>
              <a:spcAft>
                <a:spcPts val="0"/>
              </a:spcAft>
              <a:buClr>
                <a:schemeClr val="dk1"/>
              </a:buClr>
              <a:buSzPct val="100000"/>
              <a:buFont typeface="Times New Roman"/>
              <a:buChar char="–"/>
              <a:defRPr sz="9500" b="0" i="0" u="none" strike="noStrike" cap="none">
                <a:solidFill>
                  <a:schemeClr val="dk1"/>
                </a:solidFill>
                <a:latin typeface="Times New Roman"/>
                <a:ea typeface="Times New Roman"/>
                <a:cs typeface="Times New Roman"/>
                <a:sym typeface="Times New Roman"/>
              </a:defRPr>
            </a:lvl2pPr>
            <a:lvl3pPr marL="3875206" marR="0" lvl="2" indent="264993" algn="l" rtl="0">
              <a:lnSpc>
                <a:spcPct val="100000"/>
              </a:lnSpc>
              <a:spcBef>
                <a:spcPts val="1640"/>
              </a:spcBef>
              <a:spcAft>
                <a:spcPts val="0"/>
              </a:spcAft>
              <a:buClr>
                <a:schemeClr val="dk1"/>
              </a:buClr>
              <a:buSzPct val="100000"/>
              <a:buFont typeface="Times New Roman"/>
              <a:buChar char="•"/>
              <a:defRPr sz="8200" b="0" i="0" u="none" strike="noStrike" cap="none">
                <a:solidFill>
                  <a:schemeClr val="dk1"/>
                </a:solidFill>
                <a:latin typeface="Times New Roman"/>
                <a:ea typeface="Times New Roman"/>
                <a:cs typeface="Times New Roman"/>
                <a:sym typeface="Times New Roman"/>
              </a:defRPr>
            </a:lvl3pPr>
            <a:lvl4pPr marL="5425773" marR="0" lvl="3" indent="8602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4pPr>
            <a:lvl5pPr marL="6975131" marR="0" lvl="4" indent="8606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5pPr>
            <a:lvl6pPr marL="7322922" marR="0" lvl="5" indent="8117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6pPr>
            <a:lvl7pPr marL="7670711" marR="0" lvl="6" indent="8898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7pPr>
            <a:lvl8pPr marL="8018503" marR="0" lvl="7" indent="8409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8pPr>
            <a:lvl9pPr marL="8366293" marR="0" lvl="8" indent="7920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9pPr>
          </a:lstStyle>
          <a:p>
            <a:endParaRPr/>
          </a:p>
        </p:txBody>
      </p:sp>
      <p:sp>
        <p:nvSpPr>
          <p:cNvPr id="34" name="Shape 34"/>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35" name="Shape 35"/>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36" name="Shape 36"/>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2889250" y="17627865"/>
            <a:ext cx="31090052" cy="544777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Times New Roman"/>
              <a:buNone/>
              <a:defRPr sz="3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39" name="Shape 39"/>
          <p:cNvSpPr txBox="1">
            <a:spLocks noGrp="1"/>
          </p:cNvSpPr>
          <p:nvPr>
            <p:ph type="body" idx="1"/>
          </p:nvPr>
        </p:nvSpPr>
        <p:spPr>
          <a:xfrm>
            <a:off x="2889250" y="11627114"/>
            <a:ext cx="31090052" cy="6000750"/>
          </a:xfrm>
          <a:prstGeom prst="rect">
            <a:avLst/>
          </a:prstGeom>
          <a:noFill/>
          <a:ln>
            <a:noFill/>
          </a:ln>
        </p:spPr>
        <p:txBody>
          <a:bodyPr lIns="91425" tIns="91425" rIns="91425" bIns="91425" anchor="b" anchorCtr="0"/>
          <a:lstStyle>
            <a:lvl1pPr marL="0" marR="0" lvl="0" indent="0" algn="l" rtl="0">
              <a:lnSpc>
                <a:spcPct val="100000"/>
              </a:lnSpc>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280"/>
              </a:spcBef>
              <a:spcAft>
                <a:spcPts val="0"/>
              </a:spcAft>
              <a:buClr>
                <a:schemeClr val="dk1"/>
              </a:buClr>
              <a:buFont typeface="Times New Roman"/>
              <a:buNone/>
              <a:defRPr sz="1400" b="0" i="0" u="none" strike="noStrike" cap="none">
                <a:solidFill>
                  <a:schemeClr val="dk1"/>
                </a:solidFill>
                <a:latin typeface="Times New Roman"/>
                <a:ea typeface="Times New Roman"/>
                <a:cs typeface="Times New Roman"/>
                <a:sym typeface="Times New Roman"/>
              </a:defRPr>
            </a:lvl2pPr>
            <a:lvl3pPr marL="695580" marR="0" lvl="2" indent="-9780" algn="l" rtl="0">
              <a:lnSpc>
                <a:spcPct val="100000"/>
              </a:lnSpc>
              <a:spcBef>
                <a:spcPts val="240"/>
              </a:spcBef>
              <a:spcAft>
                <a:spcPts val="0"/>
              </a:spcAft>
              <a:buClr>
                <a:schemeClr val="dk1"/>
              </a:buClr>
              <a:buFont typeface="Times New Roman"/>
              <a:buNone/>
              <a:defRPr sz="1200" b="0" i="0" u="none" strike="noStrike" cap="none">
                <a:solidFill>
                  <a:schemeClr val="dk1"/>
                </a:solidFill>
                <a:latin typeface="Times New Roman"/>
                <a:ea typeface="Times New Roman"/>
                <a:cs typeface="Times New Roman"/>
                <a:sym typeface="Times New Roman"/>
              </a:defRPr>
            </a:lvl3pPr>
            <a:lvl4pPr marL="1043371" marR="0" lvl="3" indent="-1971"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4pPr>
            <a:lvl5pPr marL="1391161" marR="0" lvl="4" indent="-6861"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5pPr>
            <a:lvl6pPr marL="1738953" marR="0" lvl="5" indent="-11752"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6pPr>
            <a:lvl7pPr marL="2086743" marR="0" lvl="6" indent="-3942"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7pPr>
            <a:lvl8pPr marL="2434533" marR="0" lvl="7" indent="-8832"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8pPr>
            <a:lvl9pPr marL="2782324" marR="0" lvl="8" indent="-1023"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40" name="Shape 40"/>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41" name="Shape 41"/>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42" name="Shape 42"/>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2742974" y="2438134"/>
            <a:ext cx="31090052" cy="457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45" name="Shape 45"/>
          <p:cNvSpPr txBox="1">
            <a:spLocks noGrp="1"/>
          </p:cNvSpPr>
          <p:nvPr>
            <p:ph type="body" idx="1"/>
          </p:nvPr>
        </p:nvSpPr>
        <p:spPr>
          <a:xfrm>
            <a:off x="2742975" y="7925592"/>
            <a:ext cx="15490598" cy="16458406"/>
          </a:xfrm>
          <a:prstGeom prst="rect">
            <a:avLst/>
          </a:prstGeom>
          <a:noFill/>
          <a:ln>
            <a:noFill/>
          </a:ln>
        </p:spPr>
        <p:txBody>
          <a:bodyPr lIns="91425" tIns="91425" rIns="91425" bIns="91425" anchor="t" anchorCtr="0"/>
          <a:lstStyle>
            <a:lvl1pPr marL="1162924" marR="0" lvl="0" indent="-902574" algn="l" rtl="0">
              <a:lnSpc>
                <a:spcPct val="100000"/>
              </a:lnSpc>
              <a:spcBef>
                <a:spcPts val="420"/>
              </a:spcBef>
              <a:spcAft>
                <a:spcPts val="0"/>
              </a:spcAft>
              <a:buClr>
                <a:schemeClr val="dk1"/>
              </a:buClr>
              <a:buSzPct val="100000"/>
              <a:buFont typeface="Times New Roman"/>
              <a:buChar char="•"/>
              <a:defRPr sz="2100" b="0" i="0" u="none" strike="noStrike" cap="none">
                <a:solidFill>
                  <a:schemeClr val="dk1"/>
                </a:solidFill>
                <a:latin typeface="Times New Roman"/>
                <a:ea typeface="Times New Roman"/>
                <a:cs typeface="Times New Roman"/>
                <a:sym typeface="Times New Roman"/>
              </a:defRPr>
            </a:lvl1pPr>
            <a:lvl2pPr marL="2519065" marR="0" lvl="1" indent="-741065" algn="l" rtl="0">
              <a:lnSpc>
                <a:spcPct val="100000"/>
              </a:lnSpc>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2pPr>
            <a:lvl3pPr marL="3875206" marR="0" lvl="2" indent="-592256"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3pPr>
            <a:lvl4pPr marL="5425773" marR="0" lvl="3" indent="-599773"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4pPr>
            <a:lvl5pPr marL="6975131" marR="0" lvl="4" indent="-599730"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5pPr>
            <a:lvl6pPr marL="7322922" marR="0" lvl="5" indent="-604622"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6pPr>
            <a:lvl7pPr marL="7670711" marR="0" lvl="6" indent="-596810"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7pPr>
            <a:lvl8pPr marL="8018503" marR="0" lvl="7" indent="-601702"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8pPr>
            <a:lvl9pPr marL="8366293" marR="0" lvl="8" indent="-606593"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6" name="Shape 46"/>
          <p:cNvSpPr txBox="1">
            <a:spLocks noGrp="1"/>
          </p:cNvSpPr>
          <p:nvPr>
            <p:ph type="body" idx="2"/>
          </p:nvPr>
        </p:nvSpPr>
        <p:spPr>
          <a:xfrm>
            <a:off x="18342429" y="7925592"/>
            <a:ext cx="15490599" cy="16458406"/>
          </a:xfrm>
          <a:prstGeom prst="rect">
            <a:avLst/>
          </a:prstGeom>
          <a:noFill/>
          <a:ln>
            <a:noFill/>
          </a:ln>
        </p:spPr>
        <p:txBody>
          <a:bodyPr lIns="91425" tIns="91425" rIns="91425" bIns="91425" anchor="t" anchorCtr="0"/>
          <a:lstStyle>
            <a:lvl1pPr marL="1162924" marR="0" lvl="0" indent="-902574" algn="l" rtl="0">
              <a:lnSpc>
                <a:spcPct val="100000"/>
              </a:lnSpc>
              <a:spcBef>
                <a:spcPts val="420"/>
              </a:spcBef>
              <a:spcAft>
                <a:spcPts val="0"/>
              </a:spcAft>
              <a:buClr>
                <a:schemeClr val="dk1"/>
              </a:buClr>
              <a:buSzPct val="100000"/>
              <a:buFont typeface="Times New Roman"/>
              <a:buChar char="•"/>
              <a:defRPr sz="2100" b="0" i="0" u="none" strike="noStrike" cap="none">
                <a:solidFill>
                  <a:schemeClr val="dk1"/>
                </a:solidFill>
                <a:latin typeface="Times New Roman"/>
                <a:ea typeface="Times New Roman"/>
                <a:cs typeface="Times New Roman"/>
                <a:sym typeface="Times New Roman"/>
              </a:defRPr>
            </a:lvl1pPr>
            <a:lvl2pPr marL="2519065" marR="0" lvl="1" indent="-741065" algn="l" rtl="0">
              <a:lnSpc>
                <a:spcPct val="100000"/>
              </a:lnSpc>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2pPr>
            <a:lvl3pPr marL="3875206" marR="0" lvl="2" indent="-592256"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3pPr>
            <a:lvl4pPr marL="5425773" marR="0" lvl="3" indent="-599773"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4pPr>
            <a:lvl5pPr marL="6975131" marR="0" lvl="4" indent="-599730"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5pPr>
            <a:lvl6pPr marL="7322922" marR="0" lvl="5" indent="-604622"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6pPr>
            <a:lvl7pPr marL="7670711" marR="0" lvl="6" indent="-596810"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7pPr>
            <a:lvl8pPr marL="8018503" marR="0" lvl="7" indent="-601702"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8pPr>
            <a:lvl9pPr marL="8366293" marR="0" lvl="8" indent="-606593"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7" name="Shape 47"/>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48" name="Shape 48"/>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829025" y="1098020"/>
            <a:ext cx="32917945" cy="457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52" name="Shape 52"/>
          <p:cNvSpPr txBox="1">
            <a:spLocks noGrp="1"/>
          </p:cNvSpPr>
          <p:nvPr>
            <p:ph type="body" idx="1"/>
          </p:nvPr>
        </p:nvSpPr>
        <p:spPr>
          <a:xfrm>
            <a:off x="1829026" y="6140980"/>
            <a:ext cx="16160748" cy="2558520"/>
          </a:xfrm>
          <a:prstGeom prst="rect">
            <a:avLst/>
          </a:prstGeom>
          <a:noFill/>
          <a:ln>
            <a:noFill/>
          </a:ln>
        </p:spPr>
        <p:txBody>
          <a:bodyPr lIns="91425" tIns="91425" rIns="91425" bIns="91425" anchor="b" anchorCtr="0"/>
          <a:lstStyle>
            <a:lvl1pPr marL="0" marR="0" lvl="0" indent="0" algn="l" rtl="0">
              <a:lnSpc>
                <a:spcPct val="100000"/>
              </a:lnSpc>
              <a:spcBef>
                <a:spcPts val="360"/>
              </a:spcBef>
              <a:spcAft>
                <a:spcPts val="0"/>
              </a:spcAft>
              <a:buClr>
                <a:schemeClr val="dk1"/>
              </a:buClr>
              <a:buFont typeface="Times New Roman"/>
              <a:buNone/>
              <a:defRPr sz="1800" b="1"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300"/>
              </a:spcBef>
              <a:spcAft>
                <a:spcPts val="0"/>
              </a:spcAft>
              <a:buClr>
                <a:schemeClr val="dk1"/>
              </a:buClr>
              <a:buFont typeface="Times New Roman"/>
              <a:buNone/>
              <a:defRPr sz="1500" b="1" i="0" u="none" strike="noStrike" cap="none">
                <a:solidFill>
                  <a:schemeClr val="dk1"/>
                </a:solidFill>
                <a:latin typeface="Times New Roman"/>
                <a:ea typeface="Times New Roman"/>
                <a:cs typeface="Times New Roman"/>
                <a:sym typeface="Times New Roman"/>
              </a:defRPr>
            </a:lvl2pPr>
            <a:lvl3pPr marL="695580" marR="0" lvl="2" indent="-9780" algn="l" rtl="0">
              <a:lnSpc>
                <a:spcPct val="100000"/>
              </a:lnSpc>
              <a:spcBef>
                <a:spcPts val="280"/>
              </a:spcBef>
              <a:spcAft>
                <a:spcPts val="0"/>
              </a:spcAft>
              <a:buClr>
                <a:schemeClr val="dk1"/>
              </a:buClr>
              <a:buFont typeface="Times New Roman"/>
              <a:buNone/>
              <a:defRPr sz="1400" b="1" i="0" u="none" strike="noStrike" cap="none">
                <a:solidFill>
                  <a:schemeClr val="dk1"/>
                </a:solidFill>
                <a:latin typeface="Times New Roman"/>
                <a:ea typeface="Times New Roman"/>
                <a:cs typeface="Times New Roman"/>
                <a:sym typeface="Times New Roman"/>
              </a:defRPr>
            </a:lvl3pPr>
            <a:lvl4pPr marL="1043371" marR="0" lvl="3" indent="-1971"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4pPr>
            <a:lvl5pPr marL="1391161" marR="0" lvl="4" indent="-6861"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5pPr>
            <a:lvl6pPr marL="1738953" marR="0" lvl="5" indent="-11752"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6pPr>
            <a:lvl7pPr marL="2086743" marR="0" lvl="6" indent="-3942"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7pPr>
            <a:lvl8pPr marL="2434533" marR="0" lvl="7" indent="-8832"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8pPr>
            <a:lvl9pPr marL="2782324" marR="0" lvl="8" indent="-1023"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body" idx="2"/>
          </p:nvPr>
        </p:nvSpPr>
        <p:spPr>
          <a:xfrm>
            <a:off x="1829026" y="8699500"/>
            <a:ext cx="16160748" cy="15804887"/>
          </a:xfrm>
          <a:prstGeom prst="rect">
            <a:avLst/>
          </a:prstGeom>
          <a:noFill/>
          <a:ln>
            <a:noFill/>
          </a:ln>
        </p:spPr>
        <p:txBody>
          <a:bodyPr lIns="91425" tIns="91425" rIns="91425" bIns="91425" anchor="t" anchorCtr="0"/>
          <a:lstStyle>
            <a:lvl1pPr marL="1162924" marR="0" lvl="0" indent="-934324" algn="l" rtl="0">
              <a:lnSpc>
                <a:spcPct val="100000"/>
              </a:lnSpc>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1pPr>
            <a:lvl2pPr marL="2519065" marR="0" lvl="1" indent="-785515"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2pPr>
            <a:lvl3pPr marL="3875206" marR="0" lvl="2" indent="-598606"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3pPr>
            <a:lvl4pPr marL="5425773" marR="0" lvl="3" indent="-625173"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4pPr>
            <a:lvl5pPr marL="6975131" marR="0" lvl="4" indent="-625130"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5pPr>
            <a:lvl6pPr marL="7322922" marR="0" lvl="5" indent="-630022"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6pPr>
            <a:lvl7pPr marL="7670711" marR="0" lvl="6" indent="-622210"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7pPr>
            <a:lvl8pPr marL="8018503" marR="0" lvl="7" indent="-627102"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8pPr>
            <a:lvl9pPr marL="8366293" marR="0" lvl="8" indent="-631993"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54" name="Shape 54"/>
          <p:cNvSpPr txBox="1">
            <a:spLocks noGrp="1"/>
          </p:cNvSpPr>
          <p:nvPr>
            <p:ph type="body" idx="3"/>
          </p:nvPr>
        </p:nvSpPr>
        <p:spPr>
          <a:xfrm>
            <a:off x="18580553" y="6140980"/>
            <a:ext cx="16166420" cy="2558520"/>
          </a:xfrm>
          <a:prstGeom prst="rect">
            <a:avLst/>
          </a:prstGeom>
          <a:noFill/>
          <a:ln>
            <a:noFill/>
          </a:ln>
        </p:spPr>
        <p:txBody>
          <a:bodyPr lIns="91425" tIns="91425" rIns="91425" bIns="91425" anchor="b" anchorCtr="0"/>
          <a:lstStyle>
            <a:lvl1pPr marL="0" marR="0" lvl="0" indent="0" algn="l" rtl="0">
              <a:lnSpc>
                <a:spcPct val="100000"/>
              </a:lnSpc>
              <a:spcBef>
                <a:spcPts val="360"/>
              </a:spcBef>
              <a:spcAft>
                <a:spcPts val="0"/>
              </a:spcAft>
              <a:buClr>
                <a:schemeClr val="dk1"/>
              </a:buClr>
              <a:buFont typeface="Times New Roman"/>
              <a:buNone/>
              <a:defRPr sz="1800" b="1"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300"/>
              </a:spcBef>
              <a:spcAft>
                <a:spcPts val="0"/>
              </a:spcAft>
              <a:buClr>
                <a:schemeClr val="dk1"/>
              </a:buClr>
              <a:buFont typeface="Times New Roman"/>
              <a:buNone/>
              <a:defRPr sz="1500" b="1" i="0" u="none" strike="noStrike" cap="none">
                <a:solidFill>
                  <a:schemeClr val="dk1"/>
                </a:solidFill>
                <a:latin typeface="Times New Roman"/>
                <a:ea typeface="Times New Roman"/>
                <a:cs typeface="Times New Roman"/>
                <a:sym typeface="Times New Roman"/>
              </a:defRPr>
            </a:lvl2pPr>
            <a:lvl3pPr marL="695580" marR="0" lvl="2" indent="-9780" algn="l" rtl="0">
              <a:lnSpc>
                <a:spcPct val="100000"/>
              </a:lnSpc>
              <a:spcBef>
                <a:spcPts val="280"/>
              </a:spcBef>
              <a:spcAft>
                <a:spcPts val="0"/>
              </a:spcAft>
              <a:buClr>
                <a:schemeClr val="dk1"/>
              </a:buClr>
              <a:buFont typeface="Times New Roman"/>
              <a:buNone/>
              <a:defRPr sz="1400" b="1" i="0" u="none" strike="noStrike" cap="none">
                <a:solidFill>
                  <a:schemeClr val="dk1"/>
                </a:solidFill>
                <a:latin typeface="Times New Roman"/>
                <a:ea typeface="Times New Roman"/>
                <a:cs typeface="Times New Roman"/>
                <a:sym typeface="Times New Roman"/>
              </a:defRPr>
            </a:lvl3pPr>
            <a:lvl4pPr marL="1043371" marR="0" lvl="3" indent="-1971"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4pPr>
            <a:lvl5pPr marL="1391161" marR="0" lvl="4" indent="-6861"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5pPr>
            <a:lvl6pPr marL="1738953" marR="0" lvl="5" indent="-11752"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6pPr>
            <a:lvl7pPr marL="2086743" marR="0" lvl="6" indent="-3942"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7pPr>
            <a:lvl8pPr marL="2434533" marR="0" lvl="7" indent="-8832"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8pPr>
            <a:lvl9pPr marL="2782324" marR="0" lvl="8" indent="-1023" algn="l" rtl="0">
              <a:lnSpc>
                <a:spcPct val="100000"/>
              </a:lnSpc>
              <a:spcBef>
                <a:spcPts val="240"/>
              </a:spcBef>
              <a:spcAft>
                <a:spcPts val="0"/>
              </a:spcAft>
              <a:buClr>
                <a:schemeClr val="dk1"/>
              </a:buClr>
              <a:buFont typeface="Times New Roman"/>
              <a:buNone/>
              <a:defRPr sz="1200" b="1" i="0" u="none" strike="noStrike" cap="none">
                <a:solidFill>
                  <a:schemeClr val="dk1"/>
                </a:solidFill>
                <a:latin typeface="Times New Roman"/>
                <a:ea typeface="Times New Roman"/>
                <a:cs typeface="Times New Roman"/>
                <a:sym typeface="Times New Roman"/>
              </a:defRPr>
            </a:lvl9pPr>
          </a:lstStyle>
          <a:p>
            <a:endParaRPr/>
          </a:p>
        </p:txBody>
      </p:sp>
      <p:sp>
        <p:nvSpPr>
          <p:cNvPr id="55" name="Shape 55"/>
          <p:cNvSpPr txBox="1">
            <a:spLocks noGrp="1"/>
          </p:cNvSpPr>
          <p:nvPr>
            <p:ph type="body" idx="4"/>
          </p:nvPr>
        </p:nvSpPr>
        <p:spPr>
          <a:xfrm>
            <a:off x="18580553" y="8699500"/>
            <a:ext cx="16166420" cy="15804887"/>
          </a:xfrm>
          <a:prstGeom prst="rect">
            <a:avLst/>
          </a:prstGeom>
          <a:noFill/>
          <a:ln>
            <a:noFill/>
          </a:ln>
        </p:spPr>
        <p:txBody>
          <a:bodyPr lIns="91425" tIns="91425" rIns="91425" bIns="91425" anchor="t" anchorCtr="0"/>
          <a:lstStyle>
            <a:lvl1pPr marL="1162924" marR="0" lvl="0" indent="-934324" algn="l" rtl="0">
              <a:lnSpc>
                <a:spcPct val="100000"/>
              </a:lnSpc>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1pPr>
            <a:lvl2pPr marL="2519065" marR="0" lvl="1" indent="-785515"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2pPr>
            <a:lvl3pPr marL="3875206" marR="0" lvl="2" indent="-598606" algn="l" rtl="0">
              <a:lnSpc>
                <a:spcPct val="100000"/>
              </a:lnSpc>
              <a:spcBef>
                <a:spcPts val="280"/>
              </a:spcBef>
              <a:spcAft>
                <a:spcPts val="0"/>
              </a:spcAft>
              <a:buClr>
                <a:schemeClr val="dk1"/>
              </a:buClr>
              <a:buSzPct val="100000"/>
              <a:buFont typeface="Times New Roman"/>
              <a:buChar char="•"/>
              <a:defRPr sz="1400" b="0" i="0" u="none" strike="noStrike" cap="none">
                <a:solidFill>
                  <a:schemeClr val="dk1"/>
                </a:solidFill>
                <a:latin typeface="Times New Roman"/>
                <a:ea typeface="Times New Roman"/>
                <a:cs typeface="Times New Roman"/>
                <a:sym typeface="Times New Roman"/>
              </a:defRPr>
            </a:lvl3pPr>
            <a:lvl4pPr marL="5425773" marR="0" lvl="3" indent="-625173"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4pPr>
            <a:lvl5pPr marL="6975131" marR="0" lvl="4" indent="-625130"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5pPr>
            <a:lvl6pPr marL="7322922" marR="0" lvl="5" indent="-630022"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6pPr>
            <a:lvl7pPr marL="7670711" marR="0" lvl="6" indent="-622210"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7pPr>
            <a:lvl8pPr marL="8018503" marR="0" lvl="7" indent="-627102"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8pPr>
            <a:lvl9pPr marL="8366293" marR="0" lvl="8" indent="-631993" algn="l" rtl="0">
              <a:lnSpc>
                <a:spcPct val="100000"/>
              </a:lnSpc>
              <a:spcBef>
                <a:spcPts val="240"/>
              </a:spcBef>
              <a:spcAft>
                <a:spcPts val="0"/>
              </a:spcAft>
              <a:buClr>
                <a:schemeClr val="dk1"/>
              </a:buClr>
              <a:buSzPct val="100000"/>
              <a:buFont typeface="Times New Roman"/>
              <a:buChar char="»"/>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56" name="Shape 56"/>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57" name="Shape 57"/>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58" name="Shape 58"/>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742974" y="2438134"/>
            <a:ext cx="31090052" cy="457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61" name="Shape 61"/>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62" name="Shape 62"/>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63" name="Shape 63"/>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66" name="Shape 66"/>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67" name="Shape 67"/>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829026" y="1092729"/>
            <a:ext cx="12033249" cy="4647407"/>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Times New Roman"/>
              <a:buNone/>
              <a:defRPr sz="15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70" name="Shape 70"/>
          <p:cNvSpPr txBox="1">
            <a:spLocks noGrp="1"/>
          </p:cNvSpPr>
          <p:nvPr>
            <p:ph type="body" idx="1"/>
          </p:nvPr>
        </p:nvSpPr>
        <p:spPr>
          <a:xfrm>
            <a:off x="14299973" y="1092729"/>
            <a:ext cx="20447000" cy="23411656"/>
          </a:xfrm>
          <a:prstGeom prst="rect">
            <a:avLst/>
          </a:prstGeom>
          <a:noFill/>
          <a:ln>
            <a:noFill/>
          </a:ln>
        </p:spPr>
        <p:txBody>
          <a:bodyPr lIns="91425" tIns="91425" rIns="91425" bIns="91425" anchor="t" anchorCtr="0"/>
          <a:lstStyle>
            <a:lvl1pPr marL="1162924" marR="0" lvl="0" indent="-851774" algn="l" rtl="0">
              <a:lnSpc>
                <a:spcPct val="100000"/>
              </a:lnSpc>
              <a:spcBef>
                <a:spcPts val="500"/>
              </a:spcBef>
              <a:spcAft>
                <a:spcPts val="0"/>
              </a:spcAft>
              <a:buClr>
                <a:schemeClr val="dk1"/>
              </a:buClr>
              <a:buSzPct val="100000"/>
              <a:buFont typeface="Times New Roman"/>
              <a:buChar char="•"/>
              <a:defRPr sz="2500" b="0" i="0" u="none" strike="noStrike" cap="none">
                <a:solidFill>
                  <a:schemeClr val="dk1"/>
                </a:solidFill>
                <a:latin typeface="Times New Roman"/>
                <a:ea typeface="Times New Roman"/>
                <a:cs typeface="Times New Roman"/>
                <a:sym typeface="Times New Roman"/>
              </a:defRPr>
            </a:lvl1pPr>
            <a:lvl2pPr marL="2519065" marR="0" lvl="1" indent="-709315" algn="l" rtl="0">
              <a:lnSpc>
                <a:spcPct val="100000"/>
              </a:lnSpc>
              <a:spcBef>
                <a:spcPts val="420"/>
              </a:spcBef>
              <a:spcAft>
                <a:spcPts val="0"/>
              </a:spcAft>
              <a:buClr>
                <a:schemeClr val="dk1"/>
              </a:buClr>
              <a:buSzPct val="100000"/>
              <a:buFont typeface="Times New Roman"/>
              <a:buChar char="–"/>
              <a:defRPr sz="2100" b="0" i="0" u="none" strike="noStrike" cap="none">
                <a:solidFill>
                  <a:schemeClr val="dk1"/>
                </a:solidFill>
                <a:latin typeface="Times New Roman"/>
                <a:ea typeface="Times New Roman"/>
                <a:cs typeface="Times New Roman"/>
                <a:sym typeface="Times New Roman"/>
              </a:defRPr>
            </a:lvl2pPr>
            <a:lvl3pPr marL="3875206" marR="0" lvl="2" indent="-547806" algn="l" rtl="0">
              <a:lnSpc>
                <a:spcPct val="100000"/>
              </a:lnSpc>
              <a:spcBef>
                <a:spcPts val="36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5425773" marR="0" lvl="3" indent="-593423"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4pPr>
            <a:lvl5pPr marL="6975131" marR="0" lvl="4" indent="-593380"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5pPr>
            <a:lvl6pPr marL="7322922" marR="0" lvl="5" indent="-598272"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6pPr>
            <a:lvl7pPr marL="7670711" marR="0" lvl="6" indent="-590460"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7pPr>
            <a:lvl8pPr marL="8018503" marR="0" lvl="7" indent="-595352"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8pPr>
            <a:lvl9pPr marL="8366293" marR="0" lvl="8" indent="-600243" algn="l" rtl="0">
              <a:lnSpc>
                <a:spcPct val="100000"/>
              </a:lnSpc>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body" idx="2"/>
          </p:nvPr>
        </p:nvSpPr>
        <p:spPr>
          <a:xfrm>
            <a:off x="1829026" y="5740135"/>
            <a:ext cx="12033249" cy="18764249"/>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200"/>
              </a:spcBef>
              <a:spcAft>
                <a:spcPts val="0"/>
              </a:spcAft>
              <a:buClr>
                <a:schemeClr val="dk1"/>
              </a:buClr>
              <a:buFont typeface="Times New Roman"/>
              <a:buNone/>
              <a:defRPr sz="1000" b="0" i="0" u="none" strike="noStrike" cap="none">
                <a:solidFill>
                  <a:schemeClr val="dk1"/>
                </a:solidFill>
                <a:latin typeface="Times New Roman"/>
                <a:ea typeface="Times New Roman"/>
                <a:cs typeface="Times New Roman"/>
                <a:sym typeface="Times New Roman"/>
              </a:defRPr>
            </a:lvl2pPr>
            <a:lvl3pPr marL="695580" marR="0" lvl="2" indent="-9780" algn="l" rtl="0">
              <a:lnSpc>
                <a:spcPct val="100000"/>
              </a:lnSpc>
              <a:spcBef>
                <a:spcPts val="160"/>
              </a:spcBef>
              <a:spcAft>
                <a:spcPts val="0"/>
              </a:spcAft>
              <a:buClr>
                <a:schemeClr val="dk1"/>
              </a:buClr>
              <a:buFont typeface="Times New Roman"/>
              <a:buNone/>
              <a:defRPr sz="800" b="0" i="0" u="none" strike="noStrike" cap="none">
                <a:solidFill>
                  <a:schemeClr val="dk1"/>
                </a:solidFill>
                <a:latin typeface="Times New Roman"/>
                <a:ea typeface="Times New Roman"/>
                <a:cs typeface="Times New Roman"/>
                <a:sym typeface="Times New Roman"/>
              </a:defRPr>
            </a:lvl3pPr>
            <a:lvl4pPr marL="1043371" marR="0" lvl="3" indent="-1971"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4pPr>
            <a:lvl5pPr marL="1391161" marR="0" lvl="4" indent="-6861"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5pPr>
            <a:lvl6pPr marL="1738953" marR="0" lvl="5" indent="-11752"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6pPr>
            <a:lvl7pPr marL="2086743" marR="0" lvl="6" indent="-3942"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7pPr>
            <a:lvl8pPr marL="2434533" marR="0" lvl="7" indent="-8832"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8pPr>
            <a:lvl9pPr marL="2782324" marR="0" lvl="8" indent="-1023" algn="l" rtl="0">
              <a:lnSpc>
                <a:spcPct val="100000"/>
              </a:lnSpc>
              <a:spcBef>
                <a:spcPts val="140"/>
              </a:spcBef>
              <a:spcAft>
                <a:spcPts val="0"/>
              </a:spcAft>
              <a:buClr>
                <a:schemeClr val="dk1"/>
              </a:buClr>
              <a:buFont typeface="Times New Roman"/>
              <a:buNone/>
              <a:defRPr sz="700" b="0" i="0" u="none" strike="noStrike" cap="none">
                <a:solidFill>
                  <a:schemeClr val="dk1"/>
                </a:solidFill>
                <a:latin typeface="Times New Roman"/>
                <a:ea typeface="Times New Roman"/>
                <a:cs typeface="Times New Roman"/>
                <a:sym typeface="Times New Roman"/>
              </a:defRPr>
            </a:lvl9pPr>
          </a:lstStyle>
          <a:p>
            <a:endParaRPr/>
          </a:p>
        </p:txBody>
      </p:sp>
      <p:sp>
        <p:nvSpPr>
          <p:cNvPr id="72" name="Shape 72"/>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73" name="Shape 73"/>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74" name="Shape 74"/>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742974" y="2438134"/>
            <a:ext cx="31090052" cy="457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11" name="Shape 11"/>
          <p:cNvSpPr txBox="1">
            <a:spLocks noGrp="1"/>
          </p:cNvSpPr>
          <p:nvPr>
            <p:ph type="body" idx="1"/>
          </p:nvPr>
        </p:nvSpPr>
        <p:spPr>
          <a:xfrm>
            <a:off x="2742974" y="7925592"/>
            <a:ext cx="31090052" cy="16458406"/>
          </a:xfrm>
          <a:prstGeom prst="rect">
            <a:avLst/>
          </a:prstGeom>
          <a:noFill/>
          <a:ln>
            <a:noFill/>
          </a:ln>
        </p:spPr>
        <p:txBody>
          <a:bodyPr lIns="91425" tIns="91425" rIns="91425" bIns="91425" anchor="t" anchorCtr="0"/>
          <a:lstStyle>
            <a:lvl1pPr marL="1162924" marR="0" lvl="0" indent="208676" algn="l" rtl="0">
              <a:lnSpc>
                <a:spcPct val="100000"/>
              </a:lnSpc>
              <a:spcBef>
                <a:spcPts val="2160"/>
              </a:spcBef>
              <a:spcAft>
                <a:spcPts val="0"/>
              </a:spcAft>
              <a:buClr>
                <a:schemeClr val="dk1"/>
              </a:buClr>
              <a:buSzPct val="100000"/>
              <a:buFont typeface="Times New Roman"/>
              <a:buChar char="•"/>
              <a:defRPr sz="10800" b="0" i="0" u="none" strike="noStrike" cap="none">
                <a:solidFill>
                  <a:schemeClr val="dk1"/>
                </a:solidFill>
                <a:latin typeface="Times New Roman"/>
                <a:ea typeface="Times New Roman"/>
                <a:cs typeface="Times New Roman"/>
                <a:sym typeface="Times New Roman"/>
              </a:defRPr>
            </a:lvl1pPr>
            <a:lvl2pPr marL="2519065" marR="0" lvl="1" indent="230484" algn="l" rtl="0">
              <a:lnSpc>
                <a:spcPct val="100000"/>
              </a:lnSpc>
              <a:spcBef>
                <a:spcPts val="1900"/>
              </a:spcBef>
              <a:spcAft>
                <a:spcPts val="0"/>
              </a:spcAft>
              <a:buClr>
                <a:schemeClr val="dk1"/>
              </a:buClr>
              <a:buSzPct val="100000"/>
              <a:buFont typeface="Times New Roman"/>
              <a:buChar char="–"/>
              <a:defRPr sz="9500" b="0" i="0" u="none" strike="noStrike" cap="none">
                <a:solidFill>
                  <a:schemeClr val="dk1"/>
                </a:solidFill>
                <a:latin typeface="Times New Roman"/>
                <a:ea typeface="Times New Roman"/>
                <a:cs typeface="Times New Roman"/>
                <a:sym typeface="Times New Roman"/>
              </a:defRPr>
            </a:lvl2pPr>
            <a:lvl3pPr marL="3875206" marR="0" lvl="2" indent="264993" algn="l" rtl="0">
              <a:lnSpc>
                <a:spcPct val="100000"/>
              </a:lnSpc>
              <a:spcBef>
                <a:spcPts val="1640"/>
              </a:spcBef>
              <a:spcAft>
                <a:spcPts val="0"/>
              </a:spcAft>
              <a:buClr>
                <a:schemeClr val="dk1"/>
              </a:buClr>
              <a:buSzPct val="100000"/>
              <a:buFont typeface="Times New Roman"/>
              <a:buChar char="•"/>
              <a:defRPr sz="8200" b="0" i="0" u="none" strike="noStrike" cap="none">
                <a:solidFill>
                  <a:schemeClr val="dk1"/>
                </a:solidFill>
                <a:latin typeface="Times New Roman"/>
                <a:ea typeface="Times New Roman"/>
                <a:cs typeface="Times New Roman"/>
                <a:sym typeface="Times New Roman"/>
              </a:defRPr>
            </a:lvl3pPr>
            <a:lvl4pPr marL="5425773" marR="0" lvl="3" indent="8602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4pPr>
            <a:lvl5pPr marL="6975131" marR="0" lvl="4" indent="8606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5pPr>
            <a:lvl6pPr marL="7322922" marR="0" lvl="5" indent="8117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6pPr>
            <a:lvl7pPr marL="7670711" marR="0" lvl="6" indent="8898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7pPr>
            <a:lvl8pPr marL="8018503" marR="0" lvl="7" indent="8409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8pPr>
            <a:lvl9pPr marL="8366293" marR="0" lvl="8" indent="7920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13" name="Shape 13"/>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14" name="Shape 14"/>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742974" y="2438134"/>
            <a:ext cx="31090052" cy="457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5pPr>
            <a:lvl6pPr marL="347790" marR="0" lvl="5" indent="-489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6pPr>
            <a:lvl7pPr marL="695580" marR="0" lvl="6" indent="-9780"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7pPr>
            <a:lvl8pPr marL="1043371" marR="0" lvl="7" indent="-197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8pPr>
            <a:lvl9pPr marL="1391161" marR="0" lvl="8" indent="-6861" algn="ctr" rtl="0">
              <a:spcBef>
                <a:spcPts val="0"/>
              </a:spcBef>
              <a:spcAft>
                <a:spcPts val="0"/>
              </a:spcAft>
              <a:buClr>
                <a:schemeClr val="dk2"/>
              </a:buClr>
              <a:buFont typeface="Times New Roman"/>
              <a:buNone/>
              <a:defRPr sz="15000" b="0" i="0" u="none" strike="noStrike" cap="none">
                <a:solidFill>
                  <a:schemeClr val="dk2"/>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2742974" y="7925592"/>
            <a:ext cx="31090052" cy="16458406"/>
          </a:xfrm>
          <a:prstGeom prst="rect">
            <a:avLst/>
          </a:prstGeom>
          <a:noFill/>
          <a:ln>
            <a:noFill/>
          </a:ln>
        </p:spPr>
        <p:txBody>
          <a:bodyPr lIns="91425" tIns="91425" rIns="91425" bIns="91425" anchor="t" anchorCtr="0"/>
          <a:lstStyle>
            <a:lvl1pPr marL="1162924" marR="0" lvl="0" indent="208676" algn="l" rtl="0">
              <a:lnSpc>
                <a:spcPct val="100000"/>
              </a:lnSpc>
              <a:spcBef>
                <a:spcPts val="2160"/>
              </a:spcBef>
              <a:spcAft>
                <a:spcPts val="0"/>
              </a:spcAft>
              <a:buClr>
                <a:schemeClr val="dk1"/>
              </a:buClr>
              <a:buSzPct val="100000"/>
              <a:buFont typeface="Times New Roman"/>
              <a:buChar char="•"/>
              <a:defRPr sz="10800" b="0" i="0" u="none" strike="noStrike" cap="none">
                <a:solidFill>
                  <a:schemeClr val="dk1"/>
                </a:solidFill>
                <a:latin typeface="Times New Roman"/>
                <a:ea typeface="Times New Roman"/>
                <a:cs typeface="Times New Roman"/>
                <a:sym typeface="Times New Roman"/>
              </a:defRPr>
            </a:lvl1pPr>
            <a:lvl2pPr marL="2519065" marR="0" lvl="1" indent="230484" algn="l" rtl="0">
              <a:lnSpc>
                <a:spcPct val="100000"/>
              </a:lnSpc>
              <a:spcBef>
                <a:spcPts val="1900"/>
              </a:spcBef>
              <a:spcAft>
                <a:spcPts val="0"/>
              </a:spcAft>
              <a:buClr>
                <a:schemeClr val="dk1"/>
              </a:buClr>
              <a:buSzPct val="100000"/>
              <a:buFont typeface="Times New Roman"/>
              <a:buChar char="–"/>
              <a:defRPr sz="9500" b="0" i="0" u="none" strike="noStrike" cap="none">
                <a:solidFill>
                  <a:schemeClr val="dk1"/>
                </a:solidFill>
                <a:latin typeface="Times New Roman"/>
                <a:ea typeface="Times New Roman"/>
                <a:cs typeface="Times New Roman"/>
                <a:sym typeface="Times New Roman"/>
              </a:defRPr>
            </a:lvl2pPr>
            <a:lvl3pPr marL="3875206" marR="0" lvl="2" indent="264993" algn="l" rtl="0">
              <a:lnSpc>
                <a:spcPct val="100000"/>
              </a:lnSpc>
              <a:spcBef>
                <a:spcPts val="1640"/>
              </a:spcBef>
              <a:spcAft>
                <a:spcPts val="0"/>
              </a:spcAft>
              <a:buClr>
                <a:schemeClr val="dk1"/>
              </a:buClr>
              <a:buSzPct val="100000"/>
              <a:buFont typeface="Times New Roman"/>
              <a:buChar char="•"/>
              <a:defRPr sz="8200" b="0" i="0" u="none" strike="noStrike" cap="none">
                <a:solidFill>
                  <a:schemeClr val="dk1"/>
                </a:solidFill>
                <a:latin typeface="Times New Roman"/>
                <a:ea typeface="Times New Roman"/>
                <a:cs typeface="Times New Roman"/>
                <a:sym typeface="Times New Roman"/>
              </a:defRPr>
            </a:lvl3pPr>
            <a:lvl4pPr marL="5425773" marR="0" lvl="3" indent="8602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4pPr>
            <a:lvl5pPr marL="6975131" marR="0" lvl="4" indent="8606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5pPr>
            <a:lvl6pPr marL="7322922" marR="0" lvl="5" indent="8117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6pPr>
            <a:lvl7pPr marL="7670711" marR="0" lvl="6" indent="88989"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7pPr>
            <a:lvl8pPr marL="8018503" marR="0" lvl="7" indent="84097"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8pPr>
            <a:lvl9pPr marL="8366293" marR="0" lvl="8" indent="79206" algn="l" rtl="0">
              <a:lnSpc>
                <a:spcPct val="100000"/>
              </a:lnSpc>
              <a:spcBef>
                <a:spcPts val="1360"/>
              </a:spcBef>
              <a:spcAft>
                <a:spcPts val="0"/>
              </a:spcAft>
              <a:buClr>
                <a:schemeClr val="dk1"/>
              </a:buClr>
              <a:buSzPct val="100000"/>
              <a:buFont typeface="Times New Roman"/>
              <a:buChar char="»"/>
              <a:defRPr sz="6800" b="0" i="0" u="none" strike="noStrike" cap="none">
                <a:solidFill>
                  <a:schemeClr val="dk1"/>
                </a:solidFill>
                <a:latin typeface="Times New Roman"/>
                <a:ea typeface="Times New Roman"/>
                <a:cs typeface="Times New Roman"/>
                <a:sym typeface="Times New Roman"/>
              </a:defRPr>
            </a:lvl9pPr>
          </a:lstStyle>
          <a:p>
            <a:endParaRPr/>
          </a:p>
        </p:txBody>
      </p:sp>
      <p:sp>
        <p:nvSpPr>
          <p:cNvPr id="22" name="Shape 22"/>
          <p:cNvSpPr txBox="1">
            <a:spLocks noGrp="1"/>
          </p:cNvSpPr>
          <p:nvPr>
            <p:ph type="dt" idx="10"/>
          </p:nvPr>
        </p:nvSpPr>
        <p:spPr>
          <a:xfrm>
            <a:off x="2742973" y="24993865"/>
            <a:ext cx="7619999" cy="182827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23" name="Shape 23"/>
          <p:cNvSpPr txBox="1">
            <a:spLocks noGrp="1"/>
          </p:cNvSpPr>
          <p:nvPr>
            <p:ph type="ftr" idx="11"/>
          </p:nvPr>
        </p:nvSpPr>
        <p:spPr>
          <a:xfrm>
            <a:off x="12497027" y="24993865"/>
            <a:ext cx="11581947" cy="182827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4700" b="0" i="0" u="none" strike="noStrike" cap="none">
                <a:solidFill>
                  <a:schemeClr val="dk1"/>
                </a:solidFill>
                <a:latin typeface="Times New Roman"/>
                <a:ea typeface="Times New Roman"/>
                <a:cs typeface="Times New Roman"/>
                <a:sym typeface="Times New Roman"/>
              </a:defRPr>
            </a:lvl1pPr>
            <a:lvl2pPr marL="347790" marR="0" lvl="1" indent="-489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2pPr>
            <a:lvl3pPr marL="695580" marR="0" lvl="2" indent="-9780"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3pPr>
            <a:lvl4pPr marL="1043371" marR="0" lvl="3" indent="-197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4pPr>
            <a:lvl5pPr marL="1391161" marR="0" lvl="4" indent="-6861"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5pPr>
            <a:lvl6pPr marL="1738953" marR="0" lvl="5" indent="-1175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6pPr>
            <a:lvl7pPr marL="2086743" marR="0" lvl="6" indent="-394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7pPr>
            <a:lvl8pPr marL="2434533" marR="0" lvl="7" indent="-8832"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8pPr>
            <a:lvl9pPr marL="2782324" marR="0" lvl="8" indent="-1023" algn="l" rtl="0">
              <a:lnSpc>
                <a:spcPct val="100000"/>
              </a:lnSpc>
              <a:spcBef>
                <a:spcPts val="0"/>
              </a:spcBef>
              <a:spcAft>
                <a:spcPts val="0"/>
              </a:spcAft>
              <a:buClr>
                <a:schemeClr val="dk1"/>
              </a:buClr>
              <a:buFont typeface="Helvetica Neue"/>
              <a:buNone/>
              <a:defRPr sz="2500" b="0" i="0" u="none" strike="noStrike" cap="none">
                <a:solidFill>
                  <a:schemeClr val="dk1"/>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26213026" y="24993865"/>
            <a:ext cx="7619999" cy="1828270"/>
          </a:xfrm>
          <a:prstGeom prst="rect">
            <a:avLst/>
          </a:prstGeom>
          <a:noFill/>
          <a:ln>
            <a:noFill/>
          </a:ln>
        </p:spPr>
        <p:txBody>
          <a:bodyPr lIns="310025" tIns="155000" rIns="310025" bIns="1550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4700" b="0" i="0" u="none" strike="noStrike" cap="none">
                <a:solidFill>
                  <a:schemeClr val="dk1"/>
                </a:solidFill>
                <a:latin typeface="Times New Roman"/>
                <a:ea typeface="Times New Roman"/>
                <a:cs typeface="Times New Roman"/>
                <a:sym typeface="Times New Roman"/>
              </a:rPr>
              <a:t>‹#›</a:t>
            </a:fld>
            <a:endParaRPr lang="en-US" sz="47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Shape 99"/>
          <p:cNvSpPr txBox="1"/>
          <p:nvPr/>
        </p:nvSpPr>
        <p:spPr>
          <a:xfrm>
            <a:off x="1101450" y="5824163"/>
            <a:ext cx="7509000" cy="5353199"/>
          </a:xfrm>
          <a:prstGeom prst="rect">
            <a:avLst/>
          </a:prstGeom>
          <a:noFill/>
          <a:ln>
            <a:noFill/>
          </a:ln>
        </p:spPr>
        <p:txBody>
          <a:bodyPr lIns="695575" tIns="347775" rIns="695575" bIns="695575" anchor="t" anchorCtr="0">
            <a:noAutofit/>
          </a:bodyPr>
          <a:lstStyle/>
          <a:p>
            <a:pPr marL="0" marR="0" lvl="0" indent="0" algn="just" rtl="0">
              <a:lnSpc>
                <a:spcPct val="110000"/>
              </a:lnSpc>
              <a:spcBef>
                <a:spcPts val="0"/>
              </a:spcBef>
              <a:spcAft>
                <a:spcPts val="0"/>
              </a:spcAft>
              <a:buClr>
                <a:schemeClr val="dk1"/>
              </a:buClr>
              <a:buSzPct val="25000"/>
              <a:buFont typeface="Helvetica Neue"/>
              <a:buNone/>
            </a:pPr>
            <a:r>
              <a:rPr lang="en-US" sz="4000" b="1" i="0" u="none" strike="noStrike" cap="none" dirty="0">
                <a:solidFill>
                  <a:schemeClr val="dk1"/>
                </a:solidFill>
                <a:latin typeface="Helvetica Neue"/>
                <a:ea typeface="Helvetica Neue"/>
                <a:cs typeface="Helvetica Neue"/>
                <a:sym typeface="Helvetica Neue"/>
              </a:rPr>
              <a:t>Overview</a:t>
            </a:r>
          </a:p>
          <a:p>
            <a:pPr marL="0" marR="0" lvl="0" indent="0" algn="just" rtl="0">
              <a:lnSpc>
                <a:spcPct val="110000"/>
              </a:lnSpc>
              <a:spcBef>
                <a:spcPts val="0"/>
              </a:spcBef>
              <a:spcAft>
                <a:spcPts val="0"/>
              </a:spcAft>
              <a:buClr>
                <a:schemeClr val="dk1"/>
              </a:buClr>
              <a:buSzPct val="100000"/>
              <a:buFont typeface="Helvetica Neue"/>
              <a:buChar char="▪"/>
            </a:pPr>
            <a:r>
              <a:rPr lang="en-US" sz="2400" dirty="0">
                <a:solidFill>
                  <a:schemeClr val="dk1"/>
                </a:solidFill>
                <a:latin typeface="Helvetica Neue"/>
                <a:ea typeface="Helvetica Neue"/>
                <a:cs typeface="Helvetica Neue"/>
                <a:sym typeface="Helvetica Neue"/>
              </a:rPr>
              <a:t>Boston is famous for its high housing and renting price, especially for some areas. But behind price, people might just have an implicit impression based on experience</a:t>
            </a:r>
          </a:p>
          <a:p>
            <a:pPr marL="0" marR="0" lvl="0" indent="0" algn="just" rtl="0">
              <a:lnSpc>
                <a:spcPct val="110000"/>
              </a:lnSpc>
              <a:spcBef>
                <a:spcPts val="760"/>
              </a:spcBef>
              <a:spcAft>
                <a:spcPts val="0"/>
              </a:spcAft>
              <a:buClr>
                <a:schemeClr val="dk1"/>
              </a:buClr>
              <a:buSzPct val="100000"/>
              <a:buFont typeface="Noto Sans Symbols"/>
              <a:buChar char="▪"/>
            </a:pPr>
            <a:r>
              <a:rPr lang="en-US" sz="2400" dirty="0">
                <a:solidFill>
                  <a:schemeClr val="dk1"/>
                </a:solidFill>
                <a:latin typeface="Helvetica Neue"/>
                <a:ea typeface="Helvetica Neue"/>
                <a:cs typeface="Helvetica Neue"/>
                <a:sym typeface="Helvetica Neue"/>
              </a:rPr>
              <a:t>We believe that there are lots of features behind the renting price and for a new comer, it might be much better to know these hidden reasons by directly looking at a nice district cluster with these information </a:t>
            </a:r>
          </a:p>
        </p:txBody>
      </p:sp>
      <p:sp>
        <p:nvSpPr>
          <p:cNvPr id="100" name="Shape 100"/>
          <p:cNvSpPr txBox="1"/>
          <p:nvPr/>
        </p:nvSpPr>
        <p:spPr>
          <a:xfrm>
            <a:off x="1101451" y="13975756"/>
            <a:ext cx="7509000" cy="12169800"/>
          </a:xfrm>
          <a:prstGeom prst="rect">
            <a:avLst/>
          </a:prstGeom>
          <a:noFill/>
          <a:ln>
            <a:noFill/>
          </a:ln>
        </p:spPr>
        <p:txBody>
          <a:bodyPr lIns="695575" tIns="347775" rIns="695575" bIns="695575" anchor="t" anchorCtr="0">
            <a:noAutofit/>
          </a:bodyPr>
          <a:lstStyle/>
          <a:p>
            <a:pPr marL="0" marR="0" lvl="0" indent="0" algn="just" rtl="0">
              <a:lnSpc>
                <a:spcPct val="110000"/>
              </a:lnSpc>
              <a:spcBef>
                <a:spcPts val="0"/>
              </a:spcBef>
              <a:spcAft>
                <a:spcPts val="0"/>
              </a:spcAft>
              <a:buClr>
                <a:schemeClr val="dk1"/>
              </a:buClr>
              <a:buSzPct val="25000"/>
              <a:buFont typeface="Helvetica Neue"/>
              <a:buNone/>
            </a:pPr>
            <a:r>
              <a:rPr lang="en-US" sz="4000" b="1" i="0" u="none" strike="noStrike" cap="none" dirty="0">
                <a:solidFill>
                  <a:schemeClr val="dk1"/>
                </a:solidFill>
                <a:latin typeface="Helvetica Neue"/>
                <a:ea typeface="Helvetica Neue"/>
                <a:cs typeface="Helvetica Neue"/>
                <a:sym typeface="Helvetica Neue"/>
              </a:rPr>
              <a:t>Scrape Data</a:t>
            </a:r>
          </a:p>
          <a:p>
            <a:pPr marL="0" marR="0" lvl="0" indent="0" algn="just" rtl="0">
              <a:lnSpc>
                <a:spcPct val="110000"/>
              </a:lnSpc>
              <a:spcBef>
                <a:spcPts val="900"/>
              </a:spcBef>
              <a:spcAft>
                <a:spcPts val="0"/>
              </a:spcAft>
              <a:buClr>
                <a:srgbClr val="FF8000"/>
              </a:buClr>
              <a:buSzPct val="25000"/>
              <a:buFont typeface="Times New Roman"/>
              <a:buNone/>
            </a:pPr>
            <a:r>
              <a:rPr lang="en-US" sz="1800" b="0" i="0" u="none" strike="noStrike" cap="none" dirty="0">
                <a:solidFill>
                  <a:srgbClr val="FF8000"/>
                </a:solidFill>
                <a:latin typeface="Times New Roman"/>
                <a:ea typeface="Times New Roman"/>
                <a:cs typeface="Times New Roman"/>
                <a:sym typeface="Times New Roman"/>
              </a:rPr>
              <a:t>	</a:t>
            </a:r>
          </a:p>
          <a:p>
            <a:pPr marL="0" marR="0" lvl="0" indent="0" algn="just" rtl="0">
              <a:lnSpc>
                <a:spcPct val="110000"/>
              </a:lnSpc>
              <a:spcBef>
                <a:spcPts val="900"/>
              </a:spcBef>
              <a:spcAft>
                <a:spcPts val="0"/>
              </a:spcAft>
              <a:buClr>
                <a:srgbClr val="000000"/>
              </a:buClr>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900"/>
              </a:spcBef>
              <a:spcAft>
                <a:spcPts val="0"/>
              </a:spcAft>
              <a:buClr>
                <a:srgbClr val="000000"/>
              </a:buClr>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900"/>
              </a:spcBef>
              <a:spcAft>
                <a:spcPts val="0"/>
              </a:spcAft>
              <a:buClr>
                <a:srgbClr val="000000"/>
              </a:buClr>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36512" algn="just" rtl="0">
              <a:lnSpc>
                <a:spcPct val="115000"/>
              </a:lnSpc>
              <a:spcBef>
                <a:spcPts val="0"/>
              </a:spcBef>
              <a:spcAft>
                <a:spcPts val="0"/>
              </a:spcAft>
              <a:buClr>
                <a:schemeClr val="dk1"/>
              </a:buClr>
              <a:buSzPct val="100000"/>
              <a:buFont typeface="Noto Sans Symbols"/>
              <a:buChar char="▪"/>
            </a:pPr>
            <a:r>
              <a:rPr lang="en-US" sz="2400" b="0" i="0" u="none" strike="noStrike" cap="none" dirty="0">
                <a:solidFill>
                  <a:schemeClr val="dk1"/>
                </a:solidFill>
                <a:latin typeface="Helvetica Neue"/>
                <a:ea typeface="Helvetica Neue"/>
                <a:cs typeface="Helvetica Neue"/>
                <a:sym typeface="Helvetica Neue"/>
              </a:rPr>
              <a:t>Data Sources: </a:t>
            </a:r>
            <a:r>
              <a:rPr lang="en-US" sz="2400" b="0" i="0" u="none" strike="noStrike" cap="none" dirty="0" err="1">
                <a:solidFill>
                  <a:schemeClr val="dk1"/>
                </a:solidFill>
                <a:latin typeface="Helvetica Neue"/>
                <a:ea typeface="Helvetica Neue"/>
                <a:cs typeface="Helvetica Neue"/>
                <a:sym typeface="Helvetica Neue"/>
              </a:rPr>
              <a:t>Trulia.com</a:t>
            </a:r>
            <a:r>
              <a:rPr lang="en-US" sz="2400" b="0" i="0" u="none" strike="noStrike" cap="none" dirty="0">
                <a:solidFill>
                  <a:schemeClr val="dk1"/>
                </a:solidFill>
                <a:latin typeface="Helvetica Neue"/>
                <a:ea typeface="Helvetica Neue"/>
                <a:cs typeface="Helvetica Neue"/>
                <a:sym typeface="Helvetica Neue"/>
              </a:rPr>
              <a:t>, </a:t>
            </a:r>
            <a:r>
              <a:rPr lang="en-US" sz="2400" b="0" i="0" u="none" strike="noStrike" cap="none" dirty="0" err="1">
                <a:solidFill>
                  <a:schemeClr val="dk1"/>
                </a:solidFill>
                <a:latin typeface="Helvetica Neue"/>
                <a:ea typeface="Helvetica Neue"/>
                <a:cs typeface="Helvetica Neue"/>
                <a:sym typeface="Helvetica Neue"/>
              </a:rPr>
              <a:t>Zillow.com</a:t>
            </a:r>
            <a:endParaRPr lang="en-US" sz="2400" b="0" i="0" u="none" strike="noStrike" cap="none" dirty="0">
              <a:solidFill>
                <a:schemeClr val="dk1"/>
              </a:solidFill>
              <a:latin typeface="Helvetica Neue"/>
              <a:ea typeface="Helvetica Neue"/>
              <a:cs typeface="Helvetica Neue"/>
              <a:sym typeface="Helvetica Neue"/>
            </a:endParaRPr>
          </a:p>
          <a:p>
            <a:pPr marL="0" marR="0" lvl="0" indent="36512" algn="just" rtl="0">
              <a:lnSpc>
                <a:spcPct val="115000"/>
              </a:lnSpc>
              <a:spcBef>
                <a:spcPts val="760"/>
              </a:spcBef>
              <a:spcAft>
                <a:spcPts val="0"/>
              </a:spcAft>
              <a:buClr>
                <a:schemeClr val="dk1"/>
              </a:buClr>
              <a:buSzPct val="100000"/>
              <a:buFont typeface="Noto Sans Symbols"/>
              <a:buChar char="▪"/>
            </a:pPr>
            <a:r>
              <a:rPr lang="en-US" sz="2400" b="0" i="0" u="none" strike="noStrike" cap="none" dirty="0">
                <a:solidFill>
                  <a:schemeClr val="dk1"/>
                </a:solidFill>
                <a:latin typeface="Helvetica Neue"/>
                <a:ea typeface="Helvetica Neue"/>
                <a:cs typeface="Helvetica Neue"/>
                <a:sym typeface="Helvetica Neue"/>
              </a:rPr>
              <a:t>Three Steps to scrape the data:</a:t>
            </a:r>
          </a:p>
          <a:p>
            <a:pPr marL="347789" marR="0" lvl="1" indent="31622" algn="just" rtl="0">
              <a:lnSpc>
                <a:spcPct val="115000"/>
              </a:lnSpc>
              <a:spcBef>
                <a:spcPts val="760"/>
              </a:spcBef>
              <a:spcAft>
                <a:spcPts val="0"/>
              </a:spcAft>
              <a:buClr>
                <a:schemeClr val="dk1"/>
              </a:buClr>
              <a:buSzPct val="100000"/>
              <a:buFont typeface="Noto Sans Symbols"/>
              <a:buChar char="▪"/>
            </a:pPr>
            <a:r>
              <a:rPr lang="en-US" sz="2400" b="0" i="0" u="none" strike="noStrike" cap="none" dirty="0">
                <a:solidFill>
                  <a:schemeClr val="dk1"/>
                </a:solidFill>
                <a:latin typeface="Helvetica Neue"/>
                <a:ea typeface="Helvetica Neue"/>
                <a:cs typeface="Helvetica Neue"/>
                <a:sym typeface="Helvetica Neue"/>
              </a:rPr>
              <a:t>Use </a:t>
            </a:r>
            <a:r>
              <a:rPr lang="en-US" sz="2400" b="0" i="0" u="none" strike="noStrike" cap="none" dirty="0" err="1">
                <a:solidFill>
                  <a:schemeClr val="dk1"/>
                </a:solidFill>
                <a:latin typeface="Helvetica Neue"/>
                <a:ea typeface="Helvetica Neue"/>
                <a:cs typeface="Helvetica Neue"/>
                <a:sym typeface="Helvetica Neue"/>
              </a:rPr>
              <a:t>BeautifulSoup</a:t>
            </a:r>
            <a:r>
              <a:rPr lang="en-US" sz="2400" b="0" i="0" u="none" strike="noStrike" cap="none" dirty="0">
                <a:solidFill>
                  <a:schemeClr val="dk1"/>
                </a:solidFill>
                <a:latin typeface="Helvetica Neue"/>
                <a:ea typeface="Helvetica Neue"/>
                <a:cs typeface="Helvetica Neue"/>
                <a:sym typeface="Helvetica Neue"/>
              </a:rPr>
              <a:t> to get basic information such as address, zip code, house </a:t>
            </a:r>
            <a:r>
              <a:rPr lang="en-US" sz="2400" b="0" i="0" u="none" strike="noStrike" cap="none" dirty="0" err="1">
                <a:solidFill>
                  <a:schemeClr val="dk1"/>
                </a:solidFill>
                <a:latin typeface="Helvetica Neue"/>
                <a:ea typeface="Helvetica Neue"/>
                <a:cs typeface="Helvetica Neue"/>
                <a:sym typeface="Helvetica Neue"/>
              </a:rPr>
              <a:t>url</a:t>
            </a:r>
            <a:r>
              <a:rPr lang="en-US" sz="2400" b="0" i="0" u="none" strike="noStrike" cap="none" dirty="0">
                <a:solidFill>
                  <a:schemeClr val="dk1"/>
                </a:solidFill>
                <a:latin typeface="Helvetica Neue"/>
                <a:ea typeface="Helvetica Neue"/>
                <a:cs typeface="Helvetica Neue"/>
                <a:sym typeface="Helvetica Neue"/>
              </a:rPr>
              <a:t> and price.</a:t>
            </a:r>
          </a:p>
          <a:p>
            <a:pPr marL="347789" marR="0" lvl="1" indent="31622" algn="just" rtl="0">
              <a:lnSpc>
                <a:spcPct val="115000"/>
              </a:lnSpc>
              <a:spcBef>
                <a:spcPts val="760"/>
              </a:spcBef>
              <a:spcAft>
                <a:spcPts val="0"/>
              </a:spcAft>
              <a:buClr>
                <a:schemeClr val="dk1"/>
              </a:buClr>
              <a:buSzPct val="100000"/>
              <a:buFont typeface="Noto Sans Symbols"/>
              <a:buChar char="▪"/>
            </a:pPr>
            <a:r>
              <a:rPr lang="en-US" sz="2400" b="0" i="0" u="none" strike="noStrike" cap="none" dirty="0">
                <a:solidFill>
                  <a:schemeClr val="dk1"/>
                </a:solidFill>
                <a:latin typeface="Helvetica Neue"/>
                <a:ea typeface="Helvetica Neue"/>
                <a:cs typeface="Helvetica Neue"/>
                <a:sym typeface="Helvetica Neue"/>
              </a:rPr>
              <a:t>Use the addresses</a:t>
            </a:r>
            <a:r>
              <a:rPr lang="en-US" sz="2400" dirty="0">
                <a:solidFill>
                  <a:schemeClr val="dk1"/>
                </a:solidFill>
                <a:latin typeface="Helvetica Neue"/>
                <a:ea typeface="Helvetica Neue"/>
                <a:cs typeface="Helvetica Neue"/>
                <a:sym typeface="Helvetica Neue"/>
              </a:rPr>
              <a:t>,</a:t>
            </a:r>
            <a:r>
              <a:rPr lang="en-US" sz="2400" b="0" i="0" u="none" strike="noStrike" cap="none" dirty="0">
                <a:solidFill>
                  <a:schemeClr val="dk1"/>
                </a:solidFill>
                <a:latin typeface="Helvetica Neue"/>
                <a:ea typeface="Helvetica Neue"/>
                <a:cs typeface="Helvetica Neue"/>
                <a:sym typeface="Helvetica Neue"/>
              </a:rPr>
              <a:t> zip codes and </a:t>
            </a:r>
            <a:r>
              <a:rPr lang="en-US" sz="2400" b="0" i="0" u="none" strike="noStrike" cap="none" dirty="0" err="1">
                <a:solidFill>
                  <a:schemeClr val="dk1"/>
                </a:solidFill>
                <a:latin typeface="Helvetica Neue"/>
                <a:ea typeface="Helvetica Neue"/>
                <a:cs typeface="Helvetica Neue"/>
                <a:sym typeface="Helvetica Neue"/>
              </a:rPr>
              <a:t>zillow</a:t>
            </a:r>
            <a:r>
              <a:rPr lang="en-US" sz="2400" b="0" i="0" u="none" strike="noStrike" cap="none" dirty="0">
                <a:solidFill>
                  <a:schemeClr val="dk1"/>
                </a:solidFill>
                <a:latin typeface="Helvetica Neue"/>
                <a:ea typeface="Helvetica Neue"/>
                <a:cs typeface="Helvetica Neue"/>
                <a:sym typeface="Helvetica Neue"/>
              </a:rPr>
              <a:t> API to get further information such as number of bedrooms and bathrooms, longitudes, latitudes, home type and </a:t>
            </a:r>
            <a:r>
              <a:rPr lang="en-US" sz="2400" b="0" i="0" u="none" strike="noStrike" cap="none" dirty="0" err="1">
                <a:solidFill>
                  <a:schemeClr val="dk1"/>
                </a:solidFill>
                <a:latin typeface="Helvetica Neue"/>
                <a:ea typeface="Helvetica Neue"/>
                <a:cs typeface="Helvetica Neue"/>
                <a:sym typeface="Helvetica Neue"/>
              </a:rPr>
              <a:t>zillow</a:t>
            </a:r>
            <a:r>
              <a:rPr lang="en-US" sz="2400" b="0" i="0" u="none" strike="noStrike" cap="none" dirty="0">
                <a:solidFill>
                  <a:schemeClr val="dk1"/>
                </a:solidFill>
                <a:latin typeface="Helvetica Neue"/>
                <a:ea typeface="Helvetica Neue"/>
                <a:cs typeface="Helvetica Neue"/>
                <a:sym typeface="Helvetica Neue"/>
              </a:rPr>
              <a:t> id.</a:t>
            </a:r>
          </a:p>
          <a:p>
            <a:pPr marL="347790" marR="0" lvl="1" indent="31622" algn="just" rtl="0">
              <a:lnSpc>
                <a:spcPct val="115000"/>
              </a:lnSpc>
              <a:spcBef>
                <a:spcPts val="760"/>
              </a:spcBef>
              <a:spcAft>
                <a:spcPts val="0"/>
              </a:spcAft>
              <a:buClr>
                <a:schemeClr val="dk1"/>
              </a:buClr>
              <a:buSzPct val="100000"/>
              <a:buFont typeface="Noto Sans Symbols"/>
              <a:buChar char="▪"/>
            </a:pPr>
            <a:r>
              <a:rPr lang="en-US" sz="2400" b="0" i="0" u="none" strike="noStrike" cap="none" dirty="0">
                <a:solidFill>
                  <a:schemeClr val="dk1"/>
                </a:solidFill>
                <a:latin typeface="Helvetica Neue"/>
                <a:ea typeface="Helvetica Neue"/>
                <a:cs typeface="Helvetica Neue"/>
                <a:sym typeface="Helvetica Neue"/>
              </a:rPr>
              <a:t>Use Selenium package to scrape more features </a:t>
            </a:r>
            <a:r>
              <a:rPr lang="en-US" sz="2400" dirty="0">
                <a:solidFill>
                  <a:schemeClr val="dk1"/>
                </a:solidFill>
                <a:latin typeface="Helvetica Neue"/>
                <a:ea typeface="Helvetica Neue"/>
                <a:cs typeface="Helvetica Neue"/>
                <a:sym typeface="Helvetica Neue"/>
              </a:rPr>
              <a:t>of</a:t>
            </a:r>
            <a:r>
              <a:rPr lang="en-US" sz="2400" b="0" i="0" u="none" strike="noStrike" cap="none" dirty="0">
                <a:solidFill>
                  <a:schemeClr val="dk1"/>
                </a:solidFill>
                <a:latin typeface="Helvetica Neue"/>
                <a:ea typeface="Helvetica Neue"/>
                <a:cs typeface="Helvetica Neue"/>
                <a:sym typeface="Helvetica Neue"/>
              </a:rPr>
              <a:t> houses such as number of schools, restaurants, shops, groceries, cafes and crimes.</a:t>
            </a:r>
          </a:p>
          <a:p>
            <a:pPr marL="0" marR="0" lvl="0" indent="36512" algn="just" rtl="0">
              <a:lnSpc>
                <a:spcPct val="115000"/>
              </a:lnSpc>
              <a:spcBef>
                <a:spcPts val="760"/>
              </a:spcBef>
              <a:spcAft>
                <a:spcPts val="0"/>
              </a:spcAft>
              <a:buClr>
                <a:schemeClr val="dk1"/>
              </a:buClr>
              <a:buSzPct val="100000"/>
              <a:buFont typeface="Noto Sans Symbols"/>
              <a:buChar char="▪"/>
            </a:pPr>
            <a:r>
              <a:rPr lang="en-US" sz="2400" b="0" i="0" u="none" strike="noStrike" cap="none" dirty="0">
                <a:solidFill>
                  <a:schemeClr val="dk1"/>
                </a:solidFill>
                <a:latin typeface="Helvetica Neue"/>
                <a:ea typeface="Helvetica Neue"/>
                <a:cs typeface="Helvetica Neue"/>
                <a:sym typeface="Helvetica Neue"/>
              </a:rPr>
              <a:t>After we scrape the raw data, we filter some useless data(such as houses without bedroom and bathroom information), then we divided the total price of the house by the number of bedrooms and get the average price for each room.</a:t>
            </a:r>
          </a:p>
          <a:p>
            <a:pPr marL="0" marR="0" lvl="0" indent="0" algn="just" rtl="0">
              <a:lnSpc>
                <a:spcPct val="110000"/>
              </a:lnSpc>
              <a:spcBef>
                <a:spcPts val="760"/>
              </a:spcBef>
              <a:spcAft>
                <a:spcPts val="0"/>
              </a:spcAft>
              <a:buClr>
                <a:schemeClr val="dk1"/>
              </a:buClr>
              <a:buFont typeface="Noto Sans Symbols"/>
              <a:buNone/>
            </a:pPr>
            <a:endParaRPr sz="25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1010"/>
              </a:spcBef>
              <a:spcAft>
                <a:spcPts val="0"/>
              </a:spcAft>
              <a:buClr>
                <a:srgbClr val="000000"/>
              </a:buClr>
              <a:buFont typeface="Arial"/>
              <a:buNone/>
            </a:pPr>
            <a:endParaRPr sz="25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250"/>
              </a:spcBef>
              <a:spcAft>
                <a:spcPts val="0"/>
              </a:spcAft>
              <a:buClr>
                <a:srgbClr val="000000"/>
              </a:buClr>
              <a:buFont typeface="Arial"/>
              <a:buNone/>
            </a:pPr>
            <a:endParaRPr sz="25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250"/>
              </a:spcBef>
              <a:spcAft>
                <a:spcPts val="0"/>
              </a:spcAft>
              <a:buClr>
                <a:srgbClr val="000000"/>
              </a:buClr>
              <a:buFont typeface="Arial"/>
              <a:buNone/>
            </a:pPr>
            <a:endParaRPr sz="25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250"/>
              </a:spcBef>
              <a:spcAft>
                <a:spcPts val="0"/>
              </a:spcAft>
              <a:buClr>
                <a:srgbClr val="000000"/>
              </a:buClr>
              <a:buFont typeface="Arial"/>
              <a:buNone/>
            </a:pPr>
            <a:endParaRPr sz="25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180"/>
              </a:spcBef>
              <a:spcAft>
                <a:spcPts val="0"/>
              </a:spcAft>
              <a:buClr>
                <a:srgbClr val="000000"/>
              </a:buClr>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180"/>
              </a:spcBef>
              <a:spcAft>
                <a:spcPts val="0"/>
              </a:spcAft>
              <a:buClr>
                <a:srgbClr val="000000"/>
              </a:buClr>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180"/>
              </a:spcBef>
              <a:spcAft>
                <a:spcPts val="0"/>
              </a:spcAft>
              <a:buClr>
                <a:srgbClr val="000000"/>
              </a:buClr>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180"/>
              </a:spcBef>
              <a:spcAft>
                <a:spcPts val="0"/>
              </a:spcAft>
              <a:buClr>
                <a:srgbClr val="000000"/>
              </a:buClr>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180"/>
              </a:spcBef>
              <a:spcAft>
                <a:spcPts val="0"/>
              </a:spcAft>
              <a:buClr>
                <a:srgbClr val="000000"/>
              </a:buClr>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180"/>
              </a:spcBef>
              <a:spcAft>
                <a:spcPts val="0"/>
              </a:spcAft>
              <a:buClr>
                <a:srgbClr val="000000"/>
              </a:buClr>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0000"/>
              </a:lnSpc>
              <a:spcBef>
                <a:spcPts val="250"/>
              </a:spcBef>
              <a:spcAft>
                <a:spcPts val="0"/>
              </a:spcAft>
              <a:buClr>
                <a:srgbClr val="000000"/>
              </a:buClr>
              <a:buFont typeface="Arial"/>
              <a:buNone/>
            </a:pPr>
            <a:endParaRPr sz="2500" b="0" i="0" u="none" strike="noStrike" cap="none" dirty="0">
              <a:solidFill>
                <a:schemeClr val="dk1"/>
              </a:solidFill>
              <a:latin typeface="Times New Roman"/>
              <a:ea typeface="Times New Roman"/>
              <a:cs typeface="Times New Roman"/>
              <a:sym typeface="Times New Roman"/>
            </a:endParaRPr>
          </a:p>
        </p:txBody>
      </p:sp>
      <p:sp>
        <p:nvSpPr>
          <p:cNvPr id="101" name="Shape 101"/>
          <p:cNvSpPr txBox="1"/>
          <p:nvPr/>
        </p:nvSpPr>
        <p:spPr>
          <a:xfrm>
            <a:off x="9430625" y="10838306"/>
            <a:ext cx="16882500" cy="15705609"/>
          </a:xfrm>
          <a:prstGeom prst="rect">
            <a:avLst/>
          </a:prstGeom>
          <a:noFill/>
          <a:ln>
            <a:noFill/>
          </a:ln>
        </p:spPr>
        <p:txBody>
          <a:bodyPr lIns="695575" tIns="347775" rIns="695575" bIns="695575" anchor="t" anchorCtr="0">
            <a:noAutofit/>
          </a:bodyPr>
          <a:lstStyle/>
          <a:p>
            <a:pPr marL="0" marR="0" lvl="0" indent="0" algn="just" rtl="0">
              <a:lnSpc>
                <a:spcPct val="110000"/>
              </a:lnSpc>
              <a:spcBef>
                <a:spcPts val="0"/>
              </a:spcBef>
              <a:spcAft>
                <a:spcPts val="0"/>
              </a:spcAft>
              <a:buClr>
                <a:schemeClr val="dk1"/>
              </a:buClr>
              <a:buSzPct val="25000"/>
              <a:buFont typeface="Helvetica Neue"/>
              <a:buNone/>
            </a:pPr>
            <a:r>
              <a:rPr lang="en-US" sz="4000" b="1" i="0" u="none" strike="noStrike" cap="none" dirty="0">
                <a:solidFill>
                  <a:schemeClr val="dk1"/>
                </a:solidFill>
                <a:latin typeface="Helvetica Neue"/>
                <a:ea typeface="Helvetica Neue"/>
                <a:cs typeface="Helvetica Neue"/>
                <a:sym typeface="Helvetica Neue"/>
              </a:rPr>
              <a:t>Clustering</a:t>
            </a: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2" marR="0" lvl="0" indent="-272742"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2" marR="0" lvl="0" indent="-272742"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0" marR="0" lvl="0" indent="0"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3" marR="0" lvl="0" indent="-272743"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a:p>
            <a:pPr marL="272742" marR="0" lvl="0" indent="-272742" algn="l" rtl="0">
              <a:lnSpc>
                <a:spcPct val="110000"/>
              </a:lnSpc>
              <a:spcBef>
                <a:spcPts val="240"/>
              </a:spcBef>
              <a:spcAft>
                <a:spcPts val="0"/>
              </a:spcAft>
              <a:buClr>
                <a:schemeClr val="dk1"/>
              </a:buClr>
              <a:buFont typeface="Arial"/>
              <a:buNone/>
            </a:pPr>
            <a:endParaRPr sz="2400" b="0" i="0" u="none" strike="noStrike" cap="none" dirty="0">
              <a:solidFill>
                <a:schemeClr val="dk1"/>
              </a:solidFill>
              <a:latin typeface="Helvetica Neue"/>
              <a:ea typeface="Helvetica Neue"/>
              <a:cs typeface="Helvetica Neue"/>
              <a:sym typeface="Helvetica Neue"/>
            </a:endParaRPr>
          </a:p>
        </p:txBody>
      </p:sp>
      <p:sp>
        <p:nvSpPr>
          <p:cNvPr id="102" name="Shape 102"/>
          <p:cNvSpPr txBox="1"/>
          <p:nvPr/>
        </p:nvSpPr>
        <p:spPr>
          <a:xfrm>
            <a:off x="26589200" y="5924275"/>
            <a:ext cx="8833528" cy="11924999"/>
          </a:xfrm>
          <a:prstGeom prst="rect">
            <a:avLst/>
          </a:prstGeom>
          <a:noFill/>
          <a:ln>
            <a:noFill/>
          </a:ln>
        </p:spPr>
        <p:txBody>
          <a:bodyPr lIns="695575" tIns="347775" rIns="695575" bIns="695575" anchor="t" anchorCtr="0">
            <a:noAutofit/>
          </a:bodyPr>
          <a:lstStyle/>
          <a:p>
            <a:pPr marL="0" marR="0" lvl="0" indent="0" algn="just" rtl="0">
              <a:lnSpc>
                <a:spcPct val="100000"/>
              </a:lnSpc>
              <a:spcBef>
                <a:spcPts val="0"/>
              </a:spcBef>
              <a:spcAft>
                <a:spcPts val="0"/>
              </a:spcAft>
              <a:buClr>
                <a:schemeClr val="dk1"/>
              </a:buClr>
              <a:buSzPct val="25000"/>
              <a:buFont typeface="Helvetica Neue"/>
              <a:buNone/>
            </a:pPr>
            <a:r>
              <a:rPr lang="en-US" sz="4000" b="1" i="0" u="none" strike="noStrike" cap="none" dirty="0">
                <a:solidFill>
                  <a:schemeClr val="dk1"/>
                </a:solidFill>
                <a:latin typeface="Helvetica Neue"/>
                <a:ea typeface="Helvetica Neue"/>
                <a:cs typeface="Helvetica Neue"/>
                <a:sym typeface="Helvetica Neue"/>
              </a:rPr>
              <a:t>Analysis</a:t>
            </a:r>
          </a:p>
          <a:p>
            <a:pPr marL="0" marR="0" lvl="0" indent="0" algn="just" rtl="0">
              <a:lnSpc>
                <a:spcPct val="110000"/>
              </a:lnSpc>
              <a:spcBef>
                <a:spcPts val="1200"/>
              </a:spcBef>
              <a:spcAft>
                <a:spcPts val="0"/>
              </a:spcAft>
              <a:buClr>
                <a:schemeClr val="dk1"/>
              </a:buClr>
              <a:buSzPct val="100000"/>
              <a:buFont typeface="Noto Sans Symbols"/>
              <a:buChar char="▪"/>
            </a:pPr>
            <a:r>
              <a:rPr lang="en-US" sz="2400" b="0" i="0" u="none" strike="noStrike" cap="none" dirty="0">
                <a:solidFill>
                  <a:schemeClr val="dk1"/>
                </a:solidFill>
                <a:latin typeface="Helvetica Neue"/>
                <a:ea typeface="Helvetica Neue"/>
                <a:cs typeface="Helvetica Neue"/>
                <a:sym typeface="Helvetica Neue"/>
              </a:rPr>
              <a:t>For all the features, we use linear regression to find the linear relation between features and price</a:t>
            </a:r>
            <a:r>
              <a:rPr lang="en-US" sz="2400" dirty="0">
                <a:solidFill>
                  <a:schemeClr val="dk1"/>
                </a:solidFill>
                <a:latin typeface="Helvetica Neue"/>
                <a:ea typeface="Helvetica Neue"/>
                <a:cs typeface="Helvetica Neue"/>
                <a:sym typeface="Helvetica Neue"/>
              </a:rPr>
              <a:t> and some of them </a:t>
            </a:r>
            <a:r>
              <a:rPr lang="en-US" sz="2400" b="0" i="0" u="none" strike="noStrike" cap="none" dirty="0">
                <a:solidFill>
                  <a:schemeClr val="dk1"/>
                </a:solidFill>
                <a:latin typeface="Helvetica Neue"/>
                <a:ea typeface="Helvetica Neue"/>
                <a:cs typeface="Helvetica Neue"/>
                <a:sym typeface="Helvetica Neue"/>
              </a:rPr>
              <a:t>plays</a:t>
            </a:r>
            <a:r>
              <a:rPr lang="en-US" sz="2400" dirty="0">
                <a:solidFill>
                  <a:schemeClr val="dk1"/>
                </a:solidFill>
                <a:latin typeface="Helvetica Neue"/>
                <a:ea typeface="Helvetica Neue"/>
                <a:cs typeface="Helvetica Neue"/>
                <a:sym typeface="Helvetica Neue"/>
              </a:rPr>
              <a:t> an important roles here</a:t>
            </a:r>
            <a:r>
              <a:rPr lang="en-US" sz="2400" b="0" i="0" u="none" strike="noStrike" cap="none" dirty="0">
                <a:solidFill>
                  <a:schemeClr val="dk1"/>
                </a:solidFill>
                <a:latin typeface="Helvetica Neue"/>
                <a:ea typeface="Helvetica Neue"/>
                <a:cs typeface="Helvetica Neue"/>
                <a:sym typeface="Helvetica Neue"/>
              </a:rPr>
              <a:t>. Then we use each feature to do the clustering and filter some useless features such as crime rate (which has similar score in figure 2). Compar</a:t>
            </a:r>
            <a:r>
              <a:rPr lang="en-US" sz="2400" dirty="0">
                <a:solidFill>
                  <a:schemeClr val="dk1"/>
                </a:solidFill>
                <a:latin typeface="Helvetica Neue"/>
                <a:ea typeface="Helvetica Neue"/>
                <a:cs typeface="Helvetica Neue"/>
                <a:sym typeface="Helvetica Neue"/>
              </a:rPr>
              <a:t>e</a:t>
            </a:r>
            <a:r>
              <a:rPr lang="en-US" sz="2400" b="0" i="0" u="none" strike="noStrike" cap="none" dirty="0">
                <a:solidFill>
                  <a:schemeClr val="dk1"/>
                </a:solidFill>
                <a:latin typeface="Helvetica Neue"/>
                <a:ea typeface="Helvetica Neue"/>
                <a:cs typeface="Helvetica Neue"/>
                <a:sym typeface="Helvetica Neue"/>
              </a:rPr>
              <a:t> to the actually </a:t>
            </a:r>
            <a:r>
              <a:rPr lang="en-US" sz="2400" b="0" i="0" u="none" strike="noStrike" cap="none" dirty="0" err="1">
                <a:solidFill>
                  <a:schemeClr val="dk1"/>
                </a:solidFill>
                <a:latin typeface="Helvetica Neue"/>
                <a:ea typeface="Helvetica Neue"/>
                <a:cs typeface="Helvetica Neue"/>
                <a:sym typeface="Helvetica Neue"/>
              </a:rPr>
              <a:t>heatmap</a:t>
            </a:r>
            <a:r>
              <a:rPr lang="en-US" sz="2400" b="0" i="0" u="none" strike="noStrike" cap="none" dirty="0">
                <a:solidFill>
                  <a:schemeClr val="dk1"/>
                </a:solidFill>
                <a:latin typeface="Helvetica Neue"/>
                <a:ea typeface="Helvetica Neue"/>
                <a:cs typeface="Helvetica Neue"/>
                <a:sym typeface="Helvetica Neue"/>
              </a:rPr>
              <a:t> of crime situation in Boston, we can confirm that most area of Boston have similar crime rate.</a:t>
            </a:r>
          </a:p>
          <a:p>
            <a:pPr marL="0" marR="0" lvl="0" indent="0" algn="just" rtl="0">
              <a:lnSpc>
                <a:spcPct val="110000"/>
              </a:lnSpc>
              <a:spcBef>
                <a:spcPts val="1200"/>
              </a:spcBef>
              <a:spcAft>
                <a:spcPts val="0"/>
              </a:spcAft>
              <a:buClr>
                <a:schemeClr val="dk1"/>
              </a:buClr>
              <a:buSzPct val="100000"/>
              <a:buFont typeface="Noto Sans Symbols"/>
              <a:buChar char="▪"/>
            </a:pPr>
            <a:r>
              <a:rPr lang="en-US" sz="2400" b="0" i="0" u="none" strike="noStrike" cap="none" dirty="0">
                <a:solidFill>
                  <a:schemeClr val="dk1"/>
                </a:solidFill>
                <a:latin typeface="Helvetica Neue"/>
                <a:ea typeface="Helvetica Neue"/>
                <a:cs typeface="Helvetica Neue"/>
                <a:sym typeface="Helvetica Neue"/>
              </a:rPr>
              <a:t>In figure 2, </a:t>
            </a:r>
            <a:r>
              <a:rPr lang="en-US" sz="2400" dirty="0">
                <a:solidFill>
                  <a:schemeClr val="dk1"/>
                </a:solidFill>
                <a:latin typeface="Helvetica Neue"/>
                <a:ea typeface="Helvetica Neue"/>
                <a:cs typeface="Helvetica Neue"/>
                <a:sym typeface="Helvetica Neue"/>
              </a:rPr>
              <a:t>when we look at the areas of the top 3, we could find that they are the districts that near Back Bay, Fenway and Kenmore. It is expected to see that these areas have a highest price among Boston but also combine with a high score on cafe or shopping.</a:t>
            </a:r>
          </a:p>
          <a:p>
            <a:pPr marL="0" marR="0" lvl="0" indent="0" algn="just" rtl="0">
              <a:lnSpc>
                <a:spcPct val="110000"/>
              </a:lnSpc>
              <a:spcBef>
                <a:spcPts val="1200"/>
              </a:spcBef>
              <a:spcAft>
                <a:spcPts val="0"/>
              </a:spcAft>
              <a:buClr>
                <a:schemeClr val="dk1"/>
              </a:buClr>
              <a:buSzPct val="100000"/>
              <a:buFont typeface="Helvetica Neue"/>
              <a:buChar char="▪"/>
            </a:pPr>
            <a:r>
              <a:rPr lang="en-US" sz="2400" dirty="0">
                <a:solidFill>
                  <a:schemeClr val="dk1"/>
                </a:solidFill>
                <a:latin typeface="Helvetica Neue"/>
                <a:ea typeface="Helvetica Neue"/>
                <a:cs typeface="Helvetica Neue"/>
                <a:sym typeface="Helvetica Neue"/>
              </a:rPr>
              <a:t>Another example on the other hand would be the two green clusters, which located in Allston and Brighton. These areas enjoy a much lower price but at the same time get a relatively lower scores on other features</a:t>
            </a:r>
          </a:p>
        </p:txBody>
      </p:sp>
      <p:sp>
        <p:nvSpPr>
          <p:cNvPr id="103" name="Shape 103"/>
          <p:cNvSpPr txBox="1"/>
          <p:nvPr/>
        </p:nvSpPr>
        <p:spPr>
          <a:xfrm>
            <a:off x="1251900" y="3254384"/>
            <a:ext cx="34072200" cy="1674600"/>
          </a:xfrm>
          <a:prstGeom prst="rect">
            <a:avLst/>
          </a:prstGeom>
          <a:noFill/>
          <a:ln>
            <a:noFill/>
          </a:ln>
        </p:spPr>
        <p:txBody>
          <a:bodyPr lIns="208650" tIns="208650" rIns="208650" bIns="208650" anchor="t" anchorCtr="0">
            <a:noAutofit/>
          </a:bodyPr>
          <a:lstStyle/>
          <a:p>
            <a:pPr marL="0" marR="0" lvl="0" indent="0" algn="ctr" rtl="0">
              <a:lnSpc>
                <a:spcPct val="100000"/>
              </a:lnSpc>
              <a:spcBef>
                <a:spcPts val="0"/>
              </a:spcBef>
              <a:spcAft>
                <a:spcPts val="0"/>
              </a:spcAft>
              <a:buClr>
                <a:schemeClr val="dk1"/>
              </a:buClr>
              <a:buSzPct val="25000"/>
              <a:buFont typeface="Helvetica Neue"/>
              <a:buNone/>
            </a:pPr>
            <a:r>
              <a:rPr lang="en-US" sz="4500" i="1" u="none" strike="noStrike" cap="none">
                <a:solidFill>
                  <a:schemeClr val="dk1"/>
                </a:solidFill>
                <a:latin typeface="Helvetica Neue"/>
                <a:ea typeface="Helvetica Neue"/>
                <a:cs typeface="Helvetica Neue"/>
                <a:sym typeface="Helvetica Neue"/>
              </a:rPr>
              <a:t>Desheng Zhang / Baoxiang Yang</a:t>
            </a:r>
          </a:p>
          <a:p>
            <a:pPr lvl="0" algn="ctr" rtl="0">
              <a:spcBef>
                <a:spcPts val="0"/>
              </a:spcBef>
              <a:buClr>
                <a:schemeClr val="dk1"/>
              </a:buClr>
              <a:buSzPct val="25000"/>
              <a:buFont typeface="Helvetica Neue"/>
              <a:buNone/>
            </a:pPr>
            <a:r>
              <a:rPr lang="en-US" sz="3600">
                <a:solidFill>
                  <a:schemeClr val="dk1"/>
                </a:solidFill>
                <a:latin typeface="Helvetica Neue"/>
                <a:ea typeface="Helvetica Neue"/>
                <a:cs typeface="Helvetica Neue"/>
                <a:sym typeface="Helvetica Neue"/>
              </a:rPr>
              <a:t>Department of Computer Science/Boston University </a:t>
            </a:r>
          </a:p>
          <a:p>
            <a:pPr marL="0" marR="0" lvl="0" indent="0" algn="ctr" rtl="0">
              <a:lnSpc>
                <a:spcPct val="100000"/>
              </a:lnSpc>
              <a:spcBef>
                <a:spcPts val="0"/>
              </a:spcBef>
              <a:spcAft>
                <a:spcPts val="0"/>
              </a:spcAft>
              <a:buClr>
                <a:schemeClr val="dk1"/>
              </a:buClr>
              <a:buSzPct val="25000"/>
              <a:buFont typeface="Helvetica Neue"/>
              <a:buNone/>
            </a:pPr>
            <a:r>
              <a:rPr lang="en-US" sz="3600">
                <a:solidFill>
                  <a:schemeClr val="dk1"/>
                </a:solidFill>
                <a:latin typeface="Helvetica Neue"/>
                <a:ea typeface="Helvetica Neue"/>
                <a:cs typeface="Helvetica Neue"/>
                <a:sym typeface="Helvetica Neue"/>
              </a:rPr>
              <a:t>College of Art &amp; Science</a:t>
            </a:r>
            <a:r>
              <a:rPr lang="en-US" sz="3600" b="1" i="0" u="none" strike="noStrike" cap="none">
                <a:solidFill>
                  <a:schemeClr val="dk1"/>
                </a:solidFill>
                <a:latin typeface="Helvetica Neue"/>
                <a:ea typeface="Helvetica Neue"/>
                <a:cs typeface="Helvetica Neue"/>
                <a:sym typeface="Helvetica Neue"/>
              </a:rPr>
              <a:t/>
            </a:r>
            <a:br>
              <a:rPr lang="en-US" sz="3600" b="1" i="0" u="none" strike="noStrike" cap="none">
                <a:solidFill>
                  <a:schemeClr val="dk1"/>
                </a:solidFill>
                <a:latin typeface="Helvetica Neue"/>
                <a:ea typeface="Helvetica Neue"/>
                <a:cs typeface="Helvetica Neue"/>
                <a:sym typeface="Helvetica Neue"/>
              </a:rPr>
            </a:br>
            <a:endParaRPr lang="en-US" sz="3600" b="1" i="0" u="none" strike="noStrike" cap="none">
              <a:solidFill>
                <a:schemeClr val="dk1"/>
              </a:solidFill>
              <a:latin typeface="Helvetica Neue"/>
              <a:ea typeface="Helvetica Neue"/>
              <a:cs typeface="Helvetica Neue"/>
              <a:sym typeface="Helvetica Neue"/>
            </a:endParaRPr>
          </a:p>
        </p:txBody>
      </p:sp>
      <p:sp>
        <p:nvSpPr>
          <p:cNvPr id="104" name="Shape 104"/>
          <p:cNvSpPr/>
          <p:nvPr/>
        </p:nvSpPr>
        <p:spPr>
          <a:xfrm>
            <a:off x="4408000" y="1293374"/>
            <a:ext cx="27886800" cy="1307700"/>
          </a:xfrm>
          <a:prstGeom prst="rect">
            <a:avLst/>
          </a:prstGeom>
          <a:noFill/>
          <a:ln>
            <a:noFill/>
          </a:ln>
        </p:spPr>
        <p:txBody>
          <a:bodyPr lIns="69550" tIns="34775" rIns="69550" bIns="34775" anchor="t" anchorCtr="0">
            <a:noAutofit/>
          </a:bodyPr>
          <a:lstStyle/>
          <a:p>
            <a:pPr marL="0" marR="0" lvl="0" indent="0" algn="ctr" rtl="0">
              <a:lnSpc>
                <a:spcPct val="100000"/>
              </a:lnSpc>
              <a:spcBef>
                <a:spcPts val="0"/>
              </a:spcBef>
              <a:spcAft>
                <a:spcPts val="0"/>
              </a:spcAft>
              <a:buClr>
                <a:schemeClr val="dk1"/>
              </a:buClr>
              <a:buSzPct val="25000"/>
              <a:buFont typeface="Helvetica Neue"/>
              <a:buNone/>
            </a:pPr>
            <a:r>
              <a:rPr lang="en-US" sz="6800" b="1" i="0" u="none" strike="noStrike" cap="none" dirty="0">
                <a:solidFill>
                  <a:schemeClr val="dk1"/>
                </a:solidFill>
                <a:latin typeface="Helvetica Neue"/>
                <a:ea typeface="Helvetica Neue"/>
                <a:cs typeface="Helvetica Neue"/>
                <a:sym typeface="Helvetica Neue"/>
              </a:rPr>
              <a:t>Exploring House Renting Districts in B</a:t>
            </a:r>
            <a:r>
              <a:rPr lang="en-US" sz="6800" b="1" dirty="0">
                <a:solidFill>
                  <a:schemeClr val="dk1"/>
                </a:solidFill>
                <a:latin typeface="Helvetica Neue"/>
                <a:ea typeface="Helvetica Neue"/>
                <a:cs typeface="Helvetica Neue"/>
                <a:sym typeface="Helvetica Neue"/>
              </a:rPr>
              <a:t>oston </a:t>
            </a:r>
          </a:p>
          <a:p>
            <a:pPr marL="0" marR="0" lvl="0" indent="0" algn="ctr" rtl="0">
              <a:lnSpc>
                <a:spcPct val="100000"/>
              </a:lnSpc>
              <a:spcBef>
                <a:spcPts val="0"/>
              </a:spcBef>
              <a:spcAft>
                <a:spcPts val="0"/>
              </a:spcAft>
              <a:buClr>
                <a:schemeClr val="dk1"/>
              </a:buClr>
              <a:buSzPct val="25000"/>
              <a:buFont typeface="Helvetica Neue"/>
              <a:buNone/>
            </a:pPr>
            <a:r>
              <a:rPr lang="en-US" sz="6800" b="1" dirty="0">
                <a:solidFill>
                  <a:schemeClr val="dk1"/>
                </a:solidFill>
                <a:latin typeface="Helvetica Neue"/>
                <a:ea typeface="Helvetica Neue"/>
                <a:cs typeface="Helvetica Neue"/>
                <a:sym typeface="Helvetica Neue"/>
              </a:rPr>
              <a:t>B</a:t>
            </a:r>
            <a:r>
              <a:rPr lang="en-US" sz="6800" b="1" i="0" u="none" strike="noStrike" cap="none" dirty="0">
                <a:solidFill>
                  <a:schemeClr val="dk1"/>
                </a:solidFill>
                <a:latin typeface="Helvetica Neue"/>
                <a:ea typeface="Helvetica Neue"/>
                <a:cs typeface="Helvetica Neue"/>
                <a:sym typeface="Helvetica Neue"/>
              </a:rPr>
              <a:t>ased on </a:t>
            </a:r>
            <a:r>
              <a:rPr lang="en-US" sz="6800" b="1" dirty="0">
                <a:solidFill>
                  <a:schemeClr val="dk1"/>
                </a:solidFill>
                <a:latin typeface="Helvetica Neue"/>
                <a:ea typeface="Helvetica Neue"/>
                <a:cs typeface="Helvetica Neue"/>
                <a:sym typeface="Helvetica Neue"/>
              </a:rPr>
              <a:t>Multifarious</a:t>
            </a:r>
            <a:r>
              <a:rPr lang="en-US" sz="6800" b="1" i="0" u="none" strike="noStrike" cap="none" dirty="0">
                <a:solidFill>
                  <a:schemeClr val="dk1"/>
                </a:solidFill>
                <a:latin typeface="Helvetica Neue"/>
                <a:ea typeface="Helvetica Neue"/>
                <a:cs typeface="Helvetica Neue"/>
                <a:sym typeface="Helvetica Neue"/>
              </a:rPr>
              <a:t> </a:t>
            </a:r>
            <a:r>
              <a:rPr lang="en-US" sz="6800" b="1" dirty="0">
                <a:solidFill>
                  <a:schemeClr val="dk1"/>
                </a:solidFill>
                <a:latin typeface="Helvetica Neue"/>
                <a:ea typeface="Helvetica Neue"/>
                <a:cs typeface="Helvetica Neue"/>
                <a:sym typeface="Helvetica Neue"/>
              </a:rPr>
              <a:t>F</a:t>
            </a:r>
            <a:r>
              <a:rPr lang="en-US" sz="6800" b="1" i="0" u="none" strike="noStrike" cap="none" dirty="0">
                <a:solidFill>
                  <a:schemeClr val="dk1"/>
                </a:solidFill>
                <a:latin typeface="Helvetica Neue"/>
                <a:ea typeface="Helvetica Neue"/>
                <a:cs typeface="Helvetica Neue"/>
                <a:sym typeface="Helvetica Neue"/>
              </a:rPr>
              <a:t>eatures</a:t>
            </a:r>
          </a:p>
        </p:txBody>
      </p:sp>
      <p:sp>
        <p:nvSpPr>
          <p:cNvPr id="105" name="Shape 105"/>
          <p:cNvSpPr txBox="1"/>
          <p:nvPr/>
        </p:nvSpPr>
        <p:spPr>
          <a:xfrm>
            <a:off x="1119819" y="10546559"/>
            <a:ext cx="7497600" cy="3885250"/>
          </a:xfrm>
          <a:prstGeom prst="rect">
            <a:avLst/>
          </a:prstGeom>
          <a:noFill/>
          <a:ln>
            <a:noFill/>
          </a:ln>
        </p:spPr>
        <p:txBody>
          <a:bodyPr lIns="695575" tIns="347775" rIns="695575" bIns="695575" anchor="t" anchorCtr="0">
            <a:noAutofit/>
          </a:bodyPr>
          <a:lstStyle/>
          <a:p>
            <a:pPr marL="0" marR="0" lvl="0" indent="0" algn="just" rtl="0">
              <a:lnSpc>
                <a:spcPct val="100000"/>
              </a:lnSpc>
              <a:spcBef>
                <a:spcPts val="0"/>
              </a:spcBef>
              <a:spcAft>
                <a:spcPts val="0"/>
              </a:spcAft>
              <a:buClr>
                <a:schemeClr val="dk1"/>
              </a:buClr>
              <a:buSzPct val="25000"/>
              <a:buFont typeface="Helvetica Neue"/>
              <a:buNone/>
            </a:pPr>
            <a:r>
              <a:rPr lang="en-US" sz="4000" b="1" dirty="0">
                <a:solidFill>
                  <a:schemeClr val="dk1"/>
                </a:solidFill>
                <a:latin typeface="Helvetica Neue"/>
                <a:ea typeface="Helvetica Neue"/>
                <a:cs typeface="Helvetica Neue"/>
                <a:sym typeface="Helvetica Neue"/>
              </a:rPr>
              <a:t>Motivation</a:t>
            </a:r>
          </a:p>
          <a:p>
            <a:pPr marL="0" marR="0" lvl="0" indent="0" algn="just" rtl="0">
              <a:lnSpc>
                <a:spcPct val="100000"/>
              </a:lnSpc>
              <a:spcBef>
                <a:spcPts val="0"/>
              </a:spcBef>
              <a:spcAft>
                <a:spcPts val="0"/>
              </a:spcAft>
              <a:buClr>
                <a:schemeClr val="dk1"/>
              </a:buClr>
              <a:buSzPct val="116666"/>
              <a:buFont typeface="Noto Sans Symbols"/>
              <a:buChar char="▪"/>
            </a:pPr>
            <a:r>
              <a:rPr lang="en-US" sz="2400" b="0" i="0" u="none" strike="noStrike" cap="none" dirty="0">
                <a:solidFill>
                  <a:schemeClr val="dk1"/>
                </a:solidFill>
                <a:latin typeface="Helvetica Neue"/>
                <a:ea typeface="Helvetica Neue"/>
                <a:cs typeface="Helvetica Neue"/>
                <a:sym typeface="Helvetica Neue"/>
              </a:rPr>
              <a:t>Find the implicit boundaries and</a:t>
            </a:r>
            <a:r>
              <a:rPr lang="en-US" sz="2400" dirty="0">
                <a:solidFill>
                  <a:schemeClr val="dk1"/>
                </a:solidFill>
                <a:latin typeface="Helvetica Neue"/>
                <a:ea typeface="Helvetica Neue"/>
                <a:cs typeface="Helvetica Neue"/>
                <a:sym typeface="Helvetica Neue"/>
              </a:rPr>
              <a:t> </a:t>
            </a:r>
            <a:r>
              <a:rPr lang="en-US" sz="2400" b="0" i="0" u="none" strike="noStrike" cap="none" dirty="0">
                <a:solidFill>
                  <a:schemeClr val="dk1"/>
                </a:solidFill>
                <a:latin typeface="Helvetica Neue"/>
                <a:ea typeface="Helvetica Neue"/>
                <a:cs typeface="Helvetica Neue"/>
                <a:sym typeface="Helvetica Neue"/>
              </a:rPr>
              <a:t>classification of Boston house renting</a:t>
            </a:r>
            <a:r>
              <a:rPr lang="en-US" sz="2400" dirty="0">
                <a:solidFill>
                  <a:schemeClr val="dk1"/>
                </a:solidFill>
                <a:latin typeface="Helvetica Neue"/>
                <a:ea typeface="Helvetica Neue"/>
                <a:cs typeface="Helvetica Neue"/>
                <a:sym typeface="Helvetica Neue"/>
              </a:rPr>
              <a:t> based on various of features</a:t>
            </a:r>
          </a:p>
          <a:p>
            <a:pPr marL="0" marR="0" lvl="0" indent="25400" algn="just" rtl="0">
              <a:lnSpc>
                <a:spcPct val="110000"/>
              </a:lnSpc>
              <a:spcBef>
                <a:spcPts val="760"/>
              </a:spcBef>
              <a:spcAft>
                <a:spcPts val="0"/>
              </a:spcAft>
              <a:buClr>
                <a:schemeClr val="dk1"/>
              </a:buClr>
              <a:buSzPct val="100000"/>
              <a:buFont typeface="Noto Sans Symbols"/>
              <a:buChar char="▪"/>
            </a:pPr>
            <a:r>
              <a:rPr lang="en-US" sz="2400" b="0" i="0" u="none" strike="noStrike" cap="none" dirty="0">
                <a:solidFill>
                  <a:schemeClr val="dk1"/>
                </a:solidFill>
                <a:latin typeface="Helvetica Neue"/>
                <a:ea typeface="Helvetica Neue"/>
                <a:cs typeface="Helvetica Neue"/>
                <a:sym typeface="Helvetica Neue"/>
              </a:rPr>
              <a:t>Recommend house renting to different types of people base on the </a:t>
            </a:r>
            <a:r>
              <a:rPr lang="en-US" sz="2400" dirty="0">
                <a:solidFill>
                  <a:schemeClr val="dk1"/>
                </a:solidFill>
                <a:latin typeface="Helvetica Neue"/>
                <a:ea typeface="Helvetica Neue"/>
                <a:cs typeface="Helvetica Neue"/>
                <a:sym typeface="Helvetica Neue"/>
              </a:rPr>
              <a:t>clustering results</a:t>
            </a:r>
            <a:r>
              <a:rPr lang="en-US" sz="2400" b="0" i="0" u="none" strike="noStrike" cap="none" dirty="0">
                <a:solidFill>
                  <a:schemeClr val="dk1"/>
                </a:solidFill>
                <a:latin typeface="Helvetica Neue"/>
                <a:ea typeface="Helvetica Neue"/>
                <a:cs typeface="Helvetica Neue"/>
                <a:sym typeface="Helvetica Neue"/>
              </a:rPr>
              <a:t>.</a:t>
            </a:r>
          </a:p>
        </p:txBody>
      </p:sp>
      <p:sp>
        <p:nvSpPr>
          <p:cNvPr id="106" name="Shape 106"/>
          <p:cNvSpPr txBox="1"/>
          <p:nvPr/>
        </p:nvSpPr>
        <p:spPr>
          <a:xfrm>
            <a:off x="18216450" y="19549900"/>
            <a:ext cx="7152899" cy="6239099"/>
          </a:xfrm>
          <a:prstGeom prst="rect">
            <a:avLst/>
          </a:prstGeom>
          <a:noFill/>
          <a:ln>
            <a:noFill/>
          </a:ln>
        </p:spPr>
        <p:txBody>
          <a:bodyPr lIns="72725" tIns="36350" rIns="72725" bIns="36350" anchor="t" anchorCtr="0">
            <a:noAutofit/>
          </a:bodyPr>
          <a:lstStyle/>
          <a:p>
            <a:pPr marL="363656" marR="0" lvl="0" indent="-363656" algn="just" rtl="0">
              <a:lnSpc>
                <a:spcPct val="115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Helvetica Neue"/>
                <a:ea typeface="Helvetica Neue"/>
                <a:cs typeface="Helvetica Neue"/>
                <a:sym typeface="Helvetica Neue"/>
              </a:rPr>
              <a:t>After filtering some features, We decide to use longitude, latitude, number of restaurants, shops, cafes and price to cluster the houses.</a:t>
            </a:r>
          </a:p>
          <a:p>
            <a:pPr marL="363656" marR="0" lvl="0" indent="-363656" algn="just" rtl="0">
              <a:lnSpc>
                <a:spcPct val="115000"/>
              </a:lnSpc>
              <a:spcBef>
                <a:spcPts val="240"/>
              </a:spcBef>
              <a:spcAft>
                <a:spcPts val="0"/>
              </a:spcAft>
              <a:buClr>
                <a:schemeClr val="dk1"/>
              </a:buClr>
              <a:buSzPct val="100000"/>
              <a:buFont typeface="Arial"/>
              <a:buChar char="•"/>
            </a:pPr>
            <a:r>
              <a:rPr lang="en-US" sz="2400" b="0" i="0" u="none" strike="noStrike" cap="none" dirty="0">
                <a:solidFill>
                  <a:schemeClr val="dk1"/>
                </a:solidFill>
                <a:latin typeface="Helvetica Neue"/>
                <a:ea typeface="Helvetica Neue"/>
                <a:cs typeface="Helvetica Neue"/>
                <a:sym typeface="Helvetica Neue"/>
              </a:rPr>
              <a:t>After analyze the error and </a:t>
            </a:r>
            <a:r>
              <a:rPr lang="en-US" sz="2400" dirty="0">
                <a:solidFill>
                  <a:schemeClr val="dk1"/>
                </a:solidFill>
                <a:latin typeface="Helvetica Neue"/>
                <a:ea typeface="Helvetica Neue"/>
                <a:cs typeface="Helvetica Neue"/>
                <a:sym typeface="Helvetica Neue"/>
              </a:rPr>
              <a:t>Silhouette</a:t>
            </a:r>
            <a:r>
              <a:rPr lang="en-US" sz="2400" b="0" i="0" u="none" strike="noStrike" cap="none" dirty="0">
                <a:solidFill>
                  <a:schemeClr val="dk1"/>
                </a:solidFill>
                <a:latin typeface="Helvetica Neue"/>
                <a:ea typeface="Helvetica Neue"/>
                <a:cs typeface="Helvetica Neue"/>
                <a:sym typeface="Helvetica Neue"/>
              </a:rPr>
              <a:t> Coefficient s</a:t>
            </a:r>
            <a:r>
              <a:rPr lang="en-US" sz="2400" dirty="0">
                <a:solidFill>
                  <a:schemeClr val="dk1"/>
                </a:solidFill>
                <a:latin typeface="Helvetica Neue"/>
                <a:ea typeface="Helvetica Neue"/>
                <a:cs typeface="Helvetica Neue"/>
                <a:sym typeface="Helvetica Neue"/>
              </a:rPr>
              <a:t>core</a:t>
            </a:r>
            <a:r>
              <a:rPr lang="en-US" sz="2400" b="0" i="0" u="none" strike="noStrike" cap="none" dirty="0">
                <a:solidFill>
                  <a:schemeClr val="dk1"/>
                </a:solidFill>
                <a:latin typeface="Helvetica Neue"/>
                <a:ea typeface="Helvetica Neue"/>
                <a:cs typeface="Helvetica Neue"/>
                <a:sym typeface="Helvetica Neue"/>
              </a:rPr>
              <a:t>, we find that the best number of cluster should be </a:t>
            </a:r>
            <a:r>
              <a:rPr lang="en-US" sz="2400" dirty="0">
                <a:solidFill>
                  <a:schemeClr val="dk1"/>
                </a:solidFill>
                <a:latin typeface="Helvetica Neue"/>
                <a:ea typeface="Helvetica Neue"/>
                <a:cs typeface="Helvetica Neue"/>
                <a:sym typeface="Helvetica Neue"/>
              </a:rPr>
              <a:t>12</a:t>
            </a:r>
            <a:r>
              <a:rPr lang="en-US" sz="2400" b="0" i="0" u="none" strike="noStrike" cap="none" dirty="0">
                <a:solidFill>
                  <a:schemeClr val="dk1"/>
                </a:solidFill>
                <a:latin typeface="Helvetica Neue"/>
                <a:ea typeface="Helvetica Neue"/>
                <a:cs typeface="Helvetica Neue"/>
                <a:sym typeface="Helvetica Neue"/>
              </a:rPr>
              <a:t>.</a:t>
            </a:r>
          </a:p>
          <a:p>
            <a:pPr marL="363656" marR="0" lvl="0" indent="-363656" algn="just" rtl="0">
              <a:lnSpc>
                <a:spcPct val="115000"/>
              </a:lnSpc>
              <a:spcBef>
                <a:spcPts val="240"/>
              </a:spcBef>
              <a:spcAft>
                <a:spcPts val="0"/>
              </a:spcAft>
              <a:buClr>
                <a:schemeClr val="dk1"/>
              </a:buClr>
              <a:buSzPct val="100000"/>
              <a:buFont typeface="Arial"/>
              <a:buChar char="•"/>
            </a:pPr>
            <a:r>
              <a:rPr lang="en-US" sz="2400" b="0" i="0" u="none" strike="noStrike" cap="none" dirty="0">
                <a:solidFill>
                  <a:schemeClr val="dk1"/>
                </a:solidFill>
                <a:latin typeface="Helvetica Neue"/>
                <a:ea typeface="Helvetica Neue"/>
                <a:cs typeface="Helvetica Neue"/>
                <a:sym typeface="Helvetica Neue"/>
              </a:rPr>
              <a:t>We use three methods to cluster the houses ( K-means++, Hierarchy and GMM), finally we f</a:t>
            </a:r>
            <a:r>
              <a:rPr lang="en-US" sz="2400" dirty="0">
                <a:solidFill>
                  <a:schemeClr val="dk1"/>
                </a:solidFill>
                <a:latin typeface="Helvetica Neue"/>
                <a:ea typeface="Helvetica Neue"/>
                <a:cs typeface="Helvetica Neue"/>
                <a:sym typeface="Helvetica Neue"/>
              </a:rPr>
              <a:t>ound</a:t>
            </a:r>
            <a:r>
              <a:rPr lang="en-US" sz="2400" b="0" i="0" u="none" strike="noStrike" cap="none" dirty="0">
                <a:solidFill>
                  <a:schemeClr val="dk1"/>
                </a:solidFill>
                <a:latin typeface="Helvetica Neue"/>
                <a:ea typeface="Helvetica Neue"/>
                <a:cs typeface="Helvetica Neue"/>
                <a:sym typeface="Helvetica Neue"/>
              </a:rPr>
              <a:t> that K-means++ gives the best clustering result.</a:t>
            </a:r>
          </a:p>
          <a:p>
            <a:pPr marL="363656" marR="0" lvl="0" indent="-363656" algn="just" rtl="0">
              <a:lnSpc>
                <a:spcPct val="115000"/>
              </a:lnSpc>
              <a:spcBef>
                <a:spcPts val="240"/>
              </a:spcBef>
              <a:spcAft>
                <a:spcPts val="0"/>
              </a:spcAft>
              <a:buClr>
                <a:schemeClr val="dk1"/>
              </a:buClr>
              <a:buSzPct val="100000"/>
              <a:buFont typeface="Arial"/>
              <a:buChar char="•"/>
            </a:pPr>
            <a:r>
              <a:rPr lang="en-US" sz="2400" b="0" i="0" u="none" strike="noStrike" cap="none" dirty="0">
                <a:solidFill>
                  <a:schemeClr val="dk1"/>
                </a:solidFill>
                <a:latin typeface="Helvetica Neue"/>
                <a:ea typeface="Helvetica Neue"/>
                <a:cs typeface="Helvetica Neue"/>
                <a:sym typeface="Helvetica Neue"/>
              </a:rPr>
              <a:t>Instead of using </a:t>
            </a:r>
            <a:r>
              <a:rPr lang="en-US" sz="2400" b="0" i="0" u="none" strike="noStrike" cap="none" dirty="0" err="1">
                <a:solidFill>
                  <a:schemeClr val="dk1"/>
                </a:solidFill>
                <a:latin typeface="Helvetica Neue"/>
                <a:ea typeface="Helvetica Neue"/>
                <a:cs typeface="Helvetica Neue"/>
                <a:sym typeface="Helvetica Neue"/>
              </a:rPr>
              <a:t>matplot</a:t>
            </a:r>
            <a:r>
              <a:rPr lang="en-US" sz="2400" b="0" i="0" u="none" strike="noStrike" cap="none" dirty="0">
                <a:solidFill>
                  <a:schemeClr val="dk1"/>
                </a:solidFill>
                <a:latin typeface="Helvetica Neue"/>
                <a:ea typeface="Helvetica Neue"/>
                <a:cs typeface="Helvetica Neue"/>
                <a:sym typeface="Helvetica Neue"/>
              </a:rPr>
              <a:t> package in python, we use a</a:t>
            </a:r>
            <a:r>
              <a:rPr lang="en-US" sz="2400" dirty="0">
                <a:solidFill>
                  <a:schemeClr val="dk1"/>
                </a:solidFill>
                <a:latin typeface="Helvetica Neue"/>
                <a:ea typeface="Helvetica Neue"/>
                <a:cs typeface="Helvetica Neue"/>
                <a:sym typeface="Helvetica Neue"/>
              </a:rPr>
              <a:t>n another</a:t>
            </a:r>
            <a:r>
              <a:rPr lang="en-US" sz="2400" b="0" i="0" u="none" strike="noStrike" cap="none" dirty="0">
                <a:solidFill>
                  <a:schemeClr val="dk1"/>
                </a:solidFill>
                <a:latin typeface="Helvetica Neue"/>
                <a:ea typeface="Helvetica Neue"/>
                <a:cs typeface="Helvetica Neue"/>
                <a:sym typeface="Helvetica Neue"/>
              </a:rPr>
              <a:t> powerful plot package called </a:t>
            </a:r>
            <a:r>
              <a:rPr lang="en-US" sz="2400" b="0" i="0" u="none" strike="noStrike" cap="none" dirty="0" err="1">
                <a:solidFill>
                  <a:schemeClr val="dk1"/>
                </a:solidFill>
                <a:latin typeface="Helvetica Neue"/>
                <a:ea typeface="Helvetica Neue"/>
                <a:cs typeface="Helvetica Neue"/>
                <a:sym typeface="Helvetica Neue"/>
              </a:rPr>
              <a:t>plotly</a:t>
            </a:r>
            <a:r>
              <a:rPr lang="en-US" sz="2400" b="0" i="0" u="none" strike="noStrike" cap="none" dirty="0">
                <a:solidFill>
                  <a:schemeClr val="dk1"/>
                </a:solidFill>
                <a:latin typeface="Helvetica Neue"/>
                <a:ea typeface="Helvetica Neue"/>
                <a:cs typeface="Helvetica Neue"/>
                <a:sym typeface="Helvetica Neue"/>
              </a:rPr>
              <a:t>. By using </a:t>
            </a:r>
            <a:r>
              <a:rPr lang="en-US" sz="2400" dirty="0">
                <a:solidFill>
                  <a:schemeClr val="dk1"/>
                </a:solidFill>
                <a:latin typeface="Helvetica Neue"/>
                <a:ea typeface="Helvetica Neue"/>
                <a:cs typeface="Helvetica Neue"/>
                <a:sym typeface="Helvetica Neue"/>
              </a:rPr>
              <a:t>this</a:t>
            </a:r>
            <a:r>
              <a:rPr lang="en-US" sz="2400" b="0" i="0" u="none" strike="noStrike" cap="none" dirty="0">
                <a:solidFill>
                  <a:schemeClr val="dk1"/>
                </a:solidFill>
                <a:latin typeface="Helvetica Neue"/>
                <a:ea typeface="Helvetica Neue"/>
                <a:cs typeface="Helvetica Neue"/>
                <a:sym typeface="Helvetica Neue"/>
              </a:rPr>
              <a:t>, we successfully </a:t>
            </a:r>
            <a:r>
              <a:rPr lang="en-US" sz="2400" dirty="0">
                <a:solidFill>
                  <a:schemeClr val="dk1"/>
                </a:solidFill>
                <a:latin typeface="Helvetica Neue"/>
                <a:ea typeface="Helvetica Neue"/>
                <a:cs typeface="Helvetica Neue"/>
                <a:sym typeface="Helvetica Neue"/>
              </a:rPr>
              <a:t>plot each renting point</a:t>
            </a:r>
            <a:r>
              <a:rPr lang="en-US" sz="2400" b="0" i="0" u="none" strike="noStrike" cap="none" dirty="0">
                <a:solidFill>
                  <a:schemeClr val="dk1"/>
                </a:solidFill>
                <a:latin typeface="Helvetica Neue"/>
                <a:ea typeface="Helvetica Neue"/>
                <a:cs typeface="Helvetica Neue"/>
                <a:sym typeface="Helvetica Neue"/>
              </a:rPr>
              <a:t> </a:t>
            </a:r>
            <a:r>
              <a:rPr lang="en-US" sz="2400" dirty="0">
                <a:solidFill>
                  <a:schemeClr val="dk1"/>
                </a:solidFill>
                <a:latin typeface="Helvetica Neue"/>
                <a:ea typeface="Helvetica Neue"/>
                <a:cs typeface="Helvetica Neue"/>
                <a:sym typeface="Helvetica Neue"/>
              </a:rPr>
              <a:t>onto a </a:t>
            </a:r>
            <a:r>
              <a:rPr lang="en-US" sz="2400" b="0" i="0" u="none" strike="noStrike" cap="none" dirty="0">
                <a:solidFill>
                  <a:schemeClr val="dk1"/>
                </a:solidFill>
                <a:latin typeface="Helvetica Neue"/>
                <a:ea typeface="Helvetica Neue"/>
                <a:cs typeface="Helvetica Neue"/>
                <a:sym typeface="Helvetica Neue"/>
              </a:rPr>
              <a:t>real map.	</a:t>
            </a:r>
          </a:p>
        </p:txBody>
      </p:sp>
      <p:sp>
        <p:nvSpPr>
          <p:cNvPr id="107" name="Shape 107"/>
          <p:cNvSpPr txBox="1"/>
          <p:nvPr/>
        </p:nvSpPr>
        <p:spPr>
          <a:xfrm>
            <a:off x="13932548" y="18772057"/>
            <a:ext cx="7906499" cy="440699"/>
          </a:xfrm>
          <a:prstGeom prst="rect">
            <a:avLst/>
          </a:prstGeom>
          <a:noFill/>
          <a:ln>
            <a:noFill/>
          </a:ln>
        </p:spPr>
        <p:txBody>
          <a:bodyPr lIns="55325" tIns="27650" rIns="55325" bIns="27650" anchor="t" anchorCtr="0">
            <a:noAutofit/>
          </a:bodyPr>
          <a:lstStyle/>
          <a:p>
            <a:pPr marL="0" marR="0" lvl="0" indent="0" algn="ctr" rtl="0">
              <a:lnSpc>
                <a:spcPct val="100000"/>
              </a:lnSpc>
              <a:spcBef>
                <a:spcPts val="0"/>
              </a:spcBef>
              <a:spcAft>
                <a:spcPts val="0"/>
              </a:spcAft>
              <a:buClr>
                <a:schemeClr val="dk1"/>
              </a:buClr>
              <a:buSzPct val="25000"/>
              <a:buFont typeface="Helvetica Neue"/>
              <a:buNone/>
            </a:pPr>
            <a:r>
              <a:rPr lang="en-US" sz="2500" b="0" i="0" u="none" strike="noStrike" cap="none" dirty="0">
                <a:solidFill>
                  <a:schemeClr val="dk1"/>
                </a:solidFill>
                <a:latin typeface="Helvetica Neue"/>
                <a:ea typeface="Helvetica Neue"/>
                <a:cs typeface="Helvetica Neue"/>
                <a:sym typeface="Helvetica Neue"/>
              </a:rPr>
              <a:t>Figure 1. Clusters with K-means(12 </a:t>
            </a:r>
            <a:r>
              <a:rPr lang="en-US" sz="2400" b="0" i="0" u="none" strike="noStrike" cap="none" dirty="0">
                <a:solidFill>
                  <a:schemeClr val="dk1"/>
                </a:solidFill>
                <a:latin typeface="Helvetica Neue"/>
                <a:ea typeface="Helvetica Neue"/>
                <a:cs typeface="Helvetica Neue"/>
                <a:sym typeface="Helvetica Neue"/>
              </a:rPr>
              <a:t>clusters</a:t>
            </a:r>
            <a:r>
              <a:rPr lang="en-US" sz="2500" b="0" i="0" u="none" strike="noStrike" cap="none" dirty="0">
                <a:solidFill>
                  <a:schemeClr val="dk1"/>
                </a:solidFill>
                <a:latin typeface="Helvetica Neue"/>
                <a:ea typeface="Helvetica Neue"/>
                <a:cs typeface="Helvetica Neue"/>
                <a:sym typeface="Helvetica Neue"/>
              </a:rPr>
              <a:t>)</a:t>
            </a:r>
          </a:p>
        </p:txBody>
      </p:sp>
      <p:pic>
        <p:nvPicPr>
          <p:cNvPr id="108" name="Shape 108"/>
          <p:cNvPicPr preferRelativeResize="0"/>
          <p:nvPr/>
        </p:nvPicPr>
        <p:blipFill rotWithShape="1">
          <a:blip r:embed="rId3">
            <a:alphaModFix/>
          </a:blip>
          <a:srcRect/>
          <a:stretch/>
        </p:blipFill>
        <p:spPr>
          <a:xfrm>
            <a:off x="1672480" y="1547375"/>
            <a:ext cx="5415899" cy="2425500"/>
          </a:xfrm>
          <a:prstGeom prst="rect">
            <a:avLst/>
          </a:prstGeom>
          <a:noFill/>
          <a:ln>
            <a:noFill/>
          </a:ln>
        </p:spPr>
      </p:pic>
      <p:pic>
        <p:nvPicPr>
          <p:cNvPr id="109" name="Shape 109"/>
          <p:cNvPicPr preferRelativeResize="0"/>
          <p:nvPr/>
        </p:nvPicPr>
        <p:blipFill rotWithShape="1">
          <a:blip r:embed="rId4">
            <a:alphaModFix/>
          </a:blip>
          <a:srcRect/>
          <a:stretch/>
        </p:blipFill>
        <p:spPr>
          <a:xfrm>
            <a:off x="31351475" y="1182347"/>
            <a:ext cx="3701653" cy="3701653"/>
          </a:xfrm>
          <a:prstGeom prst="rect">
            <a:avLst/>
          </a:prstGeom>
          <a:noFill/>
          <a:ln>
            <a:noFill/>
          </a:ln>
        </p:spPr>
      </p:pic>
      <p:sp>
        <p:nvSpPr>
          <p:cNvPr id="110" name="Shape 110"/>
          <p:cNvSpPr/>
          <p:nvPr/>
        </p:nvSpPr>
        <p:spPr>
          <a:xfrm>
            <a:off x="1699325" y="15323975"/>
            <a:ext cx="1857000" cy="858000"/>
          </a:xfrm>
          <a:prstGeom prst="flowChartAlternateProcess">
            <a:avLst/>
          </a:prstGeom>
          <a:solidFill>
            <a:srgbClr val="8EFFD9"/>
          </a:solidFill>
          <a:ln w="9525" cap="flat" cmpd="sng">
            <a:solidFill>
              <a:srgbClr val="8EFFD9"/>
            </a:solidFill>
            <a:prstDash val="solid"/>
            <a:round/>
            <a:headEnd type="none" w="med" len="med"/>
            <a:tailEnd type="none" w="med" len="med"/>
          </a:ln>
          <a:effectLst>
            <a:outerShdw blurRad="39999" dist="23000" dir="5400000" rotWithShape="0">
              <a:srgbClr val="000000">
                <a:alpha val="34509"/>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accent4"/>
              </a:buClr>
              <a:buSzPct val="25000"/>
              <a:buFont typeface="Calibri"/>
              <a:buNone/>
            </a:pPr>
            <a:r>
              <a:rPr lang="en-US" sz="2500" b="1" i="0" u="none" strike="noStrike" cap="none">
                <a:solidFill>
                  <a:schemeClr val="accent4"/>
                </a:solidFill>
                <a:latin typeface="Calibri"/>
                <a:ea typeface="Calibri"/>
                <a:cs typeface="Calibri"/>
                <a:sym typeface="Calibri"/>
              </a:rPr>
              <a:t>Beautiful</a:t>
            </a:r>
          </a:p>
          <a:p>
            <a:pPr marL="0" marR="0" lvl="0" indent="0" algn="ctr" rtl="0">
              <a:lnSpc>
                <a:spcPct val="100000"/>
              </a:lnSpc>
              <a:spcBef>
                <a:spcPts val="0"/>
              </a:spcBef>
              <a:spcAft>
                <a:spcPts val="0"/>
              </a:spcAft>
              <a:buClr>
                <a:schemeClr val="accent4"/>
              </a:buClr>
              <a:buSzPct val="25000"/>
              <a:buFont typeface="Calibri"/>
              <a:buNone/>
            </a:pPr>
            <a:r>
              <a:rPr lang="en-US" sz="2500" b="1" i="0" u="none" strike="noStrike" cap="none">
                <a:solidFill>
                  <a:schemeClr val="accent4"/>
                </a:solidFill>
                <a:latin typeface="Calibri"/>
                <a:ea typeface="Calibri"/>
                <a:cs typeface="Calibri"/>
                <a:sym typeface="Calibri"/>
              </a:rPr>
              <a:t>Soup</a:t>
            </a:r>
          </a:p>
        </p:txBody>
      </p:sp>
      <p:sp>
        <p:nvSpPr>
          <p:cNvPr id="111" name="Shape 111"/>
          <p:cNvSpPr/>
          <p:nvPr/>
        </p:nvSpPr>
        <p:spPr>
          <a:xfrm>
            <a:off x="3921255" y="15323975"/>
            <a:ext cx="1857000" cy="858000"/>
          </a:xfrm>
          <a:prstGeom prst="flowChartAlternateProcess">
            <a:avLst/>
          </a:prstGeom>
          <a:solidFill>
            <a:srgbClr val="BAFF8B"/>
          </a:solidFill>
          <a:ln w="9525" cap="flat" cmpd="sng">
            <a:solidFill>
              <a:srgbClr val="BAFF8B"/>
            </a:solidFill>
            <a:prstDash val="solid"/>
            <a:round/>
            <a:headEnd type="none" w="med" len="med"/>
            <a:tailEnd type="none" w="med" len="med"/>
          </a:ln>
          <a:effectLst>
            <a:outerShdw blurRad="39999" dist="23000" dir="5400000" rotWithShape="0">
              <a:srgbClr val="000000">
                <a:alpha val="34509"/>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accent4"/>
              </a:buClr>
              <a:buSzPct val="25000"/>
              <a:buFont typeface="Calibri"/>
              <a:buNone/>
            </a:pPr>
            <a:r>
              <a:rPr lang="en-US" sz="2500" b="1" i="0" u="none" strike="noStrike" cap="none">
                <a:solidFill>
                  <a:schemeClr val="accent4"/>
                </a:solidFill>
                <a:latin typeface="Calibri"/>
                <a:ea typeface="Calibri"/>
                <a:cs typeface="Calibri"/>
                <a:sym typeface="Calibri"/>
              </a:rPr>
              <a:t>Zillow</a:t>
            </a:r>
          </a:p>
          <a:p>
            <a:pPr marL="0" marR="0" lvl="0" indent="0" algn="ctr" rtl="0">
              <a:lnSpc>
                <a:spcPct val="100000"/>
              </a:lnSpc>
              <a:spcBef>
                <a:spcPts val="0"/>
              </a:spcBef>
              <a:spcAft>
                <a:spcPts val="0"/>
              </a:spcAft>
              <a:buClr>
                <a:schemeClr val="accent4"/>
              </a:buClr>
              <a:buSzPct val="25000"/>
              <a:buFont typeface="Calibri"/>
              <a:buNone/>
            </a:pPr>
            <a:r>
              <a:rPr lang="en-US" sz="2500" b="1" i="0" u="none" strike="noStrike" cap="none">
                <a:solidFill>
                  <a:schemeClr val="accent4"/>
                </a:solidFill>
                <a:latin typeface="Calibri"/>
                <a:ea typeface="Calibri"/>
                <a:cs typeface="Calibri"/>
                <a:sym typeface="Calibri"/>
              </a:rPr>
              <a:t>API</a:t>
            </a:r>
          </a:p>
        </p:txBody>
      </p:sp>
      <p:sp>
        <p:nvSpPr>
          <p:cNvPr id="112" name="Shape 112"/>
          <p:cNvSpPr/>
          <p:nvPr/>
        </p:nvSpPr>
        <p:spPr>
          <a:xfrm>
            <a:off x="6151696" y="15323975"/>
            <a:ext cx="1857000" cy="858000"/>
          </a:xfrm>
          <a:prstGeom prst="flowChartAlternateProcess">
            <a:avLst/>
          </a:prstGeom>
          <a:solidFill>
            <a:srgbClr val="F9A982"/>
          </a:solidFill>
          <a:ln w="9525" cap="flat" cmpd="sng">
            <a:solidFill>
              <a:srgbClr val="F9A982"/>
            </a:solidFill>
            <a:prstDash val="solid"/>
            <a:round/>
            <a:headEnd type="none" w="med" len="med"/>
            <a:tailEnd type="none" w="med" len="med"/>
          </a:ln>
          <a:effectLst>
            <a:outerShdw blurRad="39999" dist="23000" dir="5400000" rotWithShape="0">
              <a:srgbClr val="000000">
                <a:alpha val="34509"/>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alibri"/>
              <a:buNone/>
            </a:pPr>
            <a:r>
              <a:rPr lang="en-US" sz="2500" b="1" i="0" u="none" strike="noStrike" cap="none">
                <a:solidFill>
                  <a:schemeClr val="lt2"/>
                </a:solidFill>
                <a:latin typeface="Calibri"/>
                <a:ea typeface="Calibri"/>
                <a:cs typeface="Calibri"/>
                <a:sym typeface="Calibri"/>
              </a:rPr>
              <a:t>Selenium</a:t>
            </a:r>
          </a:p>
        </p:txBody>
      </p:sp>
      <p:cxnSp>
        <p:nvCxnSpPr>
          <p:cNvPr id="113" name="Shape 113"/>
          <p:cNvCxnSpPr/>
          <p:nvPr/>
        </p:nvCxnSpPr>
        <p:spPr>
          <a:xfrm>
            <a:off x="3614050" y="15752975"/>
            <a:ext cx="365100" cy="0"/>
          </a:xfrm>
          <a:prstGeom prst="straightConnector1">
            <a:avLst/>
          </a:prstGeom>
          <a:noFill/>
          <a:ln w="25400" cap="flat" cmpd="sng">
            <a:solidFill>
              <a:schemeClr val="dk1"/>
            </a:solidFill>
            <a:prstDash val="solid"/>
            <a:round/>
            <a:headEnd type="none" w="med" len="med"/>
            <a:tailEnd type="triangle" w="lg" len="lg"/>
          </a:ln>
          <a:effectLst>
            <a:outerShdw blurRad="39999" dist="20000" dir="5400000" rotWithShape="0">
              <a:srgbClr val="000000">
                <a:alpha val="37254"/>
              </a:srgbClr>
            </a:outerShdw>
          </a:effectLst>
        </p:spPr>
      </p:cxnSp>
      <p:cxnSp>
        <p:nvCxnSpPr>
          <p:cNvPr id="114" name="Shape 114"/>
          <p:cNvCxnSpPr/>
          <p:nvPr/>
        </p:nvCxnSpPr>
        <p:spPr>
          <a:xfrm>
            <a:off x="5842257" y="15744417"/>
            <a:ext cx="365100" cy="0"/>
          </a:xfrm>
          <a:prstGeom prst="straightConnector1">
            <a:avLst/>
          </a:prstGeom>
          <a:noFill/>
          <a:ln w="25400" cap="flat" cmpd="sng">
            <a:solidFill>
              <a:schemeClr val="dk1"/>
            </a:solidFill>
            <a:prstDash val="solid"/>
            <a:round/>
            <a:headEnd type="none" w="med" len="med"/>
            <a:tailEnd type="triangle" w="lg" len="lg"/>
          </a:ln>
          <a:effectLst>
            <a:outerShdw blurRad="39999" dist="20000" dir="5400000" rotWithShape="0">
              <a:srgbClr val="000000">
                <a:alpha val="37254"/>
              </a:srgbClr>
            </a:outerShdw>
          </a:effectLst>
        </p:spPr>
      </p:cxnSp>
      <p:sp>
        <p:nvSpPr>
          <p:cNvPr id="115" name="Shape 115"/>
          <p:cNvSpPr txBox="1"/>
          <p:nvPr/>
        </p:nvSpPr>
        <p:spPr>
          <a:xfrm>
            <a:off x="-13977256" y="37359771"/>
            <a:ext cx="184730" cy="47705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500" b="0" i="0" u="none" strike="noStrike" cap="none">
              <a:solidFill>
                <a:schemeClr val="dk1"/>
              </a:solidFill>
              <a:latin typeface="Helvetica Neue"/>
              <a:ea typeface="Helvetica Neue"/>
              <a:cs typeface="Helvetica Neue"/>
              <a:sym typeface="Helvetica Neue"/>
            </a:endParaRPr>
          </a:p>
        </p:txBody>
      </p:sp>
      <p:sp>
        <p:nvSpPr>
          <p:cNvPr id="116" name="Shape 116"/>
          <p:cNvSpPr txBox="1"/>
          <p:nvPr/>
        </p:nvSpPr>
        <p:spPr>
          <a:xfrm>
            <a:off x="36561568" y="18820409"/>
            <a:ext cx="184666" cy="47705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500" b="0" i="0" u="none" strike="noStrike" cap="none">
              <a:solidFill>
                <a:schemeClr val="dk1"/>
              </a:solidFill>
              <a:latin typeface="Helvetica Neue"/>
              <a:ea typeface="Helvetica Neue"/>
              <a:cs typeface="Helvetica Neue"/>
              <a:sym typeface="Helvetica Neue"/>
            </a:endParaRPr>
          </a:p>
        </p:txBody>
      </p:sp>
      <p:sp>
        <p:nvSpPr>
          <p:cNvPr id="120" name="Shape 120"/>
          <p:cNvSpPr txBox="1"/>
          <p:nvPr/>
        </p:nvSpPr>
        <p:spPr>
          <a:xfrm>
            <a:off x="9303625" y="5879025"/>
            <a:ext cx="16669499" cy="4779299"/>
          </a:xfrm>
          <a:prstGeom prst="rect">
            <a:avLst/>
          </a:prstGeom>
          <a:noFill/>
          <a:ln>
            <a:noFill/>
          </a:ln>
        </p:spPr>
        <p:txBody>
          <a:bodyPr lIns="695575" tIns="347775" rIns="695575" bIns="695575" anchor="t" anchorCtr="0">
            <a:noAutofit/>
          </a:bodyPr>
          <a:lstStyle/>
          <a:p>
            <a:pPr marL="0" marR="0" lvl="0" indent="0" algn="just" rtl="0">
              <a:lnSpc>
                <a:spcPct val="110000"/>
              </a:lnSpc>
              <a:spcBef>
                <a:spcPts val="0"/>
              </a:spcBef>
              <a:spcAft>
                <a:spcPts val="0"/>
              </a:spcAft>
              <a:buClr>
                <a:schemeClr val="dk1"/>
              </a:buClr>
              <a:buSzPct val="25000"/>
              <a:buFont typeface="Helvetica Neue"/>
              <a:buNone/>
            </a:pPr>
            <a:r>
              <a:rPr lang="en-US" sz="4000" b="1" i="0" u="none" strike="noStrike" cap="none" dirty="0">
                <a:solidFill>
                  <a:schemeClr val="dk1"/>
                </a:solidFill>
                <a:latin typeface="Helvetica Neue"/>
                <a:ea typeface="Helvetica Neue"/>
                <a:cs typeface="Helvetica Neue"/>
                <a:sym typeface="Helvetica Neue"/>
              </a:rPr>
              <a:t>Techniques</a:t>
            </a:r>
          </a:p>
          <a:p>
            <a:pPr marL="272743" marR="0" lvl="0" indent="-272743" algn="just" rtl="0">
              <a:lnSpc>
                <a:spcPct val="110000"/>
              </a:lnSpc>
              <a:spcBef>
                <a:spcPts val="240"/>
              </a:spcBef>
              <a:spcAft>
                <a:spcPts val="0"/>
              </a:spcAft>
              <a:buClr>
                <a:schemeClr val="dk1"/>
              </a:buClr>
              <a:buSzPct val="100000"/>
              <a:buFont typeface="Arial"/>
              <a:buChar char="•"/>
            </a:pPr>
            <a:r>
              <a:rPr lang="en-US" sz="2400" b="1" i="0" u="none" strike="noStrike" cap="none" dirty="0">
                <a:solidFill>
                  <a:schemeClr val="dk1"/>
                </a:solidFill>
                <a:latin typeface="Helvetica Neue"/>
                <a:ea typeface="Helvetica Neue"/>
                <a:cs typeface="Helvetica Neue"/>
                <a:sym typeface="Helvetica Neue"/>
              </a:rPr>
              <a:t>Preprocessing: </a:t>
            </a:r>
            <a:r>
              <a:rPr lang="en-US" sz="2400" b="0" i="0" u="none" strike="noStrike" cap="none" dirty="0">
                <a:solidFill>
                  <a:schemeClr val="dk1"/>
                </a:solidFill>
                <a:latin typeface="Helvetica Neue"/>
                <a:ea typeface="Helvetica Neue"/>
                <a:cs typeface="Helvetica Neue"/>
                <a:sym typeface="Helvetica Neue"/>
              </a:rPr>
              <a:t>Most data we scraped have different scales and some of them are descriptive. Thus we need change them into numerical values and preprocess them to reasonable scale.</a:t>
            </a:r>
          </a:p>
          <a:p>
            <a:pPr marL="272743" marR="0" lvl="0" indent="-272743" algn="just" rtl="0">
              <a:lnSpc>
                <a:spcPct val="110000"/>
              </a:lnSpc>
              <a:spcBef>
                <a:spcPts val="240"/>
              </a:spcBef>
              <a:spcAft>
                <a:spcPts val="0"/>
              </a:spcAft>
              <a:buClr>
                <a:schemeClr val="dk1"/>
              </a:buClr>
              <a:buSzPct val="100000"/>
              <a:buFont typeface="Arial"/>
              <a:buChar char="•"/>
            </a:pPr>
            <a:r>
              <a:rPr lang="en-US" sz="2400" b="1" i="0" u="none" strike="noStrike" cap="none" dirty="0">
                <a:solidFill>
                  <a:schemeClr val="dk1"/>
                </a:solidFill>
                <a:latin typeface="Helvetica Neue"/>
                <a:ea typeface="Helvetica Neue"/>
                <a:cs typeface="Helvetica Neue"/>
                <a:sym typeface="Helvetica Neue"/>
              </a:rPr>
              <a:t>Linear Regression:</a:t>
            </a:r>
            <a:r>
              <a:rPr lang="en-US" sz="2400" b="0" i="0" u="none" strike="noStrike" cap="none" dirty="0">
                <a:solidFill>
                  <a:schemeClr val="dk1"/>
                </a:solidFill>
                <a:latin typeface="Helvetica Neue"/>
                <a:ea typeface="Helvetica Neue"/>
                <a:cs typeface="Helvetica Neue"/>
                <a:sym typeface="Helvetica Neue"/>
              </a:rPr>
              <a:t> Before we doing clustering, we want to find out which features are the most important factor </a:t>
            </a:r>
            <a:r>
              <a:rPr lang="en-US" sz="2400" dirty="0">
                <a:solidFill>
                  <a:schemeClr val="dk1"/>
                </a:solidFill>
                <a:latin typeface="Helvetica Neue"/>
                <a:ea typeface="Helvetica Neue"/>
                <a:cs typeface="Helvetica Neue"/>
                <a:sym typeface="Helvetica Neue"/>
              </a:rPr>
              <a:t>to</a:t>
            </a:r>
            <a:r>
              <a:rPr lang="en-US" sz="2400" b="0" i="0" u="none" strike="noStrike" cap="none" dirty="0">
                <a:solidFill>
                  <a:schemeClr val="dk1"/>
                </a:solidFill>
                <a:latin typeface="Helvetica Neue"/>
                <a:ea typeface="Helvetica Neue"/>
                <a:cs typeface="Helvetica Neue"/>
                <a:sym typeface="Helvetica Neue"/>
              </a:rPr>
              <a:t> the price of houses </a:t>
            </a:r>
            <a:r>
              <a:rPr lang="en-US" sz="2400" dirty="0">
                <a:solidFill>
                  <a:schemeClr val="dk1"/>
                </a:solidFill>
                <a:latin typeface="Helvetica Neue"/>
                <a:ea typeface="Helvetica Neue"/>
                <a:cs typeface="Helvetica Neue"/>
                <a:sym typeface="Helvetica Neue"/>
              </a:rPr>
              <a:t>or</a:t>
            </a:r>
            <a:r>
              <a:rPr lang="en-US" sz="2400" b="0" i="0" u="none" strike="noStrike" cap="none" dirty="0">
                <a:solidFill>
                  <a:schemeClr val="dk1"/>
                </a:solidFill>
                <a:latin typeface="Helvetica Neue"/>
                <a:ea typeface="Helvetica Neue"/>
                <a:cs typeface="Helvetica Neue"/>
                <a:sym typeface="Helvetica Neue"/>
              </a:rPr>
              <a:t> apartments. Thus </a:t>
            </a:r>
            <a:r>
              <a:rPr lang="en-US" sz="2400" dirty="0">
                <a:solidFill>
                  <a:schemeClr val="dk1"/>
                </a:solidFill>
                <a:latin typeface="Helvetica Neue"/>
                <a:ea typeface="Helvetica Neue"/>
                <a:cs typeface="Helvetica Neue"/>
                <a:sym typeface="Helvetica Neue"/>
              </a:rPr>
              <a:t>w</a:t>
            </a:r>
            <a:r>
              <a:rPr lang="en-US" sz="2400" b="0" i="0" u="none" strike="noStrike" cap="none" dirty="0">
                <a:solidFill>
                  <a:schemeClr val="dk1"/>
                </a:solidFill>
                <a:latin typeface="Helvetica Neue"/>
                <a:ea typeface="Helvetica Neue"/>
                <a:cs typeface="Helvetica Neue"/>
                <a:sym typeface="Helvetica Neue"/>
              </a:rPr>
              <a:t>e use this method to f</a:t>
            </a:r>
            <a:r>
              <a:rPr lang="en-US" sz="2400" dirty="0">
                <a:solidFill>
                  <a:schemeClr val="dk1"/>
                </a:solidFill>
                <a:latin typeface="Helvetica Neue"/>
                <a:ea typeface="Helvetica Neue"/>
                <a:cs typeface="Helvetica Neue"/>
                <a:sym typeface="Helvetica Neue"/>
              </a:rPr>
              <a:t>igure</a:t>
            </a:r>
            <a:r>
              <a:rPr lang="en-US" sz="2400" b="0" i="0" u="none" strike="noStrike" cap="none" dirty="0">
                <a:solidFill>
                  <a:schemeClr val="dk1"/>
                </a:solidFill>
                <a:latin typeface="Helvetica Neue"/>
                <a:ea typeface="Helvetica Neue"/>
                <a:cs typeface="Helvetica Neue"/>
                <a:sym typeface="Helvetica Neue"/>
              </a:rPr>
              <a:t> </a:t>
            </a:r>
            <a:r>
              <a:rPr lang="en-US" sz="2400" dirty="0">
                <a:solidFill>
                  <a:schemeClr val="dk1"/>
                </a:solidFill>
                <a:latin typeface="Helvetica Neue"/>
                <a:ea typeface="Helvetica Neue"/>
                <a:cs typeface="Helvetica Neue"/>
                <a:sym typeface="Helvetica Neue"/>
              </a:rPr>
              <a:t>out the</a:t>
            </a:r>
            <a:r>
              <a:rPr lang="en-US" sz="2400" b="0" i="0" u="none" strike="noStrike" cap="none" dirty="0">
                <a:solidFill>
                  <a:schemeClr val="dk1"/>
                </a:solidFill>
                <a:latin typeface="Helvetica Neue"/>
                <a:ea typeface="Helvetica Neue"/>
                <a:cs typeface="Helvetica Neue"/>
                <a:sym typeface="Helvetica Neue"/>
              </a:rPr>
              <a:t> in</a:t>
            </a:r>
            <a:r>
              <a:rPr lang="en-US" sz="2400" dirty="0">
                <a:solidFill>
                  <a:schemeClr val="dk1"/>
                </a:solidFill>
                <a:latin typeface="Helvetica Neue"/>
                <a:ea typeface="Helvetica Neue"/>
                <a:cs typeface="Helvetica Neue"/>
                <a:sym typeface="Helvetica Neue"/>
              </a:rPr>
              <a:t>fluence of each feature</a:t>
            </a:r>
            <a:r>
              <a:rPr lang="en-US" sz="2400" b="0" i="0" u="none" strike="noStrike" cap="none" dirty="0">
                <a:solidFill>
                  <a:schemeClr val="dk1"/>
                </a:solidFill>
                <a:latin typeface="Helvetica Neue"/>
                <a:ea typeface="Helvetica Neue"/>
                <a:cs typeface="Helvetica Neue"/>
                <a:sym typeface="Helvetica Neue"/>
              </a:rPr>
              <a:t>.</a:t>
            </a:r>
          </a:p>
          <a:p>
            <a:pPr marL="272743" marR="0" lvl="0" indent="-272743" algn="just" rtl="0">
              <a:lnSpc>
                <a:spcPct val="110000"/>
              </a:lnSpc>
              <a:spcBef>
                <a:spcPts val="240"/>
              </a:spcBef>
              <a:spcAft>
                <a:spcPts val="0"/>
              </a:spcAft>
              <a:buClr>
                <a:schemeClr val="dk1"/>
              </a:buClr>
              <a:buSzPct val="100000"/>
              <a:buFont typeface="Arial"/>
              <a:buChar char="•"/>
            </a:pPr>
            <a:r>
              <a:rPr lang="en-US" sz="2400" b="1" i="0" u="none" strike="noStrike" cap="none" dirty="0">
                <a:solidFill>
                  <a:schemeClr val="dk1"/>
                </a:solidFill>
                <a:latin typeface="Helvetica Neue"/>
                <a:ea typeface="Helvetica Neue"/>
                <a:cs typeface="Helvetica Neue"/>
                <a:sym typeface="Helvetica Neue"/>
              </a:rPr>
              <a:t>Clustering:</a:t>
            </a:r>
            <a:r>
              <a:rPr lang="en-US" sz="2400" b="0" i="0" u="none" strike="noStrike" cap="none" dirty="0">
                <a:solidFill>
                  <a:schemeClr val="dk1"/>
                </a:solidFill>
                <a:latin typeface="Helvetica Neue"/>
                <a:ea typeface="Helvetica Neue"/>
                <a:cs typeface="Helvetica Neue"/>
                <a:sym typeface="Helvetica Neue"/>
              </a:rPr>
              <a:t> We use the features after filtered to do some clustering and try to find the implicit boundaries. K-means++, Hierarchy and GMM are used in this part, and we choose the one performs best.</a:t>
            </a:r>
          </a:p>
          <a:p>
            <a:pPr marL="272743" marR="0" lvl="0" indent="-272743" algn="just" rtl="0">
              <a:lnSpc>
                <a:spcPct val="110000"/>
              </a:lnSpc>
              <a:spcBef>
                <a:spcPts val="240"/>
              </a:spcBef>
              <a:spcAft>
                <a:spcPts val="0"/>
              </a:spcAft>
              <a:buClr>
                <a:schemeClr val="dk1"/>
              </a:buClr>
              <a:buSzPct val="100000"/>
              <a:buFont typeface="Arial"/>
              <a:buChar char="•"/>
            </a:pPr>
            <a:r>
              <a:rPr lang="en-US" sz="2400" b="1" i="0" u="none" strike="noStrike" cap="none" dirty="0">
                <a:solidFill>
                  <a:schemeClr val="dk1"/>
                </a:solidFill>
                <a:latin typeface="Helvetica Neue"/>
                <a:ea typeface="Helvetica Neue"/>
                <a:cs typeface="Helvetica Neue"/>
                <a:sym typeface="Helvetica Neue"/>
              </a:rPr>
              <a:t>KNN:</a:t>
            </a:r>
            <a:r>
              <a:rPr lang="en-US" sz="2400" b="0" i="0" u="none" strike="noStrike" cap="none" dirty="0">
                <a:solidFill>
                  <a:schemeClr val="dk1"/>
                </a:solidFill>
                <a:latin typeface="Helvetica Neue"/>
                <a:ea typeface="Helvetica Neue"/>
                <a:cs typeface="Helvetica Neue"/>
                <a:sym typeface="Helvetica Neue"/>
              </a:rPr>
              <a:t> Finally, </a:t>
            </a:r>
            <a:r>
              <a:rPr lang="en-US" sz="2400" dirty="0">
                <a:solidFill>
                  <a:schemeClr val="dk1"/>
                </a:solidFill>
                <a:latin typeface="Helvetica Neue"/>
                <a:ea typeface="Helvetica Neue"/>
                <a:cs typeface="Helvetica Neue"/>
                <a:sym typeface="Helvetica Neue"/>
              </a:rPr>
              <a:t>we</a:t>
            </a:r>
            <a:r>
              <a:rPr lang="en-US" sz="2400" b="0" i="0" u="none" strike="noStrike" cap="none" dirty="0">
                <a:solidFill>
                  <a:schemeClr val="dk1"/>
                </a:solidFill>
                <a:latin typeface="Helvetica Neue"/>
                <a:ea typeface="Helvetica Neue"/>
                <a:cs typeface="Helvetica Neue"/>
                <a:sym typeface="Helvetica Neue"/>
              </a:rPr>
              <a:t> used the label from clustering to train a KNN model. </a:t>
            </a:r>
            <a:r>
              <a:rPr lang="en-US" sz="2400" dirty="0">
                <a:solidFill>
                  <a:schemeClr val="dk1"/>
                </a:solidFill>
                <a:latin typeface="Helvetica Neue"/>
                <a:ea typeface="Helvetica Neue"/>
                <a:cs typeface="Helvetica Neue"/>
                <a:sym typeface="Helvetica Neue"/>
              </a:rPr>
              <a:t>we</a:t>
            </a:r>
            <a:r>
              <a:rPr lang="en-US" sz="2400" b="0" i="0" u="none" strike="noStrike" cap="none" dirty="0">
                <a:solidFill>
                  <a:schemeClr val="dk1"/>
                </a:solidFill>
                <a:latin typeface="Helvetica Neue"/>
                <a:ea typeface="Helvetica Neue"/>
                <a:cs typeface="Helvetica Neue"/>
                <a:sym typeface="Helvetica Neue"/>
              </a:rPr>
              <a:t> separated the data into training set and test set. The predict label for test set should match their actual one, which is helpful to decide the price of houses in test set.</a:t>
            </a:r>
          </a:p>
        </p:txBody>
      </p:sp>
      <p:sp>
        <p:nvSpPr>
          <p:cNvPr id="121" name="Shape 121"/>
          <p:cNvSpPr txBox="1"/>
          <p:nvPr/>
        </p:nvSpPr>
        <p:spPr>
          <a:xfrm>
            <a:off x="26589200" y="17476133"/>
            <a:ext cx="8960528" cy="8240700"/>
          </a:xfrm>
          <a:prstGeom prst="rect">
            <a:avLst/>
          </a:prstGeom>
          <a:solidFill>
            <a:schemeClr val="lt1"/>
          </a:solidFill>
          <a:ln>
            <a:noFill/>
          </a:ln>
        </p:spPr>
        <p:txBody>
          <a:bodyPr lIns="695575" tIns="347775" rIns="695575" bIns="695575" anchor="t" anchorCtr="0">
            <a:noAutofit/>
          </a:bodyPr>
          <a:lstStyle/>
          <a:p>
            <a:pPr marL="0" marR="0" lvl="0" indent="0" algn="just" rtl="0">
              <a:lnSpc>
                <a:spcPct val="100000"/>
              </a:lnSpc>
              <a:spcBef>
                <a:spcPts val="0"/>
              </a:spcBef>
              <a:spcAft>
                <a:spcPts val="0"/>
              </a:spcAft>
              <a:buClr>
                <a:schemeClr val="dk1"/>
              </a:buClr>
              <a:buSzPct val="25000"/>
              <a:buFont typeface="Helvetica Neue"/>
              <a:buNone/>
            </a:pPr>
            <a:r>
              <a:rPr lang="en-US" sz="4000" b="1" i="0" u="none" strike="noStrike" cap="none" dirty="0">
                <a:solidFill>
                  <a:schemeClr val="dk1"/>
                </a:solidFill>
                <a:latin typeface="Helvetica Neue"/>
                <a:ea typeface="Helvetica Neue"/>
                <a:cs typeface="Helvetica Neue"/>
                <a:sym typeface="Helvetica Neue"/>
              </a:rPr>
              <a:t>Conclusion (s)</a:t>
            </a:r>
          </a:p>
          <a:p>
            <a:pPr marL="0" marR="0" lvl="0" indent="0" algn="just" rtl="0">
              <a:lnSpc>
                <a:spcPct val="110000"/>
              </a:lnSpc>
              <a:spcBef>
                <a:spcPts val="1200"/>
              </a:spcBef>
              <a:spcAft>
                <a:spcPts val="0"/>
              </a:spcAft>
              <a:buClr>
                <a:schemeClr val="dk1"/>
              </a:buClr>
              <a:buSzPct val="25000"/>
              <a:buFont typeface="Helvetica Neue"/>
              <a:buNone/>
            </a:pPr>
            <a:r>
              <a:rPr lang="en-US" sz="2400" dirty="0">
                <a:solidFill>
                  <a:schemeClr val="dk1"/>
                </a:solidFill>
                <a:latin typeface="Helvetica Neue"/>
                <a:ea typeface="Helvetica Neue"/>
                <a:cs typeface="Helvetica Neue"/>
                <a:sym typeface="Helvetica Neue"/>
              </a:rPr>
              <a:t>The results show us that for a higher price, you could get a generally better environment (high score on cafe restaurant, </a:t>
            </a:r>
            <a:r>
              <a:rPr lang="en-US" sz="2400" dirty="0" err="1">
                <a:solidFill>
                  <a:schemeClr val="dk1"/>
                </a:solidFill>
                <a:latin typeface="Helvetica Neue"/>
                <a:ea typeface="Helvetica Neue"/>
                <a:cs typeface="Helvetica Neue"/>
                <a:sym typeface="Helvetica Neue"/>
              </a:rPr>
              <a:t>etc</a:t>
            </a:r>
            <a:r>
              <a:rPr lang="en-US" sz="2400" dirty="0">
                <a:solidFill>
                  <a:schemeClr val="dk1"/>
                </a:solidFill>
                <a:latin typeface="Helvetica Neue"/>
                <a:ea typeface="Helvetica Neue"/>
                <a:cs typeface="Helvetica Neue"/>
                <a:sym typeface="Helvetica Neue"/>
              </a:rPr>
              <a:t>). But you may also notice that the price cannot determine everything. Some area with slightly lower price could also get a good performance on other features.</a:t>
            </a:r>
          </a:p>
          <a:p>
            <a:pPr marL="0" marR="0" lvl="0" indent="0" algn="just" rtl="0">
              <a:lnSpc>
                <a:spcPct val="110000"/>
              </a:lnSpc>
              <a:spcBef>
                <a:spcPts val="1200"/>
              </a:spcBef>
              <a:spcAft>
                <a:spcPts val="0"/>
              </a:spcAft>
              <a:buClr>
                <a:schemeClr val="dk1"/>
              </a:buClr>
              <a:buSzPct val="25000"/>
              <a:buFont typeface="Helvetica Neue"/>
              <a:buNone/>
            </a:pPr>
            <a:r>
              <a:rPr lang="en-US" sz="2400" dirty="0">
                <a:solidFill>
                  <a:schemeClr val="dk1"/>
                </a:solidFill>
                <a:latin typeface="Helvetica Neue"/>
                <a:ea typeface="Helvetica Neue"/>
                <a:cs typeface="Helvetica Neue"/>
                <a:sym typeface="Helvetica Neue"/>
              </a:rPr>
              <a:t>Thus, for different people, since they have their own concern when renting houses or apartments, our clusters based on various of features could actually tell them what determines an area. Not only by price, but also by lots of other features. </a:t>
            </a:r>
          </a:p>
          <a:p>
            <a:pPr marL="0" marR="0" lvl="0" indent="0" algn="just" rtl="0">
              <a:lnSpc>
                <a:spcPct val="110000"/>
              </a:lnSpc>
              <a:spcBef>
                <a:spcPts val="1200"/>
              </a:spcBef>
              <a:spcAft>
                <a:spcPts val="0"/>
              </a:spcAft>
              <a:buClr>
                <a:schemeClr val="dk1"/>
              </a:buClr>
              <a:buSzPct val="25000"/>
              <a:buFont typeface="Helvetica Neue"/>
              <a:buNone/>
            </a:pPr>
            <a:r>
              <a:rPr lang="en-US" sz="2400" dirty="0">
                <a:solidFill>
                  <a:schemeClr val="dk1"/>
                </a:solidFill>
                <a:latin typeface="Helvetica Neue"/>
                <a:ea typeface="Helvetica Neue"/>
                <a:cs typeface="Helvetica Neue"/>
                <a:sym typeface="Helvetica Neue"/>
              </a:rPr>
              <a:t>Therefore, It might be good to see that people can easily find the renting areas based on their own interests combined with the price they could afford. And by doing this future works, we could expect to see that people would have a more wise choice on renting market</a:t>
            </a:r>
          </a:p>
          <a:p>
            <a:pPr marL="0" marR="0" lvl="0" indent="0" algn="just" rtl="0">
              <a:lnSpc>
                <a:spcPct val="110000"/>
              </a:lnSpc>
              <a:spcBef>
                <a:spcPts val="1200"/>
              </a:spcBef>
              <a:spcAft>
                <a:spcPts val="0"/>
              </a:spcAft>
              <a:buClr>
                <a:schemeClr val="dk1"/>
              </a:buClr>
              <a:buFont typeface="Helvetica Neue"/>
              <a:buNone/>
            </a:pPr>
            <a:endParaRPr dirty="0"/>
          </a:p>
        </p:txBody>
      </p:sp>
      <p:pic>
        <p:nvPicPr>
          <p:cNvPr id="122" name="Shape 122"/>
          <p:cNvPicPr preferRelativeResize="0"/>
          <p:nvPr/>
        </p:nvPicPr>
        <p:blipFill rotWithShape="1">
          <a:blip r:embed="rId5">
            <a:alphaModFix/>
          </a:blip>
          <a:srcRect/>
          <a:stretch/>
        </p:blipFill>
        <p:spPr>
          <a:xfrm>
            <a:off x="10101874" y="12043167"/>
            <a:ext cx="15267475" cy="6666649"/>
          </a:xfrm>
          <a:prstGeom prst="rect">
            <a:avLst/>
          </a:prstGeom>
          <a:noFill/>
          <a:ln>
            <a:noFill/>
          </a:ln>
        </p:spPr>
      </p:pic>
      <p:pic>
        <p:nvPicPr>
          <p:cNvPr id="123" name="Shape 123"/>
          <p:cNvPicPr preferRelativeResize="0"/>
          <p:nvPr/>
        </p:nvPicPr>
        <p:blipFill rotWithShape="1">
          <a:blip r:embed="rId6">
            <a:alphaModFix/>
          </a:blip>
          <a:srcRect/>
          <a:stretch/>
        </p:blipFill>
        <p:spPr>
          <a:xfrm>
            <a:off x="10101874" y="19157329"/>
            <a:ext cx="7508999" cy="6267185"/>
          </a:xfrm>
          <a:prstGeom prst="rect">
            <a:avLst/>
          </a:prstGeom>
          <a:noFill/>
          <a:ln>
            <a:noFill/>
          </a:ln>
        </p:spPr>
      </p:pic>
      <p:pic>
        <p:nvPicPr>
          <p:cNvPr id="124" name="Shape 124"/>
          <p:cNvPicPr preferRelativeResize="0"/>
          <p:nvPr/>
        </p:nvPicPr>
        <p:blipFill rotWithShape="1">
          <a:blip r:embed="rId7">
            <a:alphaModFix/>
          </a:blip>
          <a:srcRect/>
          <a:stretch/>
        </p:blipFill>
        <p:spPr>
          <a:xfrm>
            <a:off x="31136557" y="14453581"/>
            <a:ext cx="3801601" cy="2407609"/>
          </a:xfrm>
          <a:prstGeom prst="rect">
            <a:avLst/>
          </a:prstGeom>
          <a:noFill/>
          <a:ln>
            <a:noFill/>
          </a:ln>
        </p:spPr>
      </p:pic>
      <p:pic>
        <p:nvPicPr>
          <p:cNvPr id="125" name="Shape 125"/>
          <p:cNvPicPr preferRelativeResize="0"/>
          <p:nvPr/>
        </p:nvPicPr>
        <p:blipFill rotWithShape="1">
          <a:blip r:embed="rId8">
            <a:alphaModFix/>
          </a:blip>
          <a:srcRect/>
          <a:stretch/>
        </p:blipFill>
        <p:spPr>
          <a:xfrm>
            <a:off x="27278890" y="14453578"/>
            <a:ext cx="3635154" cy="2407609"/>
          </a:xfrm>
          <a:prstGeom prst="rect">
            <a:avLst/>
          </a:prstGeom>
          <a:noFill/>
          <a:ln>
            <a:noFill/>
          </a:ln>
        </p:spPr>
      </p:pic>
      <p:sp>
        <p:nvSpPr>
          <p:cNvPr id="126" name="Shape 126"/>
          <p:cNvSpPr txBox="1"/>
          <p:nvPr/>
        </p:nvSpPr>
        <p:spPr>
          <a:xfrm>
            <a:off x="10173349" y="25295850"/>
            <a:ext cx="7497598" cy="440699"/>
          </a:xfrm>
          <a:prstGeom prst="rect">
            <a:avLst/>
          </a:prstGeom>
          <a:noFill/>
          <a:ln>
            <a:noFill/>
          </a:ln>
        </p:spPr>
        <p:txBody>
          <a:bodyPr lIns="55325" tIns="27650" rIns="55325" bIns="27650" anchor="t" anchorCtr="0">
            <a:noAutofit/>
          </a:bodyPr>
          <a:lstStyle/>
          <a:p>
            <a:pPr marL="0" marR="0" lvl="0" indent="0" algn="ctr" rtl="0">
              <a:lnSpc>
                <a:spcPct val="100000"/>
              </a:lnSpc>
              <a:spcBef>
                <a:spcPts val="0"/>
              </a:spcBef>
              <a:spcAft>
                <a:spcPts val="0"/>
              </a:spcAft>
              <a:buClr>
                <a:schemeClr val="dk1"/>
              </a:buClr>
              <a:buSzPct val="25000"/>
              <a:buFont typeface="Helvetica Neue"/>
              <a:buNone/>
            </a:pPr>
            <a:r>
              <a:rPr lang="en-US" sz="2500" b="0" i="0" u="none" strike="noStrike" cap="none" dirty="0">
                <a:solidFill>
                  <a:schemeClr val="dk1"/>
                </a:solidFill>
                <a:latin typeface="Helvetica Neue"/>
                <a:ea typeface="Helvetica Neue"/>
                <a:cs typeface="Helvetica Neue"/>
                <a:sym typeface="Helvetica Neue"/>
              </a:rPr>
              <a:t>Figure 2. Labeling</a:t>
            </a:r>
          </a:p>
        </p:txBody>
      </p:sp>
      <p:sp>
        <p:nvSpPr>
          <p:cNvPr id="127" name="Shape 127"/>
          <p:cNvSpPr txBox="1"/>
          <p:nvPr/>
        </p:nvSpPr>
        <p:spPr>
          <a:xfrm>
            <a:off x="18216450" y="29718001"/>
            <a:ext cx="9001500" cy="3464100"/>
          </a:xfrm>
          <a:prstGeom prst="rect">
            <a:avLst/>
          </a:prstGeom>
          <a:solidFill>
            <a:schemeClr val="lt1"/>
          </a:solidFill>
          <a:ln>
            <a:noFill/>
          </a:ln>
        </p:spPr>
        <p:txBody>
          <a:bodyPr lIns="695575" tIns="347775" rIns="695575" bIns="695575"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000" b="1" i="0" u="none" strike="noStrike" cap="none">
                <a:solidFill>
                  <a:schemeClr val="dk1"/>
                </a:solidFill>
                <a:latin typeface="Helvetica Neue"/>
                <a:ea typeface="Helvetica Neue"/>
                <a:cs typeface="Helvetica Neue"/>
                <a:sym typeface="Helvetica Neue"/>
              </a:rPr>
              <a:t>Future Work</a:t>
            </a:r>
          </a:p>
          <a:p>
            <a:pPr marL="0" marR="0" lvl="0" indent="0" algn="l" rtl="0">
              <a:lnSpc>
                <a:spcPct val="110000"/>
              </a:lnSpc>
              <a:spcBef>
                <a:spcPts val="1200"/>
              </a:spcBef>
              <a:spcAft>
                <a:spcPts val="0"/>
              </a:spcAft>
              <a:buClr>
                <a:schemeClr val="dk1"/>
              </a:buClr>
              <a:buSzPct val="25000"/>
              <a:buFont typeface="Helvetica Neue"/>
              <a:buNone/>
            </a:pPr>
            <a:r>
              <a:rPr lang="en-US" sz="2400" b="0" i="0" u="none" strike="noStrike" cap="none">
                <a:solidFill>
                  <a:schemeClr val="dk1"/>
                </a:solidFill>
                <a:latin typeface="Helvetica Neue"/>
                <a:ea typeface="Helvetica Neue"/>
                <a:cs typeface="Helvetica Neue"/>
                <a:sym typeface="Helvetica Neue"/>
              </a:rPr>
              <a:t>Some people may have special demand on house renting. In our recommendation system, they should be able to select their favorite features to cluster the house and choose the most suitable house or apartment for them.</a:t>
            </a:r>
          </a:p>
        </p:txBody>
      </p:sp>
      <p:sp>
        <p:nvSpPr>
          <p:cNvPr id="128" name="Shape 128"/>
          <p:cNvSpPr txBox="1"/>
          <p:nvPr/>
        </p:nvSpPr>
        <p:spPr>
          <a:xfrm>
            <a:off x="27495335" y="16977027"/>
            <a:ext cx="3233999" cy="440699"/>
          </a:xfrm>
          <a:prstGeom prst="rect">
            <a:avLst/>
          </a:prstGeom>
          <a:noFill/>
          <a:ln>
            <a:noFill/>
          </a:ln>
        </p:spPr>
        <p:txBody>
          <a:bodyPr lIns="55325" tIns="27650" rIns="55325" bIns="27650" anchor="t" anchorCtr="0">
            <a:noAutofit/>
          </a:bodyPr>
          <a:lstStyle/>
          <a:p>
            <a:pPr marL="0" marR="0" lvl="0" indent="0" algn="ctr" rtl="0">
              <a:lnSpc>
                <a:spcPct val="100000"/>
              </a:lnSpc>
              <a:spcBef>
                <a:spcPts val="0"/>
              </a:spcBef>
              <a:spcAft>
                <a:spcPts val="0"/>
              </a:spcAft>
              <a:buClr>
                <a:schemeClr val="dk1"/>
              </a:buClr>
              <a:buSzPct val="25000"/>
              <a:buFont typeface="Helvetica Neue"/>
              <a:buNone/>
            </a:pPr>
            <a:r>
              <a:rPr lang="en-US" sz="2500" b="0" i="0" u="none" strike="noStrike" cap="none" dirty="0">
                <a:solidFill>
                  <a:schemeClr val="dk1"/>
                </a:solidFill>
                <a:latin typeface="Helvetica Neue"/>
                <a:ea typeface="Helvetica Neue"/>
                <a:cs typeface="Helvetica Neue"/>
                <a:sym typeface="Helvetica Neue"/>
              </a:rPr>
              <a:t>Figure 3  house price</a:t>
            </a:r>
          </a:p>
        </p:txBody>
      </p:sp>
      <p:sp>
        <p:nvSpPr>
          <p:cNvPr id="129" name="Shape 129"/>
          <p:cNvSpPr txBox="1"/>
          <p:nvPr/>
        </p:nvSpPr>
        <p:spPr>
          <a:xfrm>
            <a:off x="31461964" y="16949852"/>
            <a:ext cx="3233999" cy="440699"/>
          </a:xfrm>
          <a:prstGeom prst="rect">
            <a:avLst/>
          </a:prstGeom>
          <a:noFill/>
          <a:ln>
            <a:noFill/>
          </a:ln>
        </p:spPr>
        <p:txBody>
          <a:bodyPr lIns="55325" tIns="27650" rIns="55325" bIns="27650" anchor="t" anchorCtr="0">
            <a:noAutofit/>
          </a:bodyPr>
          <a:lstStyle/>
          <a:p>
            <a:pPr marL="0" marR="0" lvl="0" indent="0" algn="ctr" rtl="0">
              <a:lnSpc>
                <a:spcPct val="100000"/>
              </a:lnSpc>
              <a:spcBef>
                <a:spcPts val="0"/>
              </a:spcBef>
              <a:spcAft>
                <a:spcPts val="0"/>
              </a:spcAft>
              <a:buClr>
                <a:schemeClr val="dk1"/>
              </a:buClr>
              <a:buSzPct val="25000"/>
              <a:buFont typeface="Helvetica Neue"/>
              <a:buNone/>
            </a:pPr>
            <a:r>
              <a:rPr lang="en-US" sz="2500" b="0" i="0" u="none" strike="noStrike" cap="none" dirty="0">
                <a:solidFill>
                  <a:schemeClr val="dk1"/>
                </a:solidFill>
                <a:latin typeface="Helvetica Neue"/>
                <a:ea typeface="Helvetica Neue"/>
                <a:cs typeface="Helvetica Neue"/>
                <a:sym typeface="Helvetica Neue"/>
              </a:rPr>
              <a:t>Figure 4  crime rate</a:t>
            </a:r>
          </a:p>
        </p:txBody>
      </p:sp>
      <p:sp>
        <p:nvSpPr>
          <p:cNvPr id="33" name="矩形 32"/>
          <p:cNvSpPr/>
          <p:nvPr/>
        </p:nvSpPr>
        <p:spPr>
          <a:xfrm>
            <a:off x="-11" y="0"/>
            <a:ext cx="36633736" cy="6577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11" y="26445720"/>
            <a:ext cx="36633736" cy="98628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 name="直线连接符 2"/>
          <p:cNvCxnSpPr/>
          <p:nvPr/>
        </p:nvCxnSpPr>
        <p:spPr>
          <a:xfrm>
            <a:off x="-219350" y="5817984"/>
            <a:ext cx="36907918" cy="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 name="直线连接符 4"/>
          <p:cNvCxnSpPr/>
          <p:nvPr/>
        </p:nvCxnSpPr>
        <p:spPr>
          <a:xfrm>
            <a:off x="8998419" y="6410850"/>
            <a:ext cx="0" cy="1930598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9" name="直线连接符 38"/>
          <p:cNvCxnSpPr/>
          <p:nvPr/>
        </p:nvCxnSpPr>
        <p:spPr>
          <a:xfrm>
            <a:off x="26313125" y="6410850"/>
            <a:ext cx="0" cy="19305983"/>
          </a:xfrm>
          <a:prstGeom prst="line">
            <a:avLst/>
          </a:prstGeom>
          <a:ln w="38100" cmpd="sng"/>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823</Words>
  <Application>Microsoft Macintosh PowerPoint</Application>
  <PresentationFormat>自定义</PresentationFormat>
  <Paragraphs>82</Paragraphs>
  <Slides>1</Slides>
  <Notes>1</Notes>
  <HiddenSlides>0</HiddenSlides>
  <MMClips>0</MMClips>
  <ScaleCrop>false</ScaleCrop>
  <HeadingPairs>
    <vt:vector size="4" baseType="variant">
      <vt:variant>
        <vt:lpstr>主题</vt:lpstr>
      </vt:variant>
      <vt:variant>
        <vt:i4>2</vt:i4>
      </vt:variant>
      <vt:variant>
        <vt:lpstr>幻灯片标题</vt:lpstr>
      </vt:variant>
      <vt:variant>
        <vt:i4>1</vt:i4>
      </vt:variant>
    </vt:vector>
  </HeadingPairs>
  <TitlesOfParts>
    <vt:vector size="3" baseType="lpstr">
      <vt:lpstr>Default Design</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畅 lee</cp:lastModifiedBy>
  <cp:revision>30</cp:revision>
  <dcterms:modified xsi:type="dcterms:W3CDTF">2016-12-14T13:05:16Z</dcterms:modified>
</cp:coreProperties>
</file>