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4206f69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4206f69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ecbbcb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ecbbcb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ecbbcb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ecbbcb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206f6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206f6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4206f69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4206f69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206f69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206f69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ecbbc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ecbbc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ecbbcb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9ecbbcb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5cb9c22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5cb9c22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206f69b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4206f69b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206f69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206f69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sj23iHzaIPFKzlcRY78AEhhAYSQFGXp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wUPzdrS2ItmAGX2M_aY6ibb4r67Vq6kD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Taverne du Voyageur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Mécaniques de jeu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Progression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Taverne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taverne possède un niveau de réputation.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Cette réputation évolue selon les décorations, la qualité du service ou la taille de la taverne.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 la réputation est élevée, plus les clients seront prestigieux et </a:t>
            </a:r>
            <a:r>
              <a:rPr lang="en"/>
              <a:t>dépensent</a:t>
            </a:r>
            <a:r>
              <a:rPr lang="en"/>
              <a:t> plus d’argent.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plus, une réputation élevé permet d’engager des employés naturellement plus performant.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Employés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 employés sont des PNJ ayant un rôle précis, par exemple serveur, vigile ou donneur de </a:t>
            </a:r>
            <a:r>
              <a:rPr lang="en"/>
              <a:t>quête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 l’employé réussit une action, plus son niveau augmente, ce qui augmente ses capacités et la réputation de la taverne.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Flot dynamique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Flot Dynamique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Objectif : </a:t>
            </a:r>
            <a:r>
              <a:rPr lang="en"/>
              <a:t>Donner</a:t>
            </a:r>
            <a:r>
              <a:rPr lang="en"/>
              <a:t> au joueur le sentiment d’être présent dans l’action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 joueur est représenté par un tavernier, un avatar dans la taverne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 tavernier peux </a:t>
            </a:r>
            <a:r>
              <a:rPr lang="en"/>
              <a:t>interagir</a:t>
            </a:r>
            <a:r>
              <a:rPr lang="en"/>
              <a:t> avec les client, les employés et l’environnement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Inventaire</a:t>
            </a:r>
            <a:endParaRPr sz="4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Taverne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taverne contient plusieurs ressources comme des boissons ou de la nourriture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Chacune de ses ressources est conservé dans son propre inventaire, les boissons dans des tonneaux, la nourriture dans un garde manger,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Ces inventaires se vident automatiquement quand un client paye pour une denrée.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joueur doit </a:t>
            </a:r>
            <a:r>
              <a:rPr lang="en"/>
              <a:t>donc</a:t>
            </a:r>
            <a:r>
              <a:rPr lang="en"/>
              <a:t> </a:t>
            </a:r>
            <a:r>
              <a:rPr lang="en"/>
              <a:t>régulièrement</a:t>
            </a:r>
            <a:r>
              <a:rPr lang="en"/>
              <a:t> s’assurer qu’il à encore quelque chose à vendre et </a:t>
            </a:r>
            <a:r>
              <a:rPr lang="en"/>
              <a:t>remplir</a:t>
            </a:r>
            <a:r>
              <a:rPr lang="en"/>
              <a:t> ses inventaires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Aubergiste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L’aubergiste possède un inventaire qui lui permet d’améliorer son établissement.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nouveau meubles pour gagner plus de place ou de la décoration peuvent être ajoutés depuis l’inventaire de l’aubergiste.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Intelligence artificielle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Basé sur A* qui est très rapide.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de l’algorithme est généré automatiquement</a:t>
            </a:r>
            <a:endParaRPr/>
          </a:p>
        </p:txBody>
      </p:sp>
      <p:sp>
        <p:nvSpPr>
          <p:cNvPr id="94" name="Google Shape;94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Recherche de chemins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 title="Pathfind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025" y="2220200"/>
            <a:ext cx="5196976" cy="292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 personnages non-jouable agissent avec un système d’états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Système d’états est maléable et peut facilement créer différents comportements</a:t>
            </a:r>
            <a:endParaRPr/>
          </a:p>
        </p:txBody>
      </p:sp>
      <p:sp>
        <p:nvSpPr>
          <p:cNvPr id="101" name="Google Shape;101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Intelligence artificielle</a:t>
            </a:r>
            <a:endParaRPr/>
          </a:p>
        </p:txBody>
      </p:sp>
      <p:pic>
        <p:nvPicPr>
          <p:cNvPr id="102" name="Google Shape;102;p21" title="A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175" y="2245600"/>
            <a:ext cx="5151824" cy="28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