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63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1,681 Customer Analysis Royalty-Free Photos and Stock Images |  Shutterstock">
            <a:extLst>
              <a:ext uri="{FF2B5EF4-FFF2-40B4-BE49-F238E27FC236}">
                <a16:creationId xmlns:a16="http://schemas.microsoft.com/office/drawing/2014/main" id="{411EB898-6AA6-F961-3842-97EC9D960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r="8948"/>
          <a:stretch/>
        </p:blipFill>
        <p:spPr bwMode="auto">
          <a:xfrm>
            <a:off x="-17144" y="-128726"/>
            <a:ext cx="12209144" cy="698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A8812F9-8490-8D4C-ECA0-FFE6BDF41303}"/>
              </a:ext>
            </a:extLst>
          </p:cNvPr>
          <p:cNvSpPr/>
          <p:nvPr/>
        </p:nvSpPr>
        <p:spPr>
          <a:xfrm>
            <a:off x="0" y="-128726"/>
            <a:ext cx="12192000" cy="6986726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2F5597">
                  <a:alpha val="84706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0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51,681 Customer Analysis Royalty-Free Photos and Stock Images |  Shutterstock">
            <a:extLst>
              <a:ext uri="{FF2B5EF4-FFF2-40B4-BE49-F238E27FC236}">
                <a16:creationId xmlns:a16="http://schemas.microsoft.com/office/drawing/2014/main" id="{D3181827-E8A2-0312-00B7-D0D071A1E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r="8948"/>
          <a:stretch/>
        </p:blipFill>
        <p:spPr bwMode="auto">
          <a:xfrm>
            <a:off x="-17144" y="-128726"/>
            <a:ext cx="12209144" cy="698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50480D-7374-6828-7B56-CB79C1AE7144}"/>
              </a:ext>
            </a:extLst>
          </p:cNvPr>
          <p:cNvSpPr/>
          <p:nvPr/>
        </p:nvSpPr>
        <p:spPr>
          <a:xfrm>
            <a:off x="-17144" y="-128726"/>
            <a:ext cx="12209144" cy="6986726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90000"/>
              </a:schemeClr>
            </a:gs>
            <a:gs pos="100000">
              <a:srgbClr val="7030A0">
                <a:alpha val="8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51,681 Customer Analysis Royalty-Free Photos and Stock Images |  Shutterstock">
            <a:extLst>
              <a:ext uri="{FF2B5EF4-FFF2-40B4-BE49-F238E27FC236}">
                <a16:creationId xmlns:a16="http://schemas.microsoft.com/office/drawing/2014/main" id="{7F255146-0164-1E34-1901-6863DA005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r="8948"/>
          <a:stretch/>
        </p:blipFill>
        <p:spPr bwMode="auto">
          <a:xfrm>
            <a:off x="0" y="0"/>
            <a:ext cx="12192000" cy="695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C89425E-887D-215B-41D2-C1018072BE8D}"/>
              </a:ext>
            </a:extLst>
          </p:cNvPr>
          <p:cNvSpPr/>
          <p:nvPr/>
        </p:nvSpPr>
        <p:spPr>
          <a:xfrm>
            <a:off x="0" y="50598"/>
            <a:ext cx="12192000" cy="6908599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6">
                  <a:lumMod val="50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7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1,681 Customer Analysis Royalty-Free Photos and Stock Images |  Shutterstock">
            <a:extLst>
              <a:ext uri="{FF2B5EF4-FFF2-40B4-BE49-F238E27FC236}">
                <a16:creationId xmlns:a16="http://schemas.microsoft.com/office/drawing/2014/main" id="{A9CB4101-54CD-835F-99D2-896980E99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r="8948"/>
          <a:stretch/>
        </p:blipFill>
        <p:spPr bwMode="auto">
          <a:xfrm>
            <a:off x="-17144" y="0"/>
            <a:ext cx="12209144" cy="698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43BD28B-9DC0-0F96-29E4-1BB6C8F68E6B}"/>
              </a:ext>
            </a:extLst>
          </p:cNvPr>
          <p:cNvSpPr/>
          <p:nvPr/>
        </p:nvSpPr>
        <p:spPr>
          <a:xfrm>
            <a:off x="-17144" y="0"/>
            <a:ext cx="12192000" cy="6986726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151,681 Customer Analysis Royalty-Free Photos and Stock Images |  Shutterstock">
            <a:extLst>
              <a:ext uri="{FF2B5EF4-FFF2-40B4-BE49-F238E27FC236}">
                <a16:creationId xmlns:a16="http://schemas.microsoft.com/office/drawing/2014/main" id="{C1F9AA1D-7F68-3C5C-AAD3-807EF9574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r="8948"/>
          <a:stretch/>
        </p:blipFill>
        <p:spPr bwMode="auto">
          <a:xfrm>
            <a:off x="-17144" y="-128726"/>
            <a:ext cx="12209144" cy="698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D1CAA57-082D-21B2-44EA-7B1AB10703D4}"/>
              </a:ext>
            </a:extLst>
          </p:cNvPr>
          <p:cNvSpPr/>
          <p:nvPr/>
        </p:nvSpPr>
        <p:spPr>
          <a:xfrm>
            <a:off x="-17144" y="-128726"/>
            <a:ext cx="12209144" cy="6986726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51,681 Customer Analysis Royalty-Free Photos and Stock Images |  Shutterstock">
            <a:extLst>
              <a:ext uri="{FF2B5EF4-FFF2-40B4-BE49-F238E27FC236}">
                <a16:creationId xmlns:a16="http://schemas.microsoft.com/office/drawing/2014/main" id="{C022EBD0-1CA0-21CD-3746-2CF4F80D0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r="8948"/>
          <a:stretch/>
        </p:blipFill>
        <p:spPr bwMode="auto">
          <a:xfrm>
            <a:off x="-17144" y="-128726"/>
            <a:ext cx="12209144" cy="698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E786245-7E7F-3A0B-8CEF-BFDF9D903F1F}"/>
              </a:ext>
            </a:extLst>
          </p:cNvPr>
          <p:cNvSpPr/>
          <p:nvPr/>
        </p:nvSpPr>
        <p:spPr>
          <a:xfrm>
            <a:off x="-17144" y="-128726"/>
            <a:ext cx="12209144" cy="6986726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0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51,681 Customer Analysis Royalty-Free Photos and Stock Images |  Shutterstock">
            <a:extLst>
              <a:ext uri="{FF2B5EF4-FFF2-40B4-BE49-F238E27FC236}">
                <a16:creationId xmlns:a16="http://schemas.microsoft.com/office/drawing/2014/main" id="{1E816C51-4D00-0CF6-97B2-C3AF9055C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r="8948"/>
          <a:stretch/>
        </p:blipFill>
        <p:spPr bwMode="auto">
          <a:xfrm>
            <a:off x="-17144" y="-128726"/>
            <a:ext cx="12209144" cy="698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954AED0-B9B8-DADA-D4F0-8D50334989C5}"/>
              </a:ext>
            </a:extLst>
          </p:cNvPr>
          <p:cNvSpPr/>
          <p:nvPr/>
        </p:nvSpPr>
        <p:spPr>
          <a:xfrm>
            <a:off x="-17144" y="-128726"/>
            <a:ext cx="12226288" cy="6986726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jaynil patel</cp:lastModifiedBy>
  <cp:revision>9</cp:revision>
  <dcterms:created xsi:type="dcterms:W3CDTF">2022-12-04T04:32:33Z</dcterms:created>
  <dcterms:modified xsi:type="dcterms:W3CDTF">2024-11-12T18:24:10Z</dcterms:modified>
</cp:coreProperties>
</file>