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8288000" cy="10287000"/>
  <p:notesSz cx="6858000" cy="9144000"/>
  <p:embeddedFontLst>
    <p:embeddedFont>
      <p:font typeface="League Spartan" panose="020B0604020202020204" charset="0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49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81512"/>
            <a:ext cx="10677058" cy="112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5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KARNAVATI UNIVERSITY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07905" y="4085272"/>
            <a:ext cx="14127125" cy="2645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4400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EXPENSE TRACKER (</a:t>
            </a:r>
            <a:r>
              <a:rPr lang="en-US" sz="4400" dirty="0" err="1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MoneyMate</a:t>
            </a:r>
            <a:r>
              <a:rPr lang="en-US" sz="4400" dirty="0">
                <a:solidFill>
                  <a:srgbClr val="593C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1200"/>
              </a:lnSpc>
              <a:spcBef>
                <a:spcPct val="0"/>
              </a:spcBef>
            </a:pPr>
            <a:endParaRPr lang="en-US" sz="4400" dirty="0">
              <a:solidFill>
                <a:srgbClr val="593C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3777786" y="5724699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4214306" y="43737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3804825" y="8272071"/>
            <a:ext cx="6583633" cy="1719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UIT, KU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48322" y="1431248"/>
            <a:ext cx="13098746" cy="91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Unitedworld</a:t>
            </a:r>
            <a:r>
              <a:rPr lang="en-US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</a:p>
        </p:txBody>
      </p:sp>
      <p:sp>
        <p:nvSpPr>
          <p:cNvPr id="12" name="TextBox 12"/>
          <p:cNvSpPr txBox="1"/>
          <p:nvPr/>
        </p:nvSpPr>
        <p:spPr>
          <a:xfrm rot="-5400000">
            <a:off x="-1865976" y="3796427"/>
            <a:ext cx="6636442" cy="219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Application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07183" y="8385830"/>
            <a:ext cx="6583633" cy="1291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>
              <a:lnSpc>
                <a:spcPts val="3379"/>
              </a:lnSpc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(Enrollment No)</a:t>
            </a:r>
          </a:p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B.Sc. (Hons.) CS /AIML/DS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340F19-CCB2-21E0-444B-B5040638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8322" y="6278082"/>
            <a:ext cx="11748056" cy="978021"/>
          </a:xfrm>
        </p:spPr>
        <p:txBody>
          <a:bodyPr>
            <a:normAutofit fontScale="55000" lnSpcReduction="20000"/>
          </a:bodyPr>
          <a:lstStyle/>
          <a:p>
            <a:r>
              <a:rPr lang="en-IN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Programme: B. Sc. (Hons.) CS/AIML/DS</a:t>
            </a:r>
          </a:p>
          <a:p>
            <a:r>
              <a:rPr lang="en-IN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2022</a:t>
            </a:r>
          </a:p>
        </p:txBody>
      </p:sp>
      <p:pic>
        <p:nvPicPr>
          <p:cNvPr id="1026" name="Picture 2" descr="Karnavati University - Wikipedia">
            <a:extLst>
              <a:ext uri="{FF2B5EF4-FFF2-40B4-BE49-F238E27FC236}">
                <a16:creationId xmlns:a16="http://schemas.microsoft.com/office/drawing/2014/main" id="{C7D0F604-062C-9B9F-A2E1-81D580625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245" y="387350"/>
            <a:ext cx="1575097" cy="189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4178" y="114300"/>
            <a:ext cx="9210146" cy="11024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 Stack Technology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NoSQL database that stores data in flexible, JSON-like documents. It is used for managing the database layer of the application.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framework for Node.js. It is used for building the server-side application and handling HTTP requests and responses.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library for building user interfaces, particularly single-page applications. It is used for creating the client-side (front-end) of the application.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runtime that allows developers to run JavaScript on the server side. It is used for running the back-end application.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975235"/>
            <a:ext cx="8115300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</a:pP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48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493250" y="956528"/>
            <a:ext cx="6289724" cy="8373944"/>
            <a:chOff x="0" y="0"/>
            <a:chExt cx="3663950" cy="4878070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3600450" cy="4814570"/>
            </a:xfrm>
            <a:custGeom>
              <a:avLst/>
              <a:gdLst/>
              <a:ahLst/>
              <a:cxnLst/>
              <a:rect l="l" t="t" r="r" b="b"/>
              <a:pathLst>
                <a:path w="3600450" h="481457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3"/>
              <a:stretch>
                <a:fillRect l="-50921" r="-50921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3663950" cy="4878070"/>
            </a:xfrm>
            <a:custGeom>
              <a:avLst/>
              <a:gdLst/>
              <a:ahLst/>
              <a:cxnLst/>
              <a:rect l="l" t="t" r="r" b="b"/>
              <a:pathLst>
                <a:path w="3663950" h="487807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31644" y="956528"/>
            <a:ext cx="7678956" cy="577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E0B13-C119-0832-8E08-57382B73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994647"/>
            <a:ext cx="6773333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638A2-0A92-F596-A8ED-19CBE65F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567" y="2994647"/>
            <a:ext cx="67733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4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643A5D4-8B02-CCBC-D2D9-433C0E16D9B5}"/>
              </a:ext>
            </a:extLst>
          </p:cNvPr>
          <p:cNvSpPr/>
          <p:nvPr/>
        </p:nvSpPr>
        <p:spPr>
          <a:xfrm>
            <a:off x="-152400" y="2089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pPr>
              <a:lnSpc>
                <a:spcPts val="494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D3E73D4-DC7F-445C-6031-D098BD21EDCB}"/>
              </a:ext>
            </a:extLst>
          </p:cNvPr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7CF1463-85C8-CF71-8FD1-2BD1B183A79F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C4A1EA5-DFAB-1457-A57E-32173624CF0D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023BEA8-21AD-E41E-2AB6-919364ED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62300"/>
            <a:ext cx="6908800" cy="388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F904E-CDB1-C837-FBE9-E3B4DD33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3162300"/>
            <a:ext cx="6908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1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28600" y="4445116"/>
            <a:ext cx="180594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3768345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 dirty="0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181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League Spartan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jaynil patel</dc:creator>
  <cp:lastModifiedBy>jaynil patel</cp:lastModifiedBy>
  <cp:revision>11</cp:revision>
  <dcterms:created xsi:type="dcterms:W3CDTF">2006-08-16T00:00:00Z</dcterms:created>
  <dcterms:modified xsi:type="dcterms:W3CDTF">2024-06-08T06:15:28Z</dcterms:modified>
  <dc:identifier>DAGBAdyIag4</dc:identifier>
</cp:coreProperties>
</file>