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8288000" cy="10287000"/>
  <p:notesSz cx="6858000" cy="9144000"/>
  <p:embeddedFontLst>
    <p:embeddedFont>
      <p:font typeface="League Spartan" panose="020B0604020202020204" charset="0"/>
      <p:regular r:id="rId6"/>
      <p:bold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49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81512"/>
            <a:ext cx="10677058" cy="112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85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KARNAVATI UNIVERSITY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07905" y="4085272"/>
            <a:ext cx="14127125" cy="2645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4400" dirty="0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EXPENSE TRACKER (</a:t>
            </a:r>
            <a:r>
              <a:rPr lang="en-US" sz="4400" dirty="0" err="1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MoneyMate</a:t>
            </a:r>
            <a:r>
              <a:rPr lang="en-US" sz="4400" dirty="0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1200"/>
              </a:lnSpc>
              <a:spcBef>
                <a:spcPct val="0"/>
              </a:spcBef>
            </a:pPr>
            <a:endParaRPr lang="en-US" sz="4400" dirty="0">
              <a:solidFill>
                <a:srgbClr val="593C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8"/>
          <p:cNvSpPr/>
          <p:nvPr/>
        </p:nvSpPr>
        <p:spPr>
          <a:xfrm flipV="1">
            <a:off x="3777786" y="5724699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4214306" y="43737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endParaRPr lang="en-IN" dirty="0"/>
          </a:p>
        </p:txBody>
      </p:sp>
      <p:sp>
        <p:nvSpPr>
          <p:cNvPr id="10" name="TextBox 10"/>
          <p:cNvSpPr txBox="1"/>
          <p:nvPr/>
        </p:nvSpPr>
        <p:spPr>
          <a:xfrm>
            <a:off x="3804825" y="8272071"/>
            <a:ext cx="6583633" cy="1719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</a:p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</a:p>
          <a:p>
            <a:pPr>
              <a:lnSpc>
                <a:spcPts val="3379"/>
              </a:lnSpc>
              <a:spcBef>
                <a:spcPct val="0"/>
              </a:spcBef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UIT, KU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48322" y="1431248"/>
            <a:ext cx="13098746" cy="91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Unitedworld</a:t>
            </a:r>
            <a:r>
              <a:rPr lang="en-US" sz="5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</a:t>
            </a:r>
          </a:p>
        </p:txBody>
      </p:sp>
      <p:sp>
        <p:nvSpPr>
          <p:cNvPr id="12" name="TextBox 12"/>
          <p:cNvSpPr txBox="1"/>
          <p:nvPr/>
        </p:nvSpPr>
        <p:spPr>
          <a:xfrm rot="-5400000">
            <a:off x="-1865976" y="3796427"/>
            <a:ext cx="6636442" cy="2198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Application Project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07183" y="8385830"/>
            <a:ext cx="6583633" cy="1291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(Enrollment No)</a:t>
            </a:r>
          </a:p>
          <a:p>
            <a:pPr>
              <a:lnSpc>
                <a:spcPts val="3379"/>
              </a:lnSpc>
              <a:spcBef>
                <a:spcPct val="0"/>
              </a:spcBef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B.Sc. (Hons.) CS /AIML/DS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340F19-CCB2-21E0-444B-B5040638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8322" y="6278082"/>
            <a:ext cx="11748056" cy="978021"/>
          </a:xfrm>
        </p:spPr>
        <p:txBody>
          <a:bodyPr>
            <a:normAutofit fontScale="55000" lnSpcReduction="20000"/>
          </a:bodyPr>
          <a:lstStyle/>
          <a:p>
            <a:r>
              <a:rPr lang="en-IN" sz="5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Programme: B. Sc. (Hons.) CS/AIML/DS</a:t>
            </a:r>
          </a:p>
          <a:p>
            <a:r>
              <a:rPr lang="en-IN" sz="5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2022</a:t>
            </a:r>
          </a:p>
        </p:txBody>
      </p:sp>
      <p:pic>
        <p:nvPicPr>
          <p:cNvPr id="1026" name="Picture 2" descr="Karnavati University - Wikipedia">
            <a:extLst>
              <a:ext uri="{FF2B5EF4-FFF2-40B4-BE49-F238E27FC236}">
                <a16:creationId xmlns:a16="http://schemas.microsoft.com/office/drawing/2014/main" id="{C7D0F604-062C-9B9F-A2E1-81D580625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245" y="387350"/>
            <a:ext cx="1575097" cy="189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04560" y="1067908"/>
            <a:ext cx="7678956" cy="577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975235"/>
            <a:ext cx="8115300" cy="4462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8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>
              <a:lnSpc>
                <a:spcPts val="2948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</a:p>
          <a:p>
            <a:pPr>
              <a:lnSpc>
                <a:spcPts val="2948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48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48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>
              <a:lnSpc>
                <a:spcPts val="2948"/>
              </a:lnSpc>
            </a:pP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marL="342900" indent="-342900">
              <a:lnSpc>
                <a:spcPts val="2948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>
              <a:lnSpc>
                <a:spcPts val="2948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48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493250" y="956528"/>
            <a:ext cx="6289724" cy="8373944"/>
            <a:chOff x="0" y="0"/>
            <a:chExt cx="3663950" cy="4878070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3"/>
              <a:stretch>
                <a:fillRect l="-50921" r="-50921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31644" y="956528"/>
            <a:ext cx="7678956" cy="577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1644" y="2628900"/>
            <a:ext cx="13525500" cy="2945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8"/>
              </a:lnSpc>
              <a:spcBef>
                <a:spcPct val="0"/>
              </a:spcBef>
            </a:pPr>
            <a:r>
              <a:rPr lang="en-US" sz="21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intuitive and efficient technology designed to simplify personal finance management and group expenses. Users can effortlessly track their expenses, categorize spending, and analyze their financial habits. </a:t>
            </a:r>
          </a:p>
          <a:p>
            <a:pPr>
              <a:lnSpc>
                <a:spcPts val="2948"/>
              </a:lnSpc>
              <a:spcBef>
                <a:spcPct val="0"/>
              </a:spcBef>
            </a:pPr>
            <a:endParaRPr lang="en-US" sz="2106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48"/>
              </a:lnSpc>
              <a:spcBef>
                <a:spcPct val="0"/>
              </a:spcBef>
            </a:pPr>
            <a:r>
              <a:rPr lang="en-US" sz="21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built-in money splitting feature allows users to seamlessly split bills and expenses among friends, housemates, or colleagues, ensuring transparency and fairness in financial transactions. </a:t>
            </a:r>
          </a:p>
          <a:p>
            <a:pPr>
              <a:lnSpc>
                <a:spcPts val="2948"/>
              </a:lnSpc>
              <a:spcBef>
                <a:spcPct val="0"/>
              </a:spcBef>
            </a:pPr>
            <a:endParaRPr lang="en-US" sz="2106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48"/>
              </a:lnSpc>
              <a:spcBef>
                <a:spcPct val="0"/>
              </a:spcBef>
            </a:pPr>
            <a:r>
              <a:rPr lang="en-US" sz="21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you're managing your own finances or sharing expenses with others, </a:t>
            </a:r>
            <a:r>
              <a:rPr lang="en-US" sz="21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MoneyMate</a:t>
            </a:r>
            <a:r>
              <a:rPr lang="en-US" sz="21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makes it easy to stay organized and in control of your money.</a:t>
            </a:r>
          </a:p>
        </p:txBody>
      </p:sp>
    </p:spTree>
    <p:extLst>
      <p:ext uri="{BB962C8B-B14F-4D97-AF65-F5344CB8AC3E}">
        <p14:creationId xmlns:p14="http://schemas.microsoft.com/office/powerpoint/2010/main" val="417744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28600" y="4445116"/>
            <a:ext cx="180594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072171" y="3768345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 dirty="0">
                <a:solidFill>
                  <a:srgbClr val="593C8F"/>
                </a:solidFill>
                <a:latin typeface="League Spartan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165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League Spartan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>jaynil patel</dc:creator>
  <cp:lastModifiedBy>jaynil patel</cp:lastModifiedBy>
  <cp:revision>10</cp:revision>
  <dcterms:created xsi:type="dcterms:W3CDTF">2006-08-16T00:00:00Z</dcterms:created>
  <dcterms:modified xsi:type="dcterms:W3CDTF">2024-05-16T05:40:44Z</dcterms:modified>
  <dc:identifier>DAGBAdyIag4</dc:identifier>
</cp:coreProperties>
</file>