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0000500000000000000" pitchFamily="2" charset="0"/>
      <p:regular r:id="rId14"/>
      <p:bold r:id="rId15"/>
      <p:boldItalic r:id="rId16"/>
    </p:embeddedFont>
    <p:embeddedFont>
      <p:font typeface="Montserrat Black" panose="00000A00000000000000" pitchFamily="2" charset="0"/>
      <p:bold r:id="rId17"/>
      <p:boldItalic r:id="rId18"/>
    </p:embeddedFont>
    <p:embeddedFont>
      <p:font typeface="Poppins Medium" panose="000006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2467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15f01bb87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315f01bb87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15f01bb87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315f01bb87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15f01bb87_5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15f01bb87_5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15f01bb87_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315f01bb87_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6B5A0"/>
            </a:gs>
            <a:gs pos="50000">
              <a:srgbClr val="588F8C"/>
            </a:gs>
            <a:gs pos="100000">
              <a:srgbClr val="2C5A57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7101153" y="401730"/>
            <a:ext cx="4085312" cy="1788995"/>
            <a:chOff x="4812" y="0"/>
            <a:chExt cx="5447083" cy="2385327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3077212" y="0"/>
              <a:ext cx="2374683" cy="2385327"/>
              <a:chOff x="1813" y="0"/>
              <a:chExt cx="809173" cy="812800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4812" y="60877"/>
              <a:ext cx="2147526" cy="2157152"/>
              <a:chOff x="1813" y="0"/>
              <a:chExt cx="809173" cy="812800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" name="Google Shape;91;p13"/>
            <p:cNvSpPr/>
            <p:nvPr/>
          </p:nvSpPr>
          <p:spPr>
            <a:xfrm>
              <a:off x="3325508" y="204740"/>
              <a:ext cx="1878091" cy="1871486"/>
            </a:xfrm>
            <a:custGeom>
              <a:avLst/>
              <a:gdLst/>
              <a:ahLst/>
              <a:cxnLst/>
              <a:rect l="l" t="t" r="r" b="b"/>
              <a:pathLst>
                <a:path w="1878091" h="1871486" extrusionOk="0">
                  <a:moveTo>
                    <a:pt x="0" y="0"/>
                  </a:moveTo>
                  <a:lnTo>
                    <a:pt x="1878092" y="0"/>
                  </a:lnTo>
                  <a:lnTo>
                    <a:pt x="1878092" y="1871486"/>
                  </a:lnTo>
                  <a:lnTo>
                    <a:pt x="0" y="187148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143859" y="204740"/>
              <a:ext cx="1869435" cy="1869427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5" t="-40278" r="-41422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-63137" y="5697499"/>
            <a:ext cx="18413906" cy="4589512"/>
          </a:xfrm>
          <a:custGeom>
            <a:avLst/>
            <a:gdLst/>
            <a:ahLst/>
            <a:cxnLst/>
            <a:rect l="l" t="t" r="r" b="b"/>
            <a:pathLst>
              <a:path w="5272414" h="1272214" extrusionOk="0">
                <a:moveTo>
                  <a:pt x="38673" y="0"/>
                </a:moveTo>
                <a:lnTo>
                  <a:pt x="5233740" y="0"/>
                </a:lnTo>
                <a:cubicBezTo>
                  <a:pt x="5255099" y="0"/>
                  <a:pt x="5272414" y="17315"/>
                  <a:pt x="5272414" y="38673"/>
                </a:cubicBezTo>
                <a:lnTo>
                  <a:pt x="5272414" y="1233540"/>
                </a:lnTo>
                <a:cubicBezTo>
                  <a:pt x="5272414" y="1243797"/>
                  <a:pt x="5268339" y="1253634"/>
                  <a:pt x="5261087" y="1260887"/>
                </a:cubicBezTo>
                <a:cubicBezTo>
                  <a:pt x="5253834" y="1268139"/>
                  <a:pt x="5243997" y="1272214"/>
                  <a:pt x="5233740" y="1272214"/>
                </a:cubicBezTo>
                <a:lnTo>
                  <a:pt x="38673" y="1272214"/>
                </a:lnTo>
                <a:cubicBezTo>
                  <a:pt x="17315" y="1272214"/>
                  <a:pt x="0" y="1254899"/>
                  <a:pt x="0" y="1233540"/>
                </a:cubicBezTo>
                <a:lnTo>
                  <a:pt x="0" y="38673"/>
                </a:lnTo>
                <a:cubicBezTo>
                  <a:pt x="0" y="17315"/>
                  <a:pt x="17315" y="0"/>
                  <a:pt x="38673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10050" y="5877449"/>
            <a:ext cx="176679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205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6" b="1" i="0" u="none" strike="noStrike" cap="none">
                <a:solidFill>
                  <a:srgbClr val="1C3553"/>
                </a:solidFill>
                <a:latin typeface="Montserrat"/>
                <a:ea typeface="Montserrat"/>
                <a:cs typeface="Montserrat"/>
                <a:sym typeface="Montserrat"/>
              </a:rPr>
              <a:t>Project Name</a:t>
            </a:r>
            <a:endParaRPr/>
          </a:p>
          <a:p>
            <a:pPr marL="0" marR="0" lvl="0" indent="0" algn="ctr" rtl="0">
              <a:lnSpc>
                <a:spcPct val="205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06" b="1" i="0" u="none" strike="noStrike" cap="none">
              <a:solidFill>
                <a:srgbClr val="1C355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205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6" b="1" i="0" u="none" strike="noStrike" cap="none">
                <a:solidFill>
                  <a:srgbClr val="1C3553"/>
                </a:solidFill>
                <a:latin typeface="Montserrat"/>
                <a:ea typeface="Montserrat"/>
                <a:cs typeface="Montserrat"/>
                <a:sym typeface="Montserrat"/>
              </a:rPr>
              <a:t>Mentee Name                                                              Mentor Name</a:t>
            </a: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1670412" y="2150244"/>
            <a:ext cx="14947200" cy="3143961"/>
            <a:chOff x="0" y="-219075"/>
            <a:chExt cx="19929600" cy="4191948"/>
          </a:xfrm>
        </p:grpSpPr>
        <p:sp>
          <p:nvSpPr>
            <p:cNvPr id="96" name="Google Shape;96;p13"/>
            <p:cNvSpPr txBox="1"/>
            <p:nvPr/>
          </p:nvSpPr>
          <p:spPr>
            <a:xfrm>
              <a:off x="1595953" y="2102973"/>
              <a:ext cx="15899400" cy="18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1" b="0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Where Learning becomes Collaborative,</a:t>
              </a:r>
              <a:endParaRPr/>
            </a:p>
            <a:p>
              <a:pPr marL="0" marR="0" lvl="0" indent="0" algn="ctr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1" b="0" i="0" u="none" strike="noStrike" cap="non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Ideas become Projects!</a:t>
              </a:r>
              <a:endParaRPr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0" y="-219075"/>
              <a:ext cx="19929600" cy="22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41" b="1" i="0" u="none" strike="noStrike" cap="none">
                  <a:solidFill>
                    <a:srgbClr val="1C3553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INTERESTSHIP 5.0</a:t>
              </a:r>
              <a:endParaRPr sz="15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-1500" y="-10"/>
            <a:ext cx="18291008" cy="1673972"/>
          </a:xfrm>
          <a:custGeom>
            <a:avLst/>
            <a:gdLst/>
            <a:ahLst/>
            <a:cxnLst/>
            <a:rect l="l" t="t" r="r" b="b"/>
            <a:pathLst>
              <a:path w="4816592" h="573278" extrusionOk="0">
                <a:moveTo>
                  <a:pt x="42333" y="0"/>
                </a:moveTo>
                <a:lnTo>
                  <a:pt x="4774259" y="0"/>
                </a:lnTo>
                <a:cubicBezTo>
                  <a:pt x="4785487" y="0"/>
                  <a:pt x="4796254" y="4460"/>
                  <a:pt x="4804193" y="12399"/>
                </a:cubicBezTo>
                <a:cubicBezTo>
                  <a:pt x="4812132" y="20338"/>
                  <a:pt x="4816592" y="31106"/>
                  <a:pt x="4816592" y="42333"/>
                </a:cubicBezTo>
                <a:lnTo>
                  <a:pt x="4816592" y="530945"/>
                </a:lnTo>
                <a:cubicBezTo>
                  <a:pt x="4816592" y="542173"/>
                  <a:pt x="4812132" y="552940"/>
                  <a:pt x="4804193" y="560879"/>
                </a:cubicBezTo>
                <a:cubicBezTo>
                  <a:pt x="4796254" y="568818"/>
                  <a:pt x="4785487" y="573278"/>
                  <a:pt x="4774259" y="573278"/>
                </a:cubicBezTo>
                <a:lnTo>
                  <a:pt x="42333" y="573278"/>
                </a:lnTo>
                <a:cubicBezTo>
                  <a:pt x="31106" y="573278"/>
                  <a:pt x="20338" y="568818"/>
                  <a:pt x="12399" y="560879"/>
                </a:cubicBezTo>
                <a:cubicBezTo>
                  <a:pt x="4460" y="552940"/>
                  <a:pt x="0" y="542173"/>
                  <a:pt x="0" y="530945"/>
                </a:cubicBezTo>
                <a:lnTo>
                  <a:pt x="0" y="42333"/>
                </a:lnTo>
                <a:cubicBezTo>
                  <a:pt x="0" y="31106"/>
                  <a:pt x="4460" y="20338"/>
                  <a:pt x="12399" y="12399"/>
                </a:cubicBezTo>
                <a:cubicBezTo>
                  <a:pt x="20338" y="4460"/>
                  <a:pt x="31106" y="0"/>
                  <a:pt x="42333" y="0"/>
                </a:cubicBezTo>
                <a:close/>
              </a:path>
            </a:pathLst>
          </a:custGeom>
          <a:gradFill>
            <a:gsLst>
              <a:gs pos="0">
                <a:srgbClr val="437B78"/>
              </a:gs>
              <a:gs pos="100000">
                <a:srgbClr val="1F444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800" y="0"/>
            <a:ext cx="18287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2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6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Introduction/Motivation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998725" y="2424621"/>
            <a:ext cx="14680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9135" marR="0" lvl="1" indent="-324566" algn="l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6"/>
              <a:buFont typeface="Arial"/>
              <a:buChar char="•"/>
            </a:pPr>
            <a:r>
              <a:rPr lang="en-US" sz="3006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Content</a:t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7232527" y="8421327"/>
            <a:ext cx="3822586" cy="1673945"/>
            <a:chOff x="4502" y="0"/>
            <a:chExt cx="5096782" cy="2231927"/>
          </a:xfrm>
        </p:grpSpPr>
        <p:grpSp>
          <p:nvGrpSpPr>
            <p:cNvPr id="106" name="Google Shape;106;p14"/>
            <p:cNvGrpSpPr/>
            <p:nvPr/>
          </p:nvGrpSpPr>
          <p:grpSpPr>
            <a:xfrm>
              <a:off x="2879316" y="0"/>
              <a:ext cx="2221967" cy="2231927"/>
              <a:chOff x="1813" y="0"/>
              <a:chExt cx="809173" cy="812800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14"/>
            <p:cNvGrpSpPr/>
            <p:nvPr/>
          </p:nvGrpSpPr>
          <p:grpSpPr>
            <a:xfrm>
              <a:off x="4502" y="56962"/>
              <a:ext cx="2009420" cy="2018427"/>
              <a:chOff x="1813" y="0"/>
              <a:chExt cx="809173" cy="812800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14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3" name="Google Shape;113;p14"/>
            <p:cNvSpPr/>
            <p:nvPr/>
          </p:nvSpPr>
          <p:spPr>
            <a:xfrm>
              <a:off x="134607" y="191573"/>
              <a:ext cx="1749212" cy="1749205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5" t="-40278" r="-41422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1500" y="-10"/>
            <a:ext cx="18291008" cy="1673972"/>
          </a:xfrm>
          <a:custGeom>
            <a:avLst/>
            <a:gdLst/>
            <a:ahLst/>
            <a:cxnLst/>
            <a:rect l="l" t="t" r="r" b="b"/>
            <a:pathLst>
              <a:path w="4816592" h="573278" extrusionOk="0">
                <a:moveTo>
                  <a:pt x="42333" y="0"/>
                </a:moveTo>
                <a:lnTo>
                  <a:pt x="4774259" y="0"/>
                </a:lnTo>
                <a:cubicBezTo>
                  <a:pt x="4785487" y="0"/>
                  <a:pt x="4796254" y="4460"/>
                  <a:pt x="4804193" y="12399"/>
                </a:cubicBezTo>
                <a:cubicBezTo>
                  <a:pt x="4812132" y="20338"/>
                  <a:pt x="4816592" y="31106"/>
                  <a:pt x="4816592" y="42333"/>
                </a:cubicBezTo>
                <a:lnTo>
                  <a:pt x="4816592" y="530945"/>
                </a:lnTo>
                <a:cubicBezTo>
                  <a:pt x="4816592" y="542173"/>
                  <a:pt x="4812132" y="552940"/>
                  <a:pt x="4804193" y="560879"/>
                </a:cubicBezTo>
                <a:cubicBezTo>
                  <a:pt x="4796254" y="568818"/>
                  <a:pt x="4785487" y="573278"/>
                  <a:pt x="4774259" y="573278"/>
                </a:cubicBezTo>
                <a:lnTo>
                  <a:pt x="42333" y="573278"/>
                </a:lnTo>
                <a:cubicBezTo>
                  <a:pt x="31106" y="573278"/>
                  <a:pt x="20338" y="568818"/>
                  <a:pt x="12399" y="560879"/>
                </a:cubicBezTo>
                <a:cubicBezTo>
                  <a:pt x="4460" y="552940"/>
                  <a:pt x="0" y="542173"/>
                  <a:pt x="0" y="530945"/>
                </a:cubicBezTo>
                <a:lnTo>
                  <a:pt x="0" y="42333"/>
                </a:lnTo>
                <a:cubicBezTo>
                  <a:pt x="0" y="31106"/>
                  <a:pt x="4460" y="20338"/>
                  <a:pt x="12399" y="12399"/>
                </a:cubicBezTo>
                <a:cubicBezTo>
                  <a:pt x="20338" y="4460"/>
                  <a:pt x="31106" y="0"/>
                  <a:pt x="42333" y="0"/>
                </a:cubicBezTo>
                <a:close/>
              </a:path>
            </a:pathLst>
          </a:custGeom>
          <a:gradFill>
            <a:gsLst>
              <a:gs pos="0">
                <a:srgbClr val="437B78"/>
              </a:gs>
              <a:gs pos="100000">
                <a:srgbClr val="1F444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800" y="0"/>
            <a:ext cx="18287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2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Technology Stack Utilized</a:t>
            </a:r>
            <a:endParaRPr dirty="0"/>
          </a:p>
        </p:txBody>
      </p:sp>
      <p:sp>
        <p:nvSpPr>
          <p:cNvPr id="120" name="Google Shape;120;p15"/>
          <p:cNvSpPr txBox="1"/>
          <p:nvPr/>
        </p:nvSpPr>
        <p:spPr>
          <a:xfrm>
            <a:off x="998725" y="2424621"/>
            <a:ext cx="14680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9135" marR="0" lvl="1" indent="-324567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6"/>
              <a:buFont typeface="Arial"/>
              <a:buChar char="•"/>
            </a:pPr>
            <a:r>
              <a:rPr lang="en-US" sz="3006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Content</a:t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7232527" y="8421327"/>
            <a:ext cx="3822602" cy="1673962"/>
            <a:chOff x="4502" y="0"/>
            <a:chExt cx="5096803" cy="2231949"/>
          </a:xfrm>
        </p:grpSpPr>
        <p:grpSp>
          <p:nvGrpSpPr>
            <p:cNvPr id="122" name="Google Shape;122;p15"/>
            <p:cNvGrpSpPr/>
            <p:nvPr/>
          </p:nvGrpSpPr>
          <p:grpSpPr>
            <a:xfrm>
              <a:off x="2879316" y="0"/>
              <a:ext cx="2221989" cy="2231949"/>
              <a:chOff x="1813" y="0"/>
              <a:chExt cx="809173" cy="81280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>
              <a:off x="4502" y="56962"/>
              <a:ext cx="2009419" cy="2018426"/>
              <a:chOff x="1813" y="0"/>
              <a:chExt cx="809173" cy="81280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" name="Google Shape;128;p15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9" name="Google Shape;129;p15"/>
            <p:cNvSpPr/>
            <p:nvPr/>
          </p:nvSpPr>
          <p:spPr>
            <a:xfrm>
              <a:off x="134607" y="191573"/>
              <a:ext cx="1746250" cy="174624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8" t="-40278" r="-41418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-1500" y="-10"/>
            <a:ext cx="18291008" cy="1673972"/>
          </a:xfrm>
          <a:custGeom>
            <a:avLst/>
            <a:gdLst/>
            <a:ahLst/>
            <a:cxnLst/>
            <a:rect l="l" t="t" r="r" b="b"/>
            <a:pathLst>
              <a:path w="4816592" h="573278" extrusionOk="0">
                <a:moveTo>
                  <a:pt x="42333" y="0"/>
                </a:moveTo>
                <a:lnTo>
                  <a:pt x="4774259" y="0"/>
                </a:lnTo>
                <a:cubicBezTo>
                  <a:pt x="4785487" y="0"/>
                  <a:pt x="4796254" y="4460"/>
                  <a:pt x="4804193" y="12399"/>
                </a:cubicBezTo>
                <a:cubicBezTo>
                  <a:pt x="4812132" y="20338"/>
                  <a:pt x="4816592" y="31106"/>
                  <a:pt x="4816592" y="42333"/>
                </a:cubicBezTo>
                <a:lnTo>
                  <a:pt x="4816592" y="530945"/>
                </a:lnTo>
                <a:cubicBezTo>
                  <a:pt x="4816592" y="542173"/>
                  <a:pt x="4812132" y="552940"/>
                  <a:pt x="4804193" y="560879"/>
                </a:cubicBezTo>
                <a:cubicBezTo>
                  <a:pt x="4796254" y="568818"/>
                  <a:pt x="4785487" y="573278"/>
                  <a:pt x="4774259" y="573278"/>
                </a:cubicBezTo>
                <a:lnTo>
                  <a:pt x="42333" y="573278"/>
                </a:lnTo>
                <a:cubicBezTo>
                  <a:pt x="31106" y="573278"/>
                  <a:pt x="20338" y="568818"/>
                  <a:pt x="12399" y="560879"/>
                </a:cubicBezTo>
                <a:cubicBezTo>
                  <a:pt x="4460" y="552940"/>
                  <a:pt x="0" y="542173"/>
                  <a:pt x="0" y="530945"/>
                </a:cubicBezTo>
                <a:lnTo>
                  <a:pt x="0" y="42333"/>
                </a:lnTo>
                <a:cubicBezTo>
                  <a:pt x="0" y="31106"/>
                  <a:pt x="4460" y="20338"/>
                  <a:pt x="12399" y="12399"/>
                </a:cubicBezTo>
                <a:cubicBezTo>
                  <a:pt x="20338" y="4460"/>
                  <a:pt x="31106" y="0"/>
                  <a:pt x="42333" y="0"/>
                </a:cubicBezTo>
                <a:close/>
              </a:path>
            </a:pathLst>
          </a:custGeom>
          <a:gradFill>
            <a:gsLst>
              <a:gs pos="0">
                <a:srgbClr val="437B78"/>
              </a:gs>
              <a:gs pos="100000">
                <a:srgbClr val="1F444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800" y="0"/>
            <a:ext cx="18287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2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Workflow/Approach</a:t>
            </a:r>
            <a:endParaRPr dirty="0"/>
          </a:p>
        </p:txBody>
      </p:sp>
      <p:sp>
        <p:nvSpPr>
          <p:cNvPr id="136" name="Google Shape;136;p16"/>
          <p:cNvSpPr txBox="1"/>
          <p:nvPr/>
        </p:nvSpPr>
        <p:spPr>
          <a:xfrm>
            <a:off x="998725" y="2424621"/>
            <a:ext cx="14680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9135" marR="0" lvl="1" indent="-324567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6"/>
              <a:buFont typeface="Arial"/>
              <a:buChar char="•"/>
            </a:pPr>
            <a:r>
              <a:rPr lang="en-US" sz="3006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Content</a:t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232527" y="8421327"/>
            <a:ext cx="3822602" cy="1673962"/>
            <a:chOff x="4502" y="0"/>
            <a:chExt cx="5096803" cy="2231949"/>
          </a:xfrm>
        </p:grpSpPr>
        <p:grpSp>
          <p:nvGrpSpPr>
            <p:cNvPr id="138" name="Google Shape;138;p16"/>
            <p:cNvGrpSpPr/>
            <p:nvPr/>
          </p:nvGrpSpPr>
          <p:grpSpPr>
            <a:xfrm>
              <a:off x="2879316" y="0"/>
              <a:ext cx="2221989" cy="2231949"/>
              <a:chOff x="1813" y="0"/>
              <a:chExt cx="809173" cy="812800"/>
            </a:xfrm>
          </p:grpSpPr>
          <p:sp>
            <p:nvSpPr>
              <p:cNvPr id="139" name="Google Shape;139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4502" y="56962"/>
              <a:ext cx="2009419" cy="2018426"/>
              <a:chOff x="1813" y="0"/>
              <a:chExt cx="809173" cy="8128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" name="Google Shape;144;p16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45" name="Google Shape;145;p16"/>
            <p:cNvSpPr/>
            <p:nvPr/>
          </p:nvSpPr>
          <p:spPr>
            <a:xfrm>
              <a:off x="134607" y="191573"/>
              <a:ext cx="1746250" cy="174624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8" t="-40278" r="-41418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>
            <a:off x="-1500" y="-10"/>
            <a:ext cx="18291008" cy="1673972"/>
          </a:xfrm>
          <a:custGeom>
            <a:avLst/>
            <a:gdLst/>
            <a:ahLst/>
            <a:cxnLst/>
            <a:rect l="l" t="t" r="r" b="b"/>
            <a:pathLst>
              <a:path w="4816592" h="573278" extrusionOk="0">
                <a:moveTo>
                  <a:pt x="42333" y="0"/>
                </a:moveTo>
                <a:lnTo>
                  <a:pt x="4774259" y="0"/>
                </a:lnTo>
                <a:cubicBezTo>
                  <a:pt x="4785487" y="0"/>
                  <a:pt x="4796254" y="4460"/>
                  <a:pt x="4804193" y="12399"/>
                </a:cubicBezTo>
                <a:cubicBezTo>
                  <a:pt x="4812132" y="20338"/>
                  <a:pt x="4816592" y="31106"/>
                  <a:pt x="4816592" y="42333"/>
                </a:cubicBezTo>
                <a:lnTo>
                  <a:pt x="4816592" y="530945"/>
                </a:lnTo>
                <a:cubicBezTo>
                  <a:pt x="4816592" y="542173"/>
                  <a:pt x="4812132" y="552940"/>
                  <a:pt x="4804193" y="560879"/>
                </a:cubicBezTo>
                <a:cubicBezTo>
                  <a:pt x="4796254" y="568818"/>
                  <a:pt x="4785487" y="573278"/>
                  <a:pt x="4774259" y="573278"/>
                </a:cubicBezTo>
                <a:lnTo>
                  <a:pt x="42333" y="573278"/>
                </a:lnTo>
                <a:cubicBezTo>
                  <a:pt x="31106" y="573278"/>
                  <a:pt x="20338" y="568818"/>
                  <a:pt x="12399" y="560879"/>
                </a:cubicBezTo>
                <a:cubicBezTo>
                  <a:pt x="4460" y="552940"/>
                  <a:pt x="0" y="542173"/>
                  <a:pt x="0" y="530945"/>
                </a:cubicBezTo>
                <a:lnTo>
                  <a:pt x="0" y="42333"/>
                </a:lnTo>
                <a:cubicBezTo>
                  <a:pt x="0" y="31106"/>
                  <a:pt x="4460" y="20338"/>
                  <a:pt x="12399" y="12399"/>
                </a:cubicBezTo>
                <a:cubicBezTo>
                  <a:pt x="20338" y="4460"/>
                  <a:pt x="31106" y="0"/>
                  <a:pt x="42333" y="0"/>
                </a:cubicBezTo>
                <a:close/>
              </a:path>
            </a:pathLst>
          </a:custGeom>
          <a:gradFill>
            <a:gsLst>
              <a:gs pos="0">
                <a:srgbClr val="437B78"/>
              </a:gs>
              <a:gs pos="100000">
                <a:srgbClr val="1F444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800" y="0"/>
            <a:ext cx="18287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2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Result</a:t>
            </a:r>
            <a:endParaRPr dirty="0"/>
          </a:p>
        </p:txBody>
      </p:sp>
      <p:sp>
        <p:nvSpPr>
          <p:cNvPr id="152" name="Google Shape;152;p17"/>
          <p:cNvSpPr txBox="1"/>
          <p:nvPr/>
        </p:nvSpPr>
        <p:spPr>
          <a:xfrm>
            <a:off x="998725" y="2424621"/>
            <a:ext cx="14680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9135" marR="0" lvl="1" indent="-324567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6"/>
              <a:buFont typeface="Arial"/>
              <a:buChar char="•"/>
            </a:pPr>
            <a:r>
              <a:rPr lang="en-US" sz="3006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Content(Screenshots</a:t>
            </a:r>
            <a:r>
              <a:rPr lang="en-US" sz="3006">
                <a:latin typeface="Montserrat"/>
                <a:ea typeface="Montserrat"/>
                <a:cs typeface="Montserrat"/>
                <a:sym typeface="Montserrat"/>
              </a:rPr>
              <a:t>\Demo Video)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7232527" y="8421327"/>
            <a:ext cx="3822602" cy="1673962"/>
            <a:chOff x="4502" y="0"/>
            <a:chExt cx="5096803" cy="2231949"/>
          </a:xfrm>
        </p:grpSpPr>
        <p:grpSp>
          <p:nvGrpSpPr>
            <p:cNvPr id="154" name="Google Shape;154;p17"/>
            <p:cNvGrpSpPr/>
            <p:nvPr/>
          </p:nvGrpSpPr>
          <p:grpSpPr>
            <a:xfrm>
              <a:off x="2879316" y="0"/>
              <a:ext cx="2221989" cy="2231949"/>
              <a:chOff x="1813" y="0"/>
              <a:chExt cx="809173" cy="812800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7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7"/>
            <p:cNvGrpSpPr/>
            <p:nvPr/>
          </p:nvGrpSpPr>
          <p:grpSpPr>
            <a:xfrm>
              <a:off x="4502" y="56962"/>
              <a:ext cx="2009419" cy="2018426"/>
              <a:chOff x="1813" y="0"/>
              <a:chExt cx="809173" cy="812800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" name="Google Shape;160;p17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61" name="Google Shape;161;p17"/>
            <p:cNvSpPr/>
            <p:nvPr/>
          </p:nvSpPr>
          <p:spPr>
            <a:xfrm>
              <a:off x="134607" y="191573"/>
              <a:ext cx="1746250" cy="174624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8" t="-40278" r="-41418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-1500" y="-10"/>
            <a:ext cx="18291008" cy="1673972"/>
          </a:xfrm>
          <a:custGeom>
            <a:avLst/>
            <a:gdLst/>
            <a:ahLst/>
            <a:cxnLst/>
            <a:rect l="l" t="t" r="r" b="b"/>
            <a:pathLst>
              <a:path w="4816592" h="573278" extrusionOk="0">
                <a:moveTo>
                  <a:pt x="42333" y="0"/>
                </a:moveTo>
                <a:lnTo>
                  <a:pt x="4774259" y="0"/>
                </a:lnTo>
                <a:cubicBezTo>
                  <a:pt x="4785487" y="0"/>
                  <a:pt x="4796254" y="4460"/>
                  <a:pt x="4804193" y="12399"/>
                </a:cubicBezTo>
                <a:cubicBezTo>
                  <a:pt x="4812132" y="20338"/>
                  <a:pt x="4816592" y="31106"/>
                  <a:pt x="4816592" y="42333"/>
                </a:cubicBezTo>
                <a:lnTo>
                  <a:pt x="4816592" y="530945"/>
                </a:lnTo>
                <a:cubicBezTo>
                  <a:pt x="4816592" y="542173"/>
                  <a:pt x="4812132" y="552940"/>
                  <a:pt x="4804193" y="560879"/>
                </a:cubicBezTo>
                <a:cubicBezTo>
                  <a:pt x="4796254" y="568818"/>
                  <a:pt x="4785487" y="573278"/>
                  <a:pt x="4774259" y="573278"/>
                </a:cubicBezTo>
                <a:lnTo>
                  <a:pt x="42333" y="573278"/>
                </a:lnTo>
                <a:cubicBezTo>
                  <a:pt x="31106" y="573278"/>
                  <a:pt x="20338" y="568818"/>
                  <a:pt x="12399" y="560879"/>
                </a:cubicBezTo>
                <a:cubicBezTo>
                  <a:pt x="4460" y="552940"/>
                  <a:pt x="0" y="542173"/>
                  <a:pt x="0" y="530945"/>
                </a:cubicBezTo>
                <a:lnTo>
                  <a:pt x="0" y="42333"/>
                </a:lnTo>
                <a:cubicBezTo>
                  <a:pt x="0" y="31106"/>
                  <a:pt x="4460" y="20338"/>
                  <a:pt x="12399" y="12399"/>
                </a:cubicBezTo>
                <a:cubicBezTo>
                  <a:pt x="20338" y="4460"/>
                  <a:pt x="31106" y="0"/>
                  <a:pt x="42333" y="0"/>
                </a:cubicBezTo>
                <a:close/>
              </a:path>
            </a:pathLst>
          </a:custGeom>
          <a:gradFill>
            <a:gsLst>
              <a:gs pos="0">
                <a:srgbClr val="437B78"/>
              </a:gs>
              <a:gs pos="100000">
                <a:srgbClr val="1F444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800" y="0"/>
            <a:ext cx="18287700" cy="16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0" tIns="190500" rIns="190500" bIns="190500" anchor="ctr" anchorCtr="0">
            <a:noAutofit/>
          </a:bodyPr>
          <a:lstStyle/>
          <a:p>
            <a:pPr marL="0" marR="0" lvl="0" indent="0" algn="ctr" rtl="0">
              <a:lnSpc>
                <a:spcPct val="20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6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  <a:endParaRPr dirty="0"/>
          </a:p>
        </p:txBody>
      </p:sp>
      <p:sp>
        <p:nvSpPr>
          <p:cNvPr id="168" name="Google Shape;168;p18"/>
          <p:cNvSpPr txBox="1"/>
          <p:nvPr/>
        </p:nvSpPr>
        <p:spPr>
          <a:xfrm>
            <a:off x="998725" y="2424621"/>
            <a:ext cx="146802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9135" marR="0" lvl="1" indent="-324567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6"/>
              <a:buFont typeface="Arial"/>
              <a:buChar char="•"/>
            </a:pPr>
            <a:r>
              <a:rPr lang="en-US" sz="3006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Your Content</a:t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7232527" y="8421327"/>
            <a:ext cx="3822602" cy="1673962"/>
            <a:chOff x="4502" y="0"/>
            <a:chExt cx="5096803" cy="2231949"/>
          </a:xfrm>
        </p:grpSpPr>
        <p:grpSp>
          <p:nvGrpSpPr>
            <p:cNvPr id="170" name="Google Shape;170;p18"/>
            <p:cNvGrpSpPr/>
            <p:nvPr/>
          </p:nvGrpSpPr>
          <p:grpSpPr>
            <a:xfrm>
              <a:off x="2879316" y="0"/>
              <a:ext cx="2221989" cy="2231949"/>
              <a:chOff x="1813" y="0"/>
              <a:chExt cx="809173" cy="812800"/>
            </a:xfrm>
          </p:grpSpPr>
          <p:sp>
            <p:nvSpPr>
              <p:cNvPr id="171" name="Google Shape;171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18"/>
            <p:cNvGrpSpPr/>
            <p:nvPr/>
          </p:nvGrpSpPr>
          <p:grpSpPr>
            <a:xfrm>
              <a:off x="4502" y="56962"/>
              <a:ext cx="2009419" cy="2018426"/>
              <a:chOff x="1813" y="0"/>
              <a:chExt cx="809173" cy="812800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8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8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77" name="Google Shape;177;p18"/>
            <p:cNvSpPr/>
            <p:nvPr/>
          </p:nvSpPr>
          <p:spPr>
            <a:xfrm>
              <a:off x="134607" y="191573"/>
              <a:ext cx="1746250" cy="1746243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8" t="-40278" r="-41418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9"/>
          <p:cNvGrpSpPr/>
          <p:nvPr/>
        </p:nvGrpSpPr>
        <p:grpSpPr>
          <a:xfrm>
            <a:off x="7232527" y="8421327"/>
            <a:ext cx="3822586" cy="1673945"/>
            <a:chOff x="4502" y="0"/>
            <a:chExt cx="5096782" cy="2231927"/>
          </a:xfrm>
        </p:grpSpPr>
        <p:grpSp>
          <p:nvGrpSpPr>
            <p:cNvPr id="183" name="Google Shape;183;p19"/>
            <p:cNvGrpSpPr/>
            <p:nvPr/>
          </p:nvGrpSpPr>
          <p:grpSpPr>
            <a:xfrm>
              <a:off x="2879316" y="0"/>
              <a:ext cx="2221967" cy="2231927"/>
              <a:chOff x="1813" y="0"/>
              <a:chExt cx="809173" cy="812800"/>
            </a:xfrm>
          </p:grpSpPr>
          <p:sp>
            <p:nvSpPr>
              <p:cNvPr id="184" name="Google Shape;184;p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9"/>
            <p:cNvGrpSpPr/>
            <p:nvPr/>
          </p:nvGrpSpPr>
          <p:grpSpPr>
            <a:xfrm>
              <a:off x="4502" y="56962"/>
              <a:ext cx="2009420" cy="2018427"/>
              <a:chOff x="1813" y="0"/>
              <a:chExt cx="809173" cy="812800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9" name="Google Shape;189;p19"/>
            <p:cNvSpPr/>
            <p:nvPr/>
          </p:nvSpPr>
          <p:spPr>
            <a:xfrm>
              <a:off x="3111646" y="191573"/>
              <a:ext cx="1757312" cy="1751131"/>
            </a:xfrm>
            <a:custGeom>
              <a:avLst/>
              <a:gdLst/>
              <a:ahLst/>
              <a:cxnLst/>
              <a:rect l="l" t="t" r="r" b="b"/>
              <a:pathLst>
                <a:path w="1757312" h="1751131" extrusionOk="0">
                  <a:moveTo>
                    <a:pt x="0" y="0"/>
                  </a:moveTo>
                  <a:lnTo>
                    <a:pt x="1757312" y="0"/>
                  </a:lnTo>
                  <a:lnTo>
                    <a:pt x="1757312" y="1751131"/>
                  </a:lnTo>
                  <a:lnTo>
                    <a:pt x="0" y="17511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90" name="Google Shape;190;p19"/>
            <p:cNvSpPr/>
            <p:nvPr/>
          </p:nvSpPr>
          <p:spPr>
            <a:xfrm>
              <a:off x="134607" y="191573"/>
              <a:ext cx="1749212" cy="1749205"/>
            </a:xfrm>
            <a:custGeom>
              <a:avLst/>
              <a:gdLst/>
              <a:ahLst/>
              <a:cxnLst/>
              <a:rect l="l" t="t" r="r" b="b"/>
              <a:pathLst>
                <a:path w="6350000" h="6349974" extrusionOk="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39295" t="-40278" r="-41422" b="-4043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9"/>
          <p:cNvSpPr txBox="1"/>
          <p:nvPr/>
        </p:nvSpPr>
        <p:spPr>
          <a:xfrm>
            <a:off x="1607340" y="3469245"/>
            <a:ext cx="15073321" cy="211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34" b="1" i="0" u="none" strike="noStrike" cap="none" dirty="0">
                <a:solidFill>
                  <a:srgbClr val="1C355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Montserrat Black</vt:lpstr>
      <vt:lpstr>Montserrat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riya patel</cp:lastModifiedBy>
  <cp:revision>2</cp:revision>
  <dcterms:modified xsi:type="dcterms:W3CDTF">2023-07-16T13:14:51Z</dcterms:modified>
</cp:coreProperties>
</file>