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30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14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7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9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40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2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79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9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3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994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5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0A5F-5272-451B-89D3-66DFC9125D9E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443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574184"/>
            <a:ext cx="7437120" cy="2387600"/>
          </a:xfrm>
        </p:spPr>
        <p:txBody>
          <a:bodyPr>
            <a:normAutofit/>
          </a:bodyPr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GitHub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903713"/>
            <a:ext cx="9144000" cy="1655762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315200" y="2767984"/>
            <a:ext cx="1215614" cy="1193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31855"/>
            <a:ext cx="1229929" cy="12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4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Bahnschrift SemiBold" panose="020B0502040204020203" pitchFamily="34" charset="0"/>
              </a:rPr>
              <a:t>Mi is az a </a:t>
            </a:r>
            <a:r>
              <a:rPr lang="hu-HU" sz="6600" dirty="0" err="1" smtClean="0">
                <a:latin typeface="Bahnschrift SemiBold" panose="020B0502040204020203" pitchFamily="34" charset="0"/>
              </a:rPr>
              <a:t>GitHub</a:t>
            </a:r>
            <a:r>
              <a:rPr lang="hu-HU" sz="6600" dirty="0" smtClean="0">
                <a:latin typeface="Bahnschrift SemiBold" panose="020B0502040204020203" pitchFamily="34" charset="0"/>
              </a:rPr>
              <a:t> ?</a:t>
            </a:r>
            <a:endParaRPr lang="hu-HU" sz="66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2590" y="2524872"/>
            <a:ext cx="7552766" cy="2950770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Bahnschrift SemiBold" panose="020B0502040204020203" pitchFamily="34" charset="0"/>
              </a:rPr>
              <a:t>Egyesült Államokbeli vállalat</a:t>
            </a:r>
          </a:p>
          <a:p>
            <a:r>
              <a:rPr lang="hu-HU" sz="3000" dirty="0" smtClean="0">
                <a:latin typeface="Bahnschrift SemiBold" panose="020B0502040204020203" pitchFamily="34" charset="0"/>
              </a:rPr>
              <a:t>Nemzetközi nagyvállalat</a:t>
            </a:r>
          </a:p>
          <a:p>
            <a:r>
              <a:rPr lang="hu-HU" sz="3000" dirty="0" err="1" smtClean="0">
                <a:latin typeface="Bahnschrift SemiBold" panose="020B0502040204020203" pitchFamily="34" charset="0"/>
              </a:rPr>
              <a:t>Git</a:t>
            </a:r>
            <a:r>
              <a:rPr lang="hu-HU" sz="3000" dirty="0" smtClean="0">
                <a:latin typeface="Bahnschrift SemiBold" panose="020B0502040204020203" pitchFamily="34" charset="0"/>
              </a:rPr>
              <a:t> segítségével működik</a:t>
            </a:r>
          </a:p>
          <a:p>
            <a:r>
              <a:rPr lang="hu-HU" sz="3000" dirty="0" err="1" smtClean="0">
                <a:latin typeface="Bahnschrift SemiBold" panose="020B0502040204020203" pitchFamily="34" charset="0"/>
              </a:rPr>
              <a:t>Szoftv</a:t>
            </a:r>
            <a:r>
              <a:rPr lang="hu-HU" sz="3000" dirty="0" smtClean="0">
                <a:latin typeface="Bahnschrift SemiBold" panose="020B0502040204020203" pitchFamily="34" charset="0"/>
              </a:rPr>
              <a:t>. </a:t>
            </a:r>
            <a:r>
              <a:rPr lang="hu-HU" sz="3000" dirty="0" err="1" smtClean="0">
                <a:latin typeface="Bahnschrift SemiBold" panose="020B0502040204020203" pitchFamily="34" charset="0"/>
              </a:rPr>
              <a:t>Fejl</a:t>
            </a:r>
            <a:r>
              <a:rPr lang="hu-HU" sz="3000" dirty="0" smtClean="0">
                <a:latin typeface="Bahnschrift SemiBold" panose="020B0502040204020203" pitchFamily="34" charset="0"/>
              </a:rPr>
              <a:t>. verziókezelést tesz lehetővé</a:t>
            </a:r>
          </a:p>
          <a:p>
            <a:r>
              <a:rPr lang="hu-HU" sz="3000" dirty="0" smtClean="0">
                <a:latin typeface="Bahnschrift SemiBold" panose="020B0502040204020203" pitchFamily="34" charset="0"/>
              </a:rPr>
              <a:t>Microsoft leányvállalata (7.5 millió dollár)</a:t>
            </a:r>
            <a:endParaRPr lang="hu-HU" sz="3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1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Bahnschrift SemiBold" panose="020B0502040204020203" pitchFamily="34" charset="0"/>
              </a:rPr>
              <a:t>Miben vállhat a segítségünkre?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7669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 smtClean="0"/>
              <a:t>Lehetővé teszi: </a:t>
            </a:r>
          </a:p>
          <a:p>
            <a:pPr lvl="1"/>
            <a:r>
              <a:rPr lang="hu-HU" sz="3000" dirty="0" smtClean="0"/>
              <a:t>Dokumentáció</a:t>
            </a:r>
          </a:p>
          <a:p>
            <a:pPr lvl="1"/>
            <a:r>
              <a:rPr lang="hu-HU" sz="3000" dirty="0" smtClean="0"/>
              <a:t>Verzió/kiadáskövetés (címkékkel, mérföldkövekkel…)</a:t>
            </a:r>
          </a:p>
          <a:p>
            <a:pPr lvl="1"/>
            <a:r>
              <a:rPr lang="hu-HU" sz="3000" dirty="0" smtClean="0"/>
              <a:t>Feladatkeresés</a:t>
            </a:r>
          </a:p>
          <a:p>
            <a:pPr lvl="1"/>
            <a:r>
              <a:rPr lang="hu-HU" sz="3000" dirty="0" smtClean="0"/>
              <a:t>Csapatmunka közös projekteken (online)</a:t>
            </a:r>
          </a:p>
          <a:p>
            <a:pPr lvl="1"/>
            <a:r>
              <a:rPr lang="hu-HU" sz="3000" dirty="0" smtClean="0"/>
              <a:t>Bugkövetés (felmerülő hibák észlelése &amp; javítása</a:t>
            </a:r>
            <a:r>
              <a:rPr lang="hu-HU" sz="3000" dirty="0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6" t="1900" r="1811" b="29279"/>
          <a:stretch/>
        </p:blipFill>
        <p:spPr>
          <a:xfrm>
            <a:off x="6874136" y="1825625"/>
            <a:ext cx="3640949" cy="33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60</Words>
  <Application>Microsoft Office PowerPoint</Application>
  <PresentationFormat>Szélesvásznú</PresentationFormat>
  <Paragraphs>14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Office Theme</vt:lpstr>
      <vt:lpstr>A GitHub</vt:lpstr>
      <vt:lpstr>Mi is az a GitHub ?</vt:lpstr>
      <vt:lpstr>Miben vállhat a segítségünkre?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GitHub</dc:title>
  <dc:creator>Farkas Zalán</dc:creator>
  <cp:lastModifiedBy>Farkas Zalán</cp:lastModifiedBy>
  <cp:revision>3</cp:revision>
  <dcterms:created xsi:type="dcterms:W3CDTF">2022-09-20T10:05:40Z</dcterms:created>
  <dcterms:modified xsi:type="dcterms:W3CDTF">2022-09-20T10:24:43Z</dcterms:modified>
</cp:coreProperties>
</file>