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0A5F-5272-451B-89D3-66DFC9125D9E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1BFD-65C7-45B1-9211-D37C17EF91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230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0A5F-5272-451B-89D3-66DFC9125D9E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1BFD-65C7-45B1-9211-D37C17EF91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146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0A5F-5272-451B-89D3-66DFC9125D9E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1BFD-65C7-45B1-9211-D37C17EF91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874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0A5F-5272-451B-89D3-66DFC9125D9E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1BFD-65C7-45B1-9211-D37C17EF91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691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0A5F-5272-451B-89D3-66DFC9125D9E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1BFD-65C7-45B1-9211-D37C17EF91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440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0A5F-5272-451B-89D3-66DFC9125D9E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1BFD-65C7-45B1-9211-D37C17EF91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725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0A5F-5272-451B-89D3-66DFC9125D9E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1BFD-65C7-45B1-9211-D37C17EF91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079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0A5F-5272-451B-89D3-66DFC9125D9E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1BFD-65C7-45B1-9211-D37C17EF91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299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0A5F-5272-451B-89D3-66DFC9125D9E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1BFD-65C7-45B1-9211-D37C17EF91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034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0A5F-5272-451B-89D3-66DFC9125D9E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1BFD-65C7-45B1-9211-D37C17EF91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994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0A5F-5272-451B-89D3-66DFC9125D9E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1BFD-65C7-45B1-9211-D37C17EF91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059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50A5F-5272-451B-89D3-66DFC9125D9E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C1BFD-65C7-45B1-9211-D37C17EF91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3443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574184"/>
            <a:ext cx="7437120" cy="2387600"/>
          </a:xfrm>
        </p:spPr>
        <p:txBody>
          <a:bodyPr>
            <a:normAutofit/>
          </a:bodyPr>
          <a:lstStyle/>
          <a:p>
            <a:r>
              <a:rPr lang="hu-HU" sz="8000" dirty="0" smtClean="0">
                <a:latin typeface="Bahnschrift SemiBold" panose="020B0502040204020203" pitchFamily="34" charset="0"/>
              </a:rPr>
              <a:t>A </a:t>
            </a:r>
            <a:r>
              <a:rPr lang="hu-HU" sz="8000" dirty="0" err="1" smtClean="0">
                <a:latin typeface="Bahnschrift SemiBold" panose="020B0502040204020203" pitchFamily="34" charset="0"/>
              </a:rPr>
              <a:t>GitHub</a:t>
            </a:r>
            <a:endParaRPr lang="hu-HU" sz="8000" dirty="0">
              <a:latin typeface="Bahnschrift SemiBold" panose="020B0502040204020203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4903713"/>
            <a:ext cx="9144000" cy="1655762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7315200" y="2767984"/>
            <a:ext cx="1215614" cy="1193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731855"/>
            <a:ext cx="1229929" cy="122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41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600" dirty="0" smtClean="0">
                <a:latin typeface="Bahnschrift SemiBold" panose="020B0502040204020203" pitchFamily="34" charset="0"/>
              </a:rPr>
              <a:t>Mi is az a </a:t>
            </a:r>
            <a:r>
              <a:rPr lang="hu-HU" sz="6600" dirty="0" err="1" smtClean="0">
                <a:latin typeface="Bahnschrift SemiBold" panose="020B0502040204020203" pitchFamily="34" charset="0"/>
              </a:rPr>
              <a:t>GitHub</a:t>
            </a:r>
            <a:r>
              <a:rPr lang="hu-HU" sz="6600" dirty="0" smtClean="0">
                <a:latin typeface="Bahnschrift SemiBold" panose="020B0502040204020203" pitchFamily="34" charset="0"/>
              </a:rPr>
              <a:t> ?</a:t>
            </a:r>
            <a:endParaRPr lang="hu-HU" sz="6600" dirty="0">
              <a:latin typeface="Bahnschrift SemiBold" panose="020B0502040204020203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32590" y="2524872"/>
            <a:ext cx="7552766" cy="2950770"/>
          </a:xfrm>
        </p:spPr>
        <p:txBody>
          <a:bodyPr>
            <a:noAutofit/>
          </a:bodyPr>
          <a:lstStyle/>
          <a:p>
            <a:r>
              <a:rPr lang="hu-HU" sz="3000" dirty="0" smtClean="0">
                <a:latin typeface="Bahnschrift SemiBold" panose="020B0502040204020203" pitchFamily="34" charset="0"/>
              </a:rPr>
              <a:t>Egyesült Államokbeli vállalat</a:t>
            </a:r>
          </a:p>
          <a:p>
            <a:r>
              <a:rPr lang="hu-HU" sz="3000" dirty="0" smtClean="0">
                <a:latin typeface="Bahnschrift SemiBold" panose="020B0502040204020203" pitchFamily="34" charset="0"/>
              </a:rPr>
              <a:t>Nemzetközi nagyvállalat</a:t>
            </a:r>
          </a:p>
          <a:p>
            <a:r>
              <a:rPr lang="hu-HU" sz="3000" dirty="0" err="1" smtClean="0">
                <a:latin typeface="Bahnschrift SemiBold" panose="020B0502040204020203" pitchFamily="34" charset="0"/>
              </a:rPr>
              <a:t>Git</a:t>
            </a:r>
            <a:r>
              <a:rPr lang="hu-HU" sz="3000" dirty="0" smtClean="0">
                <a:latin typeface="Bahnschrift SemiBold" panose="020B0502040204020203" pitchFamily="34" charset="0"/>
              </a:rPr>
              <a:t> segítségével működik</a:t>
            </a:r>
          </a:p>
          <a:p>
            <a:r>
              <a:rPr lang="hu-HU" sz="3000" dirty="0" err="1" smtClean="0">
                <a:latin typeface="Bahnschrift SemiBold" panose="020B0502040204020203" pitchFamily="34" charset="0"/>
              </a:rPr>
              <a:t>Szoftv</a:t>
            </a:r>
            <a:r>
              <a:rPr lang="hu-HU" sz="3000" dirty="0" smtClean="0">
                <a:latin typeface="Bahnschrift SemiBold" panose="020B0502040204020203" pitchFamily="34" charset="0"/>
              </a:rPr>
              <a:t>. </a:t>
            </a:r>
            <a:r>
              <a:rPr lang="hu-HU" sz="3000" dirty="0" err="1" smtClean="0">
                <a:latin typeface="Bahnschrift SemiBold" panose="020B0502040204020203" pitchFamily="34" charset="0"/>
              </a:rPr>
              <a:t>Fejl</a:t>
            </a:r>
            <a:r>
              <a:rPr lang="hu-HU" sz="3000" dirty="0" smtClean="0">
                <a:latin typeface="Bahnschrift SemiBold" panose="020B0502040204020203" pitchFamily="34" charset="0"/>
              </a:rPr>
              <a:t>. verziókezelést tesz lehetővé</a:t>
            </a:r>
          </a:p>
          <a:p>
            <a:r>
              <a:rPr lang="hu-HU" sz="3000" dirty="0" smtClean="0">
                <a:latin typeface="Bahnschrift SemiBold" panose="020B0502040204020203" pitchFamily="34" charset="0"/>
              </a:rPr>
              <a:t>Microsoft leányvállalata (7.5 millió dollár)</a:t>
            </a:r>
            <a:endParaRPr lang="hu-HU" sz="30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19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>
                <a:latin typeface="Bahnschrift SemiBold" panose="020B0502040204020203" pitchFamily="34" charset="0"/>
              </a:rPr>
              <a:t>Miben vállhat a segítségünkre?</a:t>
            </a:r>
            <a:endParaRPr lang="hu-HU" dirty="0">
              <a:latin typeface="Bahnschrift SemiBold" panose="020B0502040204020203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576699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3000" dirty="0" smtClean="0">
                <a:latin typeface="Bahnschrift SemiBold" panose="020B0502040204020203" pitchFamily="34" charset="0"/>
              </a:rPr>
              <a:t>Lehetővé teszi: </a:t>
            </a:r>
          </a:p>
          <a:p>
            <a:pPr lvl="1"/>
            <a:r>
              <a:rPr lang="hu-HU" sz="3000" dirty="0" smtClean="0">
                <a:latin typeface="Bahnschrift SemiBold" panose="020B0502040204020203" pitchFamily="34" charset="0"/>
              </a:rPr>
              <a:t>Dokumentáció</a:t>
            </a:r>
          </a:p>
          <a:p>
            <a:pPr lvl="1"/>
            <a:r>
              <a:rPr lang="hu-HU" sz="3000" dirty="0" smtClean="0">
                <a:latin typeface="Bahnschrift SemiBold" panose="020B0502040204020203" pitchFamily="34" charset="0"/>
              </a:rPr>
              <a:t>Verzió/kiadáskövetés (címkékkel, mérföldkövekkel…)</a:t>
            </a:r>
          </a:p>
          <a:p>
            <a:pPr lvl="1"/>
            <a:r>
              <a:rPr lang="hu-HU" sz="3000" dirty="0" smtClean="0">
                <a:latin typeface="Bahnschrift SemiBold" panose="020B0502040204020203" pitchFamily="34" charset="0"/>
              </a:rPr>
              <a:t>Feladatkezelés</a:t>
            </a:r>
            <a:endParaRPr lang="hu-HU" sz="3000" dirty="0" smtClean="0">
              <a:latin typeface="Bahnschrift SemiBold" panose="020B0502040204020203" pitchFamily="34" charset="0"/>
            </a:endParaRPr>
          </a:p>
          <a:p>
            <a:pPr lvl="1"/>
            <a:r>
              <a:rPr lang="hu-HU" sz="3000" dirty="0" smtClean="0">
                <a:latin typeface="Bahnschrift SemiBold" panose="020B0502040204020203" pitchFamily="34" charset="0"/>
              </a:rPr>
              <a:t>Csapatmunka közös projekteken (online)</a:t>
            </a:r>
          </a:p>
          <a:p>
            <a:pPr lvl="1"/>
            <a:r>
              <a:rPr lang="hu-HU" sz="3000" dirty="0" smtClean="0">
                <a:latin typeface="Bahnschrift SemiBold" panose="020B0502040204020203" pitchFamily="34" charset="0"/>
              </a:rPr>
              <a:t>Bugkövetés (felmerülő hibák észlelése &amp; javítása</a:t>
            </a:r>
            <a:r>
              <a:rPr lang="hu-HU" sz="3000" dirty="0">
                <a:latin typeface="Bahnschrift SemiBold" panose="020B0502040204020203" pitchFamily="34" charset="0"/>
              </a:rPr>
              <a:t>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16" t="1900" r="1811" b="29279"/>
          <a:stretch/>
        </p:blipFill>
        <p:spPr>
          <a:xfrm>
            <a:off x="6874136" y="2345485"/>
            <a:ext cx="3640949" cy="331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8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dirty="0" smtClean="0">
                <a:latin typeface="Bahnschrift SemiBold" panose="020B0502040204020203" pitchFamily="34" charset="0"/>
              </a:rPr>
              <a:t>A cég története</a:t>
            </a:r>
            <a:endParaRPr lang="hu-HU" sz="6000" dirty="0">
              <a:latin typeface="Bahnschrift SemiBold" panose="020B0502040204020203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309719"/>
            <a:ext cx="7703372" cy="3520926"/>
          </a:xfrm>
        </p:spPr>
        <p:txBody>
          <a:bodyPr>
            <a:normAutofit/>
          </a:bodyPr>
          <a:lstStyle/>
          <a:p>
            <a:r>
              <a:rPr lang="hu-HU" dirty="0" smtClean="0"/>
              <a:t>GitHub.inc létrejöttének éve: 2007 (San Francisco)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GitHub</a:t>
            </a:r>
            <a:r>
              <a:rPr lang="hu-HU" dirty="0" smtClean="0"/>
              <a:t> (felület) létrejötte: 2008 február</a:t>
            </a:r>
          </a:p>
          <a:p>
            <a:r>
              <a:rPr lang="hu-HU" dirty="0" smtClean="0"/>
              <a:t>Több milliós támogatásokat szerzett</a:t>
            </a:r>
          </a:p>
          <a:p>
            <a:r>
              <a:rPr lang="hu-HU" dirty="0" smtClean="0"/>
              <a:t>(</a:t>
            </a:r>
            <a:r>
              <a:rPr lang="hu-HU" dirty="0" err="1" smtClean="0"/>
              <a:t>Andreessen</a:t>
            </a:r>
            <a:r>
              <a:rPr lang="hu-HU" dirty="0" smtClean="0"/>
              <a:t> Horowitz, </a:t>
            </a:r>
            <a:r>
              <a:rPr lang="hu-HU" dirty="0" err="1" smtClean="0"/>
              <a:t>Sequoia</a:t>
            </a:r>
            <a:r>
              <a:rPr lang="hu-HU" dirty="0" smtClean="0"/>
              <a:t> Capital…)</a:t>
            </a:r>
          </a:p>
          <a:p>
            <a:r>
              <a:rPr lang="hu-HU" dirty="0" smtClean="0"/>
              <a:t>Aktív felhasználók (2015): 3 millió</a:t>
            </a:r>
          </a:p>
          <a:p>
            <a:r>
              <a:rPr lang="hu-HU" dirty="0" smtClean="0"/>
              <a:t>2018: elszenvedte a 2. legnagyobb </a:t>
            </a:r>
            <a:r>
              <a:rPr lang="hu-HU" dirty="0" err="1" smtClean="0"/>
              <a:t>DDoS</a:t>
            </a:r>
            <a:r>
              <a:rPr lang="hu-HU" dirty="0" smtClean="0"/>
              <a:t> támadást (valaha)</a:t>
            </a:r>
          </a:p>
        </p:txBody>
      </p:sp>
    </p:spTree>
    <p:extLst>
      <p:ext uri="{BB962C8B-B14F-4D97-AF65-F5344CB8AC3E}">
        <p14:creationId xmlns:p14="http://schemas.microsoft.com/office/powerpoint/2010/main" val="82575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dirty="0" smtClean="0">
                <a:latin typeface="Bahnschrift SemiBold" panose="020B0502040204020203" pitchFamily="34" charset="0"/>
              </a:rPr>
              <a:t>A Microsoft általi felvásárlás</a:t>
            </a:r>
            <a:endParaRPr lang="hu-HU" sz="6000" dirty="0">
              <a:latin typeface="Bahnschrift SemiBold" panose="020B0502040204020203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062293"/>
            <a:ext cx="5196839" cy="3886686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2018 június 4.: A Microsoft benyújtja igényét</a:t>
            </a:r>
          </a:p>
          <a:p>
            <a:r>
              <a:rPr lang="hu-HU" dirty="0" smtClean="0"/>
              <a:t>A felajánlott összeg 7,5 millió dollár</a:t>
            </a:r>
          </a:p>
          <a:p>
            <a:r>
              <a:rPr lang="hu-HU" dirty="0" smtClean="0"/>
              <a:t>(2018)június 4.-október 26.:Tárgyalások, az üzlet megköttetése</a:t>
            </a:r>
          </a:p>
          <a:p>
            <a:r>
              <a:rPr lang="hu-HU" dirty="0" smtClean="0"/>
              <a:t>2018 október 26.: Lezárulnak a tárgyalások, az üzlet maga is</a:t>
            </a:r>
          </a:p>
          <a:p>
            <a:r>
              <a:rPr lang="hu-HU" dirty="0" smtClean="0"/>
              <a:t>A platform önálló maradt, mint közösség, és szolgáltatás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39" y="2649936"/>
            <a:ext cx="4799933" cy="271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32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dirty="0" smtClean="0">
                <a:latin typeface="Bahnschrift SemiBold" panose="020B0502040204020203" pitchFamily="34" charset="0"/>
              </a:rPr>
              <a:t>A felvásárlás következményei</a:t>
            </a:r>
            <a:endParaRPr lang="hu-HU" sz="6000" dirty="0">
              <a:latin typeface="Bahnschrift SemiBold" panose="020B0502040204020203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159111"/>
            <a:ext cx="8542468" cy="4166384"/>
          </a:xfrm>
        </p:spPr>
        <p:txBody>
          <a:bodyPr>
            <a:normAutofit/>
          </a:bodyPr>
          <a:lstStyle/>
          <a:p>
            <a:r>
              <a:rPr lang="hu-HU" dirty="0" smtClean="0"/>
              <a:t>A Microsoft a program aktív felhasználója lett</a:t>
            </a:r>
          </a:p>
          <a:p>
            <a:r>
              <a:rPr lang="hu-HU" dirty="0" smtClean="0"/>
              <a:t>A vásárlás oka: több felhasználó elérése (=üzleti stratégia)</a:t>
            </a:r>
          </a:p>
          <a:p>
            <a:r>
              <a:rPr lang="hu-HU" dirty="0" smtClean="0"/>
              <a:t>Az aggályok növelték a konkurens cégek számait</a:t>
            </a:r>
          </a:p>
          <a:p>
            <a:r>
              <a:rPr lang="hu-HU" dirty="0" smtClean="0"/>
              <a:t>(</a:t>
            </a:r>
            <a:r>
              <a:rPr lang="hu-HU" dirty="0" err="1" smtClean="0"/>
              <a:t>GitLab</a:t>
            </a:r>
            <a:r>
              <a:rPr lang="hu-HU" dirty="0" smtClean="0"/>
              <a:t>, </a:t>
            </a:r>
            <a:r>
              <a:rPr lang="hu-HU" dirty="0" err="1" smtClean="0"/>
              <a:t>Bitbucket</a:t>
            </a:r>
            <a:r>
              <a:rPr lang="hu-HU" dirty="0" smtClean="0"/>
              <a:t>…)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GitHubot</a:t>
            </a:r>
            <a:r>
              <a:rPr lang="hu-HU" dirty="0" smtClean="0"/>
              <a:t> elkezdte támogatni A VS </a:t>
            </a:r>
            <a:r>
              <a:rPr lang="hu-HU" dirty="0" err="1" smtClean="0"/>
              <a:t>Code</a:t>
            </a:r>
            <a:endParaRPr lang="hu-HU" dirty="0" smtClean="0"/>
          </a:p>
          <a:p>
            <a:r>
              <a:rPr lang="hu-HU" dirty="0" smtClean="0"/>
              <a:t>(sok más program is)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357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dirty="0" smtClean="0">
                <a:latin typeface="Bahnschrift SemiBold" panose="020B0502040204020203" pitchFamily="34" charset="0"/>
              </a:rPr>
              <a:t>Összegzés</a:t>
            </a:r>
            <a:endParaRPr lang="hu-HU" sz="6000" dirty="0">
              <a:latin typeface="Bahnschrift SemiBold" panose="020B0502040204020203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5556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5" name="Alcím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90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214</Words>
  <Application>Microsoft Office PowerPoint</Application>
  <PresentationFormat>Szélesvásznú</PresentationFormat>
  <Paragraphs>36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Bahnschrift SemiBold</vt:lpstr>
      <vt:lpstr>Calibri</vt:lpstr>
      <vt:lpstr>Calibri Light</vt:lpstr>
      <vt:lpstr>Office Theme</vt:lpstr>
      <vt:lpstr>A GitHub</vt:lpstr>
      <vt:lpstr>Mi is az a GitHub ?</vt:lpstr>
      <vt:lpstr>Miben vállhat a segítségünkre?</vt:lpstr>
      <vt:lpstr>A cég története</vt:lpstr>
      <vt:lpstr>A Microsoft általi felvásárlás</vt:lpstr>
      <vt:lpstr>A felvásárlás következményei</vt:lpstr>
      <vt:lpstr>Összegzés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GitHub</dc:title>
  <dc:creator>Farkas Zalán</dc:creator>
  <cp:lastModifiedBy>Farkas Zalán</cp:lastModifiedBy>
  <cp:revision>10</cp:revision>
  <dcterms:created xsi:type="dcterms:W3CDTF">2022-09-20T10:05:40Z</dcterms:created>
  <dcterms:modified xsi:type="dcterms:W3CDTF">2022-09-21T07:37:36Z</dcterms:modified>
</cp:coreProperties>
</file>