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30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146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74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9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40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25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079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9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34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994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A5F-5272-451B-89D3-66DFC9125D9E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05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0A5F-5272-451B-89D3-66DFC9125D9E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1BFD-65C7-45B1-9211-D37C17EF91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443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S6YieY" TargetMode="External"/><Relationship Id="rId2" Type="http://schemas.openxmlformats.org/officeDocument/2006/relationships/hyperlink" Target="https://bit.ly/3f9NT3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3DGti1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574184"/>
            <a:ext cx="7437120" cy="2387600"/>
          </a:xfrm>
        </p:spPr>
        <p:txBody>
          <a:bodyPr>
            <a:normAutofit/>
          </a:bodyPr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GitHub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04047" y="4291574"/>
            <a:ext cx="9144000" cy="1655762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315200" y="2767984"/>
            <a:ext cx="1215614" cy="1193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731855"/>
            <a:ext cx="1229929" cy="12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600" dirty="0" smtClean="0">
                <a:latin typeface="Bahnschrift SemiBold" panose="020B0502040204020203" pitchFamily="34" charset="0"/>
              </a:rPr>
              <a:t>Mi is az a </a:t>
            </a:r>
            <a:r>
              <a:rPr lang="hu-HU" sz="6600" dirty="0" err="1" smtClean="0">
                <a:latin typeface="Bahnschrift SemiBold" panose="020B0502040204020203" pitchFamily="34" charset="0"/>
              </a:rPr>
              <a:t>GitHub</a:t>
            </a:r>
            <a:r>
              <a:rPr lang="hu-HU" sz="6600" dirty="0" smtClean="0">
                <a:latin typeface="Bahnschrift SemiBold" panose="020B0502040204020203" pitchFamily="34" charset="0"/>
              </a:rPr>
              <a:t> ?</a:t>
            </a:r>
            <a:endParaRPr lang="hu-HU" sz="6600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2590" y="2524872"/>
            <a:ext cx="7552766" cy="2950770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Bahnschrift SemiBold SemiConden" panose="020B0502040204020203" pitchFamily="34" charset="0"/>
              </a:rPr>
              <a:t>Egyesült Államokbeli vállalat</a:t>
            </a:r>
          </a:p>
          <a:p>
            <a:r>
              <a:rPr lang="hu-HU" sz="3000" dirty="0" smtClean="0">
                <a:latin typeface="Bahnschrift SemiBold SemiConden" panose="020B0502040204020203" pitchFamily="34" charset="0"/>
              </a:rPr>
              <a:t>Nemzetközi nagyvállalat</a:t>
            </a:r>
          </a:p>
          <a:p>
            <a:r>
              <a:rPr lang="hu-HU" sz="3000" dirty="0" err="1" smtClean="0">
                <a:latin typeface="Bahnschrift SemiBold SemiConden" panose="020B0502040204020203" pitchFamily="34" charset="0"/>
              </a:rPr>
              <a:t>Git</a:t>
            </a:r>
            <a:r>
              <a:rPr lang="hu-HU" sz="3000" dirty="0" smtClean="0">
                <a:latin typeface="Bahnschrift SemiBold SemiConden" panose="020B0502040204020203" pitchFamily="34" charset="0"/>
              </a:rPr>
              <a:t> segítségével működik</a:t>
            </a:r>
          </a:p>
          <a:p>
            <a:r>
              <a:rPr lang="hu-HU" sz="3000" dirty="0" err="1" smtClean="0">
                <a:latin typeface="Bahnschrift SemiBold SemiConden" panose="020B0502040204020203" pitchFamily="34" charset="0"/>
              </a:rPr>
              <a:t>Szoftv</a:t>
            </a:r>
            <a:r>
              <a:rPr lang="hu-HU" sz="3000" dirty="0" smtClean="0">
                <a:latin typeface="Bahnschrift SemiBold SemiConden" panose="020B0502040204020203" pitchFamily="34" charset="0"/>
              </a:rPr>
              <a:t>. </a:t>
            </a:r>
            <a:r>
              <a:rPr lang="hu-HU" sz="3000" dirty="0" err="1" smtClean="0">
                <a:latin typeface="Bahnschrift SemiBold SemiConden" panose="020B0502040204020203" pitchFamily="34" charset="0"/>
              </a:rPr>
              <a:t>Fejl</a:t>
            </a:r>
            <a:r>
              <a:rPr lang="hu-HU" sz="3000" dirty="0" smtClean="0">
                <a:latin typeface="Bahnschrift SemiBold SemiConden" panose="020B0502040204020203" pitchFamily="34" charset="0"/>
              </a:rPr>
              <a:t>. verziókezelést tesz lehetővé</a:t>
            </a:r>
          </a:p>
          <a:p>
            <a:r>
              <a:rPr lang="hu-HU" sz="3000" dirty="0" smtClean="0">
                <a:latin typeface="Bahnschrift SemiBold SemiConden" panose="020B0502040204020203" pitchFamily="34" charset="0"/>
              </a:rPr>
              <a:t>Microsoft leányvállalata (7.5 millió dollár)</a:t>
            </a:r>
            <a:endParaRPr lang="hu-HU" sz="30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smtClean="0">
                <a:latin typeface="Bahnschrift SemiBold" panose="020B0502040204020203" pitchFamily="34" charset="0"/>
              </a:rPr>
              <a:t>Miben vállhat a segítségünkre?</a:t>
            </a:r>
            <a:endParaRPr lang="hu-HU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7669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 smtClean="0">
                <a:latin typeface="Bahnschrift SemiBold SemiConden" panose="020B0502040204020203" pitchFamily="34" charset="0"/>
              </a:rPr>
              <a:t>Lehetővé teszi: </a:t>
            </a:r>
          </a:p>
          <a:p>
            <a:pPr lvl="1"/>
            <a:r>
              <a:rPr lang="hu-HU" sz="3000" dirty="0" smtClean="0">
                <a:latin typeface="Bahnschrift SemiBold SemiConden" panose="020B0502040204020203" pitchFamily="34" charset="0"/>
              </a:rPr>
              <a:t>Dokumentáció</a:t>
            </a:r>
          </a:p>
          <a:p>
            <a:pPr lvl="1"/>
            <a:r>
              <a:rPr lang="hu-HU" sz="3000" dirty="0" smtClean="0">
                <a:latin typeface="Bahnschrift SemiBold SemiConden" panose="020B0502040204020203" pitchFamily="34" charset="0"/>
              </a:rPr>
              <a:t>Verzió/kiadáskövetés (címkékkel, mérföldkövekkel…)</a:t>
            </a:r>
          </a:p>
          <a:p>
            <a:pPr lvl="1"/>
            <a:r>
              <a:rPr lang="hu-HU" sz="3000" dirty="0" smtClean="0">
                <a:latin typeface="Bahnschrift SemiBold SemiConden" panose="020B0502040204020203" pitchFamily="34" charset="0"/>
              </a:rPr>
              <a:t>Feladatkezelés</a:t>
            </a:r>
          </a:p>
          <a:p>
            <a:pPr lvl="1"/>
            <a:r>
              <a:rPr lang="hu-HU" sz="3000" dirty="0" smtClean="0">
                <a:latin typeface="Bahnschrift SemiBold SemiConden" panose="020B0502040204020203" pitchFamily="34" charset="0"/>
              </a:rPr>
              <a:t>Csapatmunka közös projekteken (online)</a:t>
            </a:r>
          </a:p>
          <a:p>
            <a:pPr lvl="1"/>
            <a:r>
              <a:rPr lang="hu-HU" sz="3000" dirty="0" smtClean="0">
                <a:latin typeface="Bahnschrift SemiBold SemiConden" panose="020B0502040204020203" pitchFamily="34" charset="0"/>
              </a:rPr>
              <a:t>Bugkövetés (felmerülő hibák észlelése &amp; javítása</a:t>
            </a:r>
            <a:r>
              <a:rPr lang="hu-HU" sz="3000" dirty="0">
                <a:latin typeface="Bahnschrift SemiBold SemiConden" panose="020B0502040204020203" pitchFamily="34" charset="0"/>
              </a:rPr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6" t="1900" r="1811" b="29279"/>
          <a:stretch/>
        </p:blipFill>
        <p:spPr>
          <a:xfrm>
            <a:off x="6874136" y="2345485"/>
            <a:ext cx="3640949" cy="33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smtClean="0">
                <a:latin typeface="Bahnschrift SemiBold" panose="020B0502040204020203" pitchFamily="34" charset="0"/>
              </a:rPr>
              <a:t>A cég története</a:t>
            </a:r>
            <a:endParaRPr lang="hu-HU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309719"/>
            <a:ext cx="7703372" cy="352092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Bahnschrift SemiBold SemiConden" panose="020B0502040204020203" pitchFamily="34" charset="0"/>
              </a:rPr>
              <a:t>GitHub.inc létrejöttének éve: 2007 (San Francisco)</a:t>
            </a: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A </a:t>
            </a:r>
            <a:r>
              <a:rPr lang="hu-HU" dirty="0" err="1" smtClean="0">
                <a:latin typeface="Bahnschrift SemiBold SemiConden" panose="020B0502040204020203" pitchFamily="34" charset="0"/>
              </a:rPr>
              <a:t>GitHub</a:t>
            </a:r>
            <a:r>
              <a:rPr lang="hu-HU" dirty="0" smtClean="0">
                <a:latin typeface="Bahnschrift SemiBold SemiConden" panose="020B0502040204020203" pitchFamily="34" charset="0"/>
              </a:rPr>
              <a:t> (felület) létrejötte: 2008 február</a:t>
            </a: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Több milliós támogatásokat szerzett</a:t>
            </a: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(</a:t>
            </a:r>
            <a:r>
              <a:rPr lang="hu-HU" dirty="0" err="1" smtClean="0">
                <a:latin typeface="Bahnschrift SemiBold SemiConden" panose="020B0502040204020203" pitchFamily="34" charset="0"/>
              </a:rPr>
              <a:t>Andreessen</a:t>
            </a:r>
            <a:r>
              <a:rPr lang="hu-HU" dirty="0" smtClean="0">
                <a:latin typeface="Bahnschrift SemiBold SemiConden" panose="020B0502040204020203" pitchFamily="34" charset="0"/>
              </a:rPr>
              <a:t> Horowitz, </a:t>
            </a:r>
            <a:r>
              <a:rPr lang="hu-HU" dirty="0" err="1" smtClean="0">
                <a:latin typeface="Bahnschrift SemiBold SemiConden" panose="020B0502040204020203" pitchFamily="34" charset="0"/>
              </a:rPr>
              <a:t>Sequoia</a:t>
            </a:r>
            <a:r>
              <a:rPr lang="hu-HU" dirty="0" smtClean="0">
                <a:latin typeface="Bahnschrift SemiBold SemiConden" panose="020B0502040204020203" pitchFamily="34" charset="0"/>
              </a:rPr>
              <a:t> Capital…)</a:t>
            </a: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Aktív felhasználók (2015): 3 millió</a:t>
            </a: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2018: elszenvedte a 2. legnagyobb </a:t>
            </a:r>
            <a:r>
              <a:rPr lang="hu-HU" dirty="0" err="1" smtClean="0">
                <a:latin typeface="Bahnschrift SemiBold SemiConden" panose="020B0502040204020203" pitchFamily="34" charset="0"/>
              </a:rPr>
              <a:t>DDoS</a:t>
            </a:r>
            <a:r>
              <a:rPr lang="hu-HU" dirty="0" smtClean="0">
                <a:latin typeface="Bahnschrift SemiBold SemiConden" panose="020B0502040204020203" pitchFamily="34" charset="0"/>
              </a:rPr>
              <a:t> támadást (valaha)</a:t>
            </a:r>
          </a:p>
        </p:txBody>
      </p:sp>
    </p:spTree>
    <p:extLst>
      <p:ext uri="{BB962C8B-B14F-4D97-AF65-F5344CB8AC3E}">
        <p14:creationId xmlns:p14="http://schemas.microsoft.com/office/powerpoint/2010/main" val="8257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smtClean="0">
                <a:latin typeface="Bahnschrift SemiBold" panose="020B0502040204020203" pitchFamily="34" charset="0"/>
              </a:rPr>
              <a:t>A Microsoft általi felvásárlás</a:t>
            </a:r>
            <a:endParaRPr lang="hu-HU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62293"/>
            <a:ext cx="5196839" cy="3886686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>
                <a:latin typeface="Bahnschrift SemiBold SemiConden" panose="020B0502040204020203" pitchFamily="34" charset="0"/>
              </a:rPr>
              <a:t>2018 június 4.: A Microsoft benyújtja igényét</a:t>
            </a: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A felajánlott összeg 7,5 millió dollár</a:t>
            </a: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(2018)június 4.-október 26.:Tárgyalások, az üzlet megköttetése</a:t>
            </a: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2018 október 26.: Lezárulnak a tárgyalások, az üzlet maga is</a:t>
            </a: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A platform önálló maradt, mint közösség, és szolgáltatás</a:t>
            </a:r>
            <a:endParaRPr lang="hu-HU" dirty="0">
              <a:latin typeface="Bahnschrift SemiBold SemiConden" panose="020B0502040204020203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2649936"/>
            <a:ext cx="4799933" cy="27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3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smtClean="0">
                <a:latin typeface="Bahnschrift SemiBold" panose="020B0502040204020203" pitchFamily="34" charset="0"/>
              </a:rPr>
              <a:t>A felvásárlás következményei</a:t>
            </a:r>
            <a:endParaRPr lang="hu-HU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159111"/>
            <a:ext cx="8542468" cy="4166384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Bahnschrift SemiBold SemiConden" panose="020B0502040204020203" pitchFamily="34" charset="0"/>
              </a:rPr>
              <a:t>A Microsoft a program aktív felhasználója lett</a:t>
            </a: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A vásárlás oka: több felhasználó elérése (=üzleti stratégia)</a:t>
            </a: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Az aggályok növelték a konkurens cégek számait</a:t>
            </a: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(</a:t>
            </a:r>
            <a:r>
              <a:rPr lang="hu-HU" dirty="0" err="1" smtClean="0">
                <a:latin typeface="Bahnschrift SemiBold SemiConden" panose="020B0502040204020203" pitchFamily="34" charset="0"/>
              </a:rPr>
              <a:t>GitLab</a:t>
            </a:r>
            <a:r>
              <a:rPr lang="hu-HU" dirty="0" smtClean="0">
                <a:latin typeface="Bahnschrift SemiBold SemiConden" panose="020B0502040204020203" pitchFamily="34" charset="0"/>
              </a:rPr>
              <a:t>, </a:t>
            </a:r>
            <a:r>
              <a:rPr lang="hu-HU" dirty="0" err="1" smtClean="0">
                <a:latin typeface="Bahnschrift SemiBold SemiConden" panose="020B0502040204020203" pitchFamily="34" charset="0"/>
              </a:rPr>
              <a:t>Bitbucket</a:t>
            </a:r>
            <a:r>
              <a:rPr lang="hu-HU" dirty="0" smtClean="0">
                <a:latin typeface="Bahnschrift SemiBold SemiConden" panose="020B0502040204020203" pitchFamily="34" charset="0"/>
              </a:rPr>
              <a:t>…)</a:t>
            </a: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A </a:t>
            </a:r>
            <a:r>
              <a:rPr lang="hu-HU" dirty="0" err="1" smtClean="0">
                <a:latin typeface="Bahnschrift SemiBold SemiConden" panose="020B0502040204020203" pitchFamily="34" charset="0"/>
              </a:rPr>
              <a:t>GitHubot</a:t>
            </a:r>
            <a:r>
              <a:rPr lang="hu-HU" dirty="0" smtClean="0">
                <a:latin typeface="Bahnschrift SemiBold SemiConden" panose="020B0502040204020203" pitchFamily="34" charset="0"/>
              </a:rPr>
              <a:t> elkezdte támogatni A VS </a:t>
            </a:r>
            <a:r>
              <a:rPr lang="hu-HU" dirty="0" err="1" smtClean="0">
                <a:latin typeface="Bahnschrift SemiBold SemiConden" panose="020B0502040204020203" pitchFamily="34" charset="0"/>
              </a:rPr>
              <a:t>Code</a:t>
            </a:r>
            <a:endParaRPr lang="hu-HU" dirty="0" smtClean="0">
              <a:latin typeface="Bahnschrift SemiBold SemiConden" panose="020B0502040204020203" pitchFamily="34" charset="0"/>
            </a:endParaRP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(sok más program is)</a:t>
            </a:r>
            <a:endParaRPr lang="hu-HU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99" y="2575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 smtClean="0">
                <a:latin typeface="Bahnschrift SemiBold" panose="020B0502040204020203" pitchFamily="34" charset="0"/>
              </a:rPr>
              <a:t>Összegzés</a:t>
            </a:r>
            <a:endParaRPr lang="hu-HU" sz="6000" dirty="0">
              <a:latin typeface="Bahnschrift SemiBold" panose="020B0502040204020203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77" y="3978698"/>
            <a:ext cx="4916243" cy="2492093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82445" y="1662109"/>
            <a:ext cx="9542929" cy="22375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hu-HU" dirty="0" smtClean="0">
                <a:latin typeface="Bahnschrift SemiBold SemiConden" panose="020B0502040204020203" pitchFamily="34" charset="0"/>
              </a:rPr>
              <a:t>A </a:t>
            </a:r>
            <a:r>
              <a:rPr lang="hu-HU" dirty="0" err="1" smtClean="0">
                <a:latin typeface="Bahnschrift SemiBold SemiConden" panose="020B0502040204020203" pitchFamily="34" charset="0"/>
              </a:rPr>
              <a:t>GitHub</a:t>
            </a:r>
            <a:r>
              <a:rPr lang="hu-HU" dirty="0" smtClean="0">
                <a:latin typeface="Bahnschrift SemiBold SemiConden" panose="020B0502040204020203" pitchFamily="34" charset="0"/>
              </a:rPr>
              <a:t> egy online verziókezelő</a:t>
            </a:r>
          </a:p>
          <a:p>
            <a:pPr algn="just"/>
            <a:r>
              <a:rPr lang="hu-HU" dirty="0" smtClean="0">
                <a:latin typeface="Bahnschrift SemiBold SemiConden" panose="020B0502040204020203" pitchFamily="34" charset="0"/>
              </a:rPr>
              <a:t>2018 óta a Microsoft tulajdona</a:t>
            </a:r>
          </a:p>
          <a:p>
            <a:pPr algn="just"/>
            <a:r>
              <a:rPr lang="hu-HU" dirty="0" smtClean="0">
                <a:latin typeface="Bahnschrift SemiBold SemiConden" panose="020B0502040204020203" pitchFamily="34" charset="0"/>
              </a:rPr>
              <a:t>Hatalmas közösség, rengeteg felhasználó</a:t>
            </a:r>
          </a:p>
          <a:p>
            <a:pPr algn="just"/>
            <a:r>
              <a:rPr lang="hu-HU" dirty="0" smtClean="0">
                <a:latin typeface="Bahnschrift SemiBold SemiConden" panose="020B0502040204020203" pitchFamily="34" charset="0"/>
              </a:rPr>
              <a:t>Sok funkciót tud ellátni (ezek segítik a közös munkát)</a:t>
            </a:r>
          </a:p>
          <a:p>
            <a:pPr algn="just"/>
            <a:r>
              <a:rPr lang="hu-HU" dirty="0" smtClean="0">
                <a:latin typeface="Bahnschrift SemiBold SemiConden" panose="020B0502040204020203" pitchFamily="34" charset="0"/>
              </a:rPr>
              <a:t>Könnyen együtt működik más programokkal (pl. Visual </a:t>
            </a:r>
            <a:r>
              <a:rPr lang="hu-HU" dirty="0" err="1" smtClean="0">
                <a:latin typeface="Bahnschrift SemiBold SemiConden" panose="020B0502040204020203" pitchFamily="34" charset="0"/>
              </a:rPr>
              <a:t>Studio</a:t>
            </a:r>
            <a:r>
              <a:rPr lang="hu-HU" dirty="0" smtClean="0">
                <a:latin typeface="Bahnschrift SemiBold SemiConden" panose="020B0502040204020203" pitchFamily="34" charset="0"/>
              </a:rPr>
              <a:t> </a:t>
            </a:r>
            <a:r>
              <a:rPr lang="hu-HU" dirty="0" err="1" smtClean="0">
                <a:latin typeface="Bahnschrift SemiBold SemiConden" panose="020B0502040204020203" pitchFamily="34" charset="0"/>
              </a:rPr>
              <a:t>code</a:t>
            </a:r>
            <a:r>
              <a:rPr lang="hu-HU" dirty="0" smtClean="0">
                <a:latin typeface="Bahnschrift SemiBold SemiConden" panose="020B0502040204020203" pitchFamily="34" charset="0"/>
              </a:rPr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55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524000" y="982513"/>
            <a:ext cx="9144000" cy="2387600"/>
          </a:xfrm>
        </p:spPr>
        <p:txBody>
          <a:bodyPr/>
          <a:lstStyle/>
          <a:p>
            <a:r>
              <a:rPr lang="hu-HU" dirty="0" smtClean="0">
                <a:latin typeface="Bahnschrift SemiBold" panose="020B0502040204020203" pitchFamily="34" charset="0"/>
              </a:rPr>
              <a:t>Köszönöm a figyelmet</a:t>
            </a:r>
            <a:r>
              <a:rPr lang="hu-HU" dirty="0" smtClean="0">
                <a:latin typeface="Bahnschrift SemiBold" panose="020B0502040204020203" pitchFamily="34" charset="0"/>
              </a:rPr>
              <a:t>! &lt;3</a:t>
            </a:r>
            <a:endParaRPr lang="hu-HU" dirty="0">
              <a:latin typeface="Bahnschrift SemiBold" panose="020B0502040204020203" pitchFamily="34" charset="0"/>
            </a:endParaRPr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1376979" y="4290528"/>
            <a:ext cx="9438042" cy="1873604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>
                <a:latin typeface="Bahnschrift SemiBold SemiConden" panose="020B0502040204020203" pitchFamily="34" charset="0"/>
              </a:rPr>
              <a:t>Források</a:t>
            </a:r>
            <a:r>
              <a:rPr lang="hu-HU" dirty="0">
                <a:latin typeface="Bahnschrift SemiBold SemiConden" panose="020B0502040204020203" pitchFamily="34" charset="0"/>
              </a:rPr>
              <a:t>: </a:t>
            </a:r>
            <a:endParaRPr lang="hu-HU" dirty="0" smtClean="0">
              <a:latin typeface="Bahnschrift SemiBold SemiConden" panose="020B0502040204020203" pitchFamily="34" charset="0"/>
            </a:endParaRPr>
          </a:p>
          <a:p>
            <a:r>
              <a:rPr lang="hu-HU" dirty="0" smtClean="0">
                <a:latin typeface="Bahnschrift SemiBold SemiConden" panose="020B0502040204020203" pitchFamily="34" charset="0"/>
                <a:hlinkClick r:id="rId2"/>
              </a:rPr>
              <a:t>https</a:t>
            </a:r>
            <a:r>
              <a:rPr lang="hu-HU" dirty="0">
                <a:latin typeface="Bahnschrift SemiBold SemiConden" panose="020B0502040204020203" pitchFamily="34" charset="0"/>
                <a:hlinkClick r:id="rId2"/>
              </a:rPr>
              <a:t>://</a:t>
            </a:r>
            <a:r>
              <a:rPr lang="hu-HU" dirty="0" smtClean="0">
                <a:latin typeface="Bahnschrift SemiBold SemiConden" panose="020B0502040204020203" pitchFamily="34" charset="0"/>
                <a:hlinkClick r:id="rId2"/>
              </a:rPr>
              <a:t>bit.ly/3f9NT3L</a:t>
            </a:r>
            <a:endParaRPr lang="hu-HU" dirty="0" smtClean="0">
              <a:latin typeface="Bahnschrift SemiBold SemiConden" panose="020B0502040204020203" pitchFamily="34" charset="0"/>
            </a:endParaRPr>
          </a:p>
          <a:p>
            <a:r>
              <a:rPr lang="hu-HU" dirty="0">
                <a:latin typeface="Bahnschrift SemiBold SemiConden" panose="020B0502040204020203" pitchFamily="34" charset="0"/>
                <a:hlinkClick r:id="rId3"/>
              </a:rPr>
              <a:t>https://</a:t>
            </a:r>
            <a:r>
              <a:rPr lang="hu-HU" dirty="0" smtClean="0">
                <a:latin typeface="Bahnschrift SemiBold SemiConden" panose="020B0502040204020203" pitchFamily="34" charset="0"/>
                <a:hlinkClick r:id="rId3"/>
              </a:rPr>
              <a:t>bit.ly/3S6YieY</a:t>
            </a:r>
            <a:endParaRPr lang="hu-HU" dirty="0" smtClean="0">
              <a:latin typeface="Bahnschrift SemiBold SemiConden" panose="020B0502040204020203" pitchFamily="34" charset="0"/>
            </a:endParaRPr>
          </a:p>
          <a:p>
            <a:r>
              <a:rPr lang="hu-HU" dirty="0">
                <a:latin typeface="Bahnschrift SemiBold SemiConden" panose="020B0502040204020203" pitchFamily="34" charset="0"/>
                <a:hlinkClick r:id="rId4"/>
              </a:rPr>
              <a:t>https://</a:t>
            </a:r>
            <a:r>
              <a:rPr lang="hu-HU" dirty="0" smtClean="0">
                <a:latin typeface="Bahnschrift SemiBold SemiConden" panose="020B0502040204020203" pitchFamily="34" charset="0"/>
                <a:hlinkClick r:id="rId4"/>
              </a:rPr>
              <a:t>bit.ly/3DGti1a</a:t>
            </a:r>
            <a:endParaRPr lang="hu-HU" dirty="0" smtClean="0">
              <a:latin typeface="Bahnschrift SemiBold SemiConden" panose="020B0502040204020203" pitchFamily="34" charset="0"/>
            </a:endParaRPr>
          </a:p>
          <a:p>
            <a:r>
              <a:rPr lang="hu-HU" dirty="0" smtClean="0">
                <a:latin typeface="Bahnschrift SemiBold SemiConden" panose="020B0502040204020203" pitchFamily="34" charset="0"/>
              </a:rPr>
              <a:t>+ az IKT órákon szerzett ismeretek.</a:t>
            </a:r>
            <a:endParaRPr lang="hu-HU" dirty="0">
              <a:latin typeface="Bahnschrift SemiBold SemiConden" panose="020B0502040204020203" pitchFamily="34" charset="0"/>
            </a:endParaRP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90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272</Words>
  <Application>Microsoft Office PowerPoint</Application>
  <PresentationFormat>Szélesvásznú</PresentationFormat>
  <Paragraphs>46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Bahnschrift SemiBold</vt:lpstr>
      <vt:lpstr>Bahnschrift SemiBold SemiConden</vt:lpstr>
      <vt:lpstr>Calibri</vt:lpstr>
      <vt:lpstr>Calibri Light</vt:lpstr>
      <vt:lpstr>Office Theme</vt:lpstr>
      <vt:lpstr>A GitHub</vt:lpstr>
      <vt:lpstr>Mi is az a GitHub ?</vt:lpstr>
      <vt:lpstr>Miben vállhat a segítségünkre?</vt:lpstr>
      <vt:lpstr>A cég története</vt:lpstr>
      <vt:lpstr>A Microsoft általi felvásárlás</vt:lpstr>
      <vt:lpstr>A felvásárlás következményei</vt:lpstr>
      <vt:lpstr>Összegzés</vt:lpstr>
      <vt:lpstr>Köszönöm a figyelmet!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GitHub</dc:title>
  <dc:creator>Farkas Zalán</dc:creator>
  <cp:lastModifiedBy>Farkas Zalán</cp:lastModifiedBy>
  <cp:revision>16</cp:revision>
  <dcterms:created xsi:type="dcterms:W3CDTF">2022-09-20T10:05:40Z</dcterms:created>
  <dcterms:modified xsi:type="dcterms:W3CDTF">2022-09-22T10:25:40Z</dcterms:modified>
</cp:coreProperties>
</file>