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  <p:sldMasterId id="2147484031" r:id="rId2"/>
  </p:sldMasterIdLst>
  <p:sldIdLst>
    <p:sldId id="257" r:id="rId3"/>
    <p:sldId id="258" r:id="rId4"/>
    <p:sldId id="260" r:id="rId5"/>
    <p:sldId id="259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1F4A0-438A-44A0-AA7C-AE1A78D4711A}" v="20" dt="2023-05-27T16:13:59.606"/>
    <p1510:client id="{BEDDBD74-C6A2-43F8-BA37-BC6A3FAF4579}" v="555" dt="2023-05-27T16:05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3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1072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680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824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4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6725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778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3678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6943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167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2609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3403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34620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823316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520477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511121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297562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182062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845096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333864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444818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36771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9341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055036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253068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452002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14914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95820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0805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908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321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0595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6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293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C55452-C2BA-4C27-B1D5-3905B185181F}" type="datetimeFigureOut">
              <a:rPr lang="hu-HU" smtClean="0"/>
              <a:t>2023.06.05.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F35494-752B-4896-8A4C-4E3C51B3C9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66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10108" y="1070517"/>
            <a:ext cx="6571785" cy="1749929"/>
          </a:xfrm>
        </p:spPr>
        <p:txBody>
          <a:bodyPr/>
          <a:lstStyle/>
          <a:p>
            <a:r>
              <a:rPr lang="hu-HU" dirty="0"/>
              <a:t>2023 Bajai Halfőző fesztivál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274835" y="5381972"/>
            <a:ext cx="6917165" cy="74227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Készítették: Nagy Patrik, </a:t>
            </a:r>
            <a:r>
              <a:rPr lang="hu-HU" dirty="0" err="1">
                <a:solidFill>
                  <a:schemeClr val="tx1"/>
                </a:solidFill>
              </a:rPr>
              <a:t>Mede</a:t>
            </a:r>
            <a:r>
              <a:rPr lang="hu-HU" dirty="0">
                <a:solidFill>
                  <a:schemeClr val="tx1"/>
                </a:solidFill>
              </a:rPr>
              <a:t> Zalán, </a:t>
            </a:r>
            <a:r>
              <a:rPr lang="hu-HU" dirty="0" err="1">
                <a:solidFill>
                  <a:schemeClr val="tx1"/>
                </a:solidFill>
              </a:rPr>
              <a:t>Okrona</a:t>
            </a:r>
            <a:r>
              <a:rPr lang="hu-HU" dirty="0">
                <a:solidFill>
                  <a:schemeClr val="tx1"/>
                </a:solidFill>
              </a:rPr>
              <a:t> Gergő</a:t>
            </a:r>
          </a:p>
        </p:txBody>
      </p:sp>
    </p:spTree>
    <p:extLst>
      <p:ext uri="{BB962C8B-B14F-4D97-AF65-F5344CB8AC3E}">
        <p14:creationId xmlns:p14="http://schemas.microsoft.com/office/powerpoint/2010/main" val="26629434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84538" y="395328"/>
            <a:ext cx="6909379" cy="978284"/>
          </a:xfrm>
        </p:spPr>
        <p:txBody>
          <a:bodyPr/>
          <a:lstStyle/>
          <a:p>
            <a:r>
              <a:rPr lang="hu-HU" sz="3600" dirty="0"/>
              <a:t>A projektünk célja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9999" y="2500133"/>
            <a:ext cx="7864231" cy="1823740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A célunk az hogy egy könnyen kezelhető, átlátható weboldalt készítsünk a bajai falfőző fesztiválról</a:t>
            </a:r>
          </a:p>
        </p:txBody>
      </p:sp>
    </p:spTree>
    <p:extLst>
      <p:ext uri="{BB962C8B-B14F-4D97-AF65-F5344CB8AC3E}">
        <p14:creationId xmlns:p14="http://schemas.microsoft.com/office/powerpoint/2010/main" val="2448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8083" y="655758"/>
            <a:ext cx="6571785" cy="1749929"/>
          </a:xfrm>
        </p:spPr>
        <p:txBody>
          <a:bodyPr/>
          <a:lstStyle/>
          <a:p>
            <a:r>
              <a:rPr lang="hu-HU" dirty="0"/>
              <a:t>Halfőző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3544" y="3433567"/>
            <a:ext cx="7314305" cy="1812937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Mint minden évben idén is megrendezésre kerül a bajai halfőző amiről pontos információk találhatók a weboldalunkon.</a:t>
            </a:r>
          </a:p>
        </p:txBody>
      </p:sp>
    </p:spTree>
    <p:extLst>
      <p:ext uri="{BB962C8B-B14F-4D97-AF65-F5344CB8AC3E}">
        <p14:creationId xmlns:p14="http://schemas.microsoft.com/office/powerpoint/2010/main" val="2888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6589" y="742568"/>
            <a:ext cx="8124721" cy="1537727"/>
          </a:xfrm>
        </p:spPr>
        <p:txBody>
          <a:bodyPr/>
          <a:lstStyle/>
          <a:p>
            <a:r>
              <a:rPr lang="hu-HU" dirty="0"/>
              <a:t>Zenei rész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2050" y="3462504"/>
            <a:ext cx="8529518" cy="2410961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A weboldalunk tartalmazza a halfőző után megrendezett háromnapos zenei fellépést</a:t>
            </a:r>
          </a:p>
          <a:p>
            <a:r>
              <a:rPr lang="hu-HU" sz="2400" dirty="0">
                <a:solidFill>
                  <a:schemeClr val="tx1"/>
                </a:solidFill>
              </a:rPr>
              <a:t>Meg benne van a fizetős Dj fesztivál előadói is</a:t>
            </a:r>
          </a:p>
        </p:txBody>
      </p:sp>
    </p:spTree>
    <p:extLst>
      <p:ext uri="{BB962C8B-B14F-4D97-AF65-F5344CB8AC3E}">
        <p14:creationId xmlns:p14="http://schemas.microsoft.com/office/powerpoint/2010/main" val="2009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981" y="568948"/>
            <a:ext cx="6571785" cy="1537727"/>
          </a:xfrm>
        </p:spPr>
        <p:txBody>
          <a:bodyPr/>
          <a:lstStyle/>
          <a:p>
            <a:r>
              <a:rPr lang="hu-HU" sz="3600" dirty="0"/>
              <a:t>Mellékes információk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77443" y="3115263"/>
            <a:ext cx="7892525" cy="1827984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Mind a kettő oldalon található térkép ami a pontos hollétét mutatja a fesztiválnak.</a:t>
            </a:r>
          </a:p>
          <a:p>
            <a:r>
              <a:rPr lang="hu-HU" sz="2400" dirty="0">
                <a:solidFill>
                  <a:schemeClr val="tx1"/>
                </a:solidFill>
              </a:rPr>
              <a:t>Meglehet hallgatni egy-két számot azoktól az előadóktól akik majd fellépnek a fesztiválon.</a:t>
            </a:r>
          </a:p>
        </p:txBody>
      </p:sp>
    </p:spTree>
    <p:extLst>
      <p:ext uri="{BB962C8B-B14F-4D97-AF65-F5344CB8AC3E}">
        <p14:creationId xmlns:p14="http://schemas.microsoft.com/office/powerpoint/2010/main" val="42396556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72966" y="95644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weboldalunk kisseb képernyőkön is tökéletesen </a:t>
            </a:r>
            <a:r>
              <a:rPr lang="hu-HU" sz="2400" dirty="0" smtClean="0"/>
              <a:t>működik.</a:t>
            </a:r>
            <a:endParaRPr lang="hu-HU" sz="2400" dirty="0"/>
          </a:p>
        </p:txBody>
      </p:sp>
      <p:sp>
        <p:nvSpPr>
          <p:cNvPr id="6" name="AutoShape 2" descr="Ké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019550"/>
            <a:ext cx="7923708" cy="435565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14" y="1787438"/>
            <a:ext cx="2696820" cy="45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903890" y="599090"/>
            <a:ext cx="594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Ugyanúgy odafigyeltünk a legkisebb részletekre mint a </a:t>
            </a:r>
            <a:r>
              <a:rPr lang="hu-HU" sz="2400" dirty="0"/>
              <a:t>l</a:t>
            </a:r>
            <a:r>
              <a:rPr lang="hu-HU" sz="2400" dirty="0" smtClean="0"/>
              <a:t>egnagyobbakra.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7087" r="8969" b="9584"/>
          <a:stretch/>
        </p:blipFill>
        <p:spPr>
          <a:xfrm>
            <a:off x="3909848" y="2100814"/>
            <a:ext cx="3752194" cy="18803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13838" r="7688" b="10683"/>
          <a:stretch/>
        </p:blipFill>
        <p:spPr>
          <a:xfrm>
            <a:off x="609600" y="4258844"/>
            <a:ext cx="2558506" cy="52572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4" y="4233187"/>
            <a:ext cx="3429000" cy="19240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865" r="2569"/>
          <a:stretch/>
        </p:blipFill>
        <p:spPr>
          <a:xfrm>
            <a:off x="8275914" y="2100814"/>
            <a:ext cx="3430800" cy="195203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24061" r="5476" b="16635"/>
          <a:stretch/>
        </p:blipFill>
        <p:spPr>
          <a:xfrm>
            <a:off x="609599" y="3455483"/>
            <a:ext cx="2549743" cy="52572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t="7465" r="2862" b="6178"/>
          <a:stretch/>
        </p:blipFill>
        <p:spPr>
          <a:xfrm>
            <a:off x="3909848" y="4287569"/>
            <a:ext cx="3752194" cy="1854631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9406759" y="1582211"/>
            <a:ext cx="139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Háttér</a:t>
            </a:r>
            <a:endParaRPr lang="hu-HU" sz="24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931979" y="1563616"/>
            <a:ext cx="17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Zeneszám</a:t>
            </a:r>
            <a:endParaRPr lang="hu-HU" sz="24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09969" y="2485666"/>
            <a:ext cx="3292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Lépés a weboldalak között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8783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10108" y="1957909"/>
            <a:ext cx="6571785" cy="1749929"/>
          </a:xfrm>
        </p:spPr>
        <p:txBody>
          <a:bodyPr/>
          <a:lstStyle/>
          <a:p>
            <a:pPr algn="ctr"/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3827848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Celestial</vt:lpstr>
      <vt:lpstr>Szelet</vt:lpstr>
      <vt:lpstr>2023 Bajai Halfőző fesztivál</vt:lpstr>
      <vt:lpstr>A projektünk célja</vt:lpstr>
      <vt:lpstr>Halfőző</vt:lpstr>
      <vt:lpstr>Zenei rész</vt:lpstr>
      <vt:lpstr>Mellékes információk</vt:lpstr>
      <vt:lpstr>PowerPoint-bemutató</vt:lpstr>
      <vt:lpstr>PowerPoint-bemutató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231</cp:revision>
  <dcterms:created xsi:type="dcterms:W3CDTF">2012-08-15T22:11:07Z</dcterms:created>
  <dcterms:modified xsi:type="dcterms:W3CDTF">2023-06-05T09:34:46Z</dcterms:modified>
</cp:coreProperties>
</file>