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9A2-DA56-47A7-B16B-102C75E5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3FEF-4E03-4448-B3C7-507D72FDD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23B5-C62D-4CB1-9EA4-0E98A878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4C16-B151-4235-BE6A-CABB5D2C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B904-6F69-4A39-97D0-05D07D0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EE30-E441-4452-B65D-2C4BC857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50C1-D82C-42AD-B070-D3E324BF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ACF5-9868-4F21-9066-B8DD42EA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BF5D-7027-4429-BFFC-B0E16557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5EC5-DA93-492D-AFE4-7FDF59C0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A0096-2A63-499C-9ACC-04223E60A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F548-D6BC-47D8-B601-03B397850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05A8-B53F-463B-84AB-7F9F6A16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D840-23C6-415A-A556-16287144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007E-7767-453C-A72A-91B1C25C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FF54-EF33-4A7D-93BC-CEC91595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9580-FFD3-4A6B-9EA4-63225A3D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941A-9483-4C78-B882-8C3A5D18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CCA-118F-45D8-A7EA-223B05D5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3178-16CF-4FFA-9077-49590CD1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97DE-ACAA-437B-8D1C-0E6DF6F0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82C75-E72E-4149-B605-DE38BB07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E422-5739-45B7-81DC-3D92B4C3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42BC-0F61-4447-812E-B534F14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5F75-234C-4787-BEBC-A0F7D13A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F705-0164-4E5B-A91D-0FBD515C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17AC-50FB-45FD-A965-B31EFA62D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2FA44-27BD-4468-9C8C-641807ED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D35F7-7B32-430B-940E-A601EDB0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A13CD-4AFF-4E78-B3F1-E9479B42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94D0-7401-495A-837B-78FD9A27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210B-0DA9-4BC1-8AB8-88305EAB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2274-CDE0-4BA9-9CAE-8BB84900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71F77-1C46-42A7-8A27-25E7CEBF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FCCE2-4033-4092-9668-3CB08C9A6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EFD63-4BB7-46E3-B066-F22FEFAB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2334F-9554-4BA0-9A69-C4748267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3EE76-492C-48DE-A470-4085E9BF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83612-FEAE-42E4-9AA3-E908CA46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3A30-7CA0-4D36-9448-25ABB89F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12570-A12D-46CF-90D1-9A3C07C7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983A9-8654-440A-9CCA-B6A669E5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6466-55E5-4549-A56C-5294BF15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8A7E5-9830-47CE-AF23-FD456888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81D48-1D72-4EED-B79F-71F2FDDB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619F-C0E2-4DDC-82E8-0600A10C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4B1A-0D58-482B-84E9-74117D78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EA71-25F5-429B-B28A-39F5C000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F76B-FB04-42EE-9A63-6BDA0094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21AB-698F-46F6-B20D-1C0D748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03E3-B6CE-4E98-BED0-17AB3B04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AA4E6-E38F-467A-B914-9C8A8DBF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CBE-15D8-4ACF-B170-7EDAB02E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4C41C-B971-4332-AF00-2C759D859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0CF0-8C3D-4B78-9CB8-268C26E29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CC0D7-6A23-48A1-B437-B6C724B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D49A0-09E9-460A-86E5-21D0330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7CD9-23DB-4CD5-BF57-782E524E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3202C-7362-4290-BDA8-CDE4E107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A929-3483-4C59-BA20-2D99EC55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DA93-FEFB-4696-B8D7-E3185476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D2AE-041C-413B-B108-CAC1BA6A6F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9CF1-955A-4404-9347-CE38E3B97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2F07-5A78-47C5-9BEA-D893E13B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50F7-62AE-4D9B-8E7B-AE18D6CA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572C-A215-4EC8-A4E3-8446E6798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4E825-4B3B-4D86-94C7-419029B1C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Youssef Yousri-222117</a:t>
            </a:r>
          </a:p>
        </p:txBody>
      </p:sp>
    </p:spTree>
    <p:extLst>
      <p:ext uri="{BB962C8B-B14F-4D97-AF65-F5344CB8AC3E}">
        <p14:creationId xmlns:p14="http://schemas.microsoft.com/office/powerpoint/2010/main" val="11194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6148-8DE7-447D-B91A-B41351B7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D795-AA4B-4784-9B20-6E74F164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AVL tree and Difference between AVL Tree and normal binary tree</a:t>
            </a:r>
          </a:p>
          <a:p>
            <a:r>
              <a:rPr lang="en-US" dirty="0"/>
              <a:t>Most important Property </a:t>
            </a:r>
          </a:p>
        </p:txBody>
      </p:sp>
    </p:spTree>
    <p:extLst>
      <p:ext uri="{BB962C8B-B14F-4D97-AF65-F5344CB8AC3E}">
        <p14:creationId xmlns:p14="http://schemas.microsoft.com/office/powerpoint/2010/main" val="30737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C74B-6363-4DB5-B708-416BD6E2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DC7C-D291-41EC-A3CA-9573A8C8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named after the inventors Adelson </a:t>
            </a:r>
            <a:r>
              <a:rPr lang="en-US" dirty="0" err="1"/>
              <a:t>Velsky</a:t>
            </a:r>
            <a:r>
              <a:rPr lang="en-US" dirty="0"/>
              <a:t> and Landis</a:t>
            </a:r>
          </a:p>
          <a:p>
            <a:r>
              <a:rPr lang="en-US" dirty="0"/>
              <a:t>It is self balancing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9609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096B-6F53-4854-B3F9-BB02622C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Property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3DB6-AA36-4E51-966F-F926F0E1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factor</a:t>
            </a:r>
          </a:p>
          <a:p>
            <a:r>
              <a:rPr lang="en-US" dirty="0"/>
              <a:t>Perform fixes after insert and delete</a:t>
            </a:r>
          </a:p>
          <a:p>
            <a:r>
              <a:rPr lang="en-US" dirty="0"/>
              <a:t>O(log n) insert, search and delete  </a:t>
            </a:r>
          </a:p>
        </p:txBody>
      </p:sp>
    </p:spTree>
    <p:extLst>
      <p:ext uri="{BB962C8B-B14F-4D97-AF65-F5344CB8AC3E}">
        <p14:creationId xmlns:p14="http://schemas.microsoft.com/office/powerpoint/2010/main" val="29323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8A04-10AA-4A45-9C98-44881AA3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2801-BFBB-4D89-8F2E-C842BFE4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  <a:p>
            <a:r>
              <a:rPr lang="en-US" dirty="0"/>
              <a:t>Most difference in balancing factor between nodes  </a:t>
            </a:r>
          </a:p>
        </p:txBody>
      </p:sp>
    </p:spTree>
    <p:extLst>
      <p:ext uri="{BB962C8B-B14F-4D97-AF65-F5344CB8AC3E}">
        <p14:creationId xmlns:p14="http://schemas.microsoft.com/office/powerpoint/2010/main" val="53022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6D8A-B9F4-40E9-90DE-9D9CABB1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0269-AD13-4BC7-B8F7-461EE4B0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normal binary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646C9-7A18-4EDE-9AA0-379587001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13" y="3009767"/>
            <a:ext cx="6086750" cy="29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2B1C-31B5-40DB-89D4-27A5EBDB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CC97-9A27-46F8-A17F-1DDCF4A0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like normal binary tree</a:t>
            </a:r>
          </a:p>
          <a:p>
            <a:r>
              <a:rPr lang="en-US" dirty="0"/>
              <a:t>fixes</a:t>
            </a:r>
          </a:p>
        </p:txBody>
      </p:sp>
    </p:spTree>
    <p:extLst>
      <p:ext uri="{BB962C8B-B14F-4D97-AF65-F5344CB8AC3E}">
        <p14:creationId xmlns:p14="http://schemas.microsoft.com/office/powerpoint/2010/main" val="2854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16C7-AA32-45BD-ACC3-69706B80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rotation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A5A0-31F1-49FB-83C8-EDCC0C69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will use each one of them</a:t>
            </a:r>
          </a:p>
          <a:p>
            <a:r>
              <a:rPr lang="en-US" dirty="0"/>
              <a:t>Double rotation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E59D4-A286-455F-87AC-2A5CE1767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2406649"/>
            <a:ext cx="6296525" cy="42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5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AA30-1270-43DC-9557-159EB7EB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4811A-7CFD-4E97-AFE3-0049CD5E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42" y="543493"/>
            <a:ext cx="6520721" cy="5771013"/>
          </a:xfrm>
        </p:spPr>
      </p:pic>
    </p:spTree>
    <p:extLst>
      <p:ext uri="{BB962C8B-B14F-4D97-AF65-F5344CB8AC3E}">
        <p14:creationId xmlns:p14="http://schemas.microsoft.com/office/powerpoint/2010/main" val="340956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AVL Trees</vt:lpstr>
      <vt:lpstr>intro</vt:lpstr>
      <vt:lpstr>AVL</vt:lpstr>
      <vt:lpstr>Most important Property  </vt:lpstr>
      <vt:lpstr>Balancing factor</vt:lpstr>
      <vt:lpstr>Search</vt:lpstr>
      <vt:lpstr>Insertion and delete</vt:lpstr>
      <vt:lpstr>Left and right rotation </vt:lpstr>
      <vt:lpstr>Insertion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youssef yousry</dc:creator>
  <cp:lastModifiedBy>youssef yousry</cp:lastModifiedBy>
  <cp:revision>5</cp:revision>
  <dcterms:created xsi:type="dcterms:W3CDTF">2023-12-31T16:22:17Z</dcterms:created>
  <dcterms:modified xsi:type="dcterms:W3CDTF">2023-12-31T19:06:33Z</dcterms:modified>
</cp:coreProperties>
</file>