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3" name="Shape 14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el &amp;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Titeltext</a:t>
            </a:r>
          </a:p>
        </p:txBody>
      </p:sp>
      <p:sp>
        <p:nvSpPr>
          <p:cNvPr id="12" name="Textebene 1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3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–Christian Bauer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–Christian Bauer</a:t>
            </a:r>
          </a:p>
        </p:txBody>
      </p:sp>
      <p:sp>
        <p:nvSpPr>
          <p:cNvPr id="95" name="„Zitat hier eingeben.“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„Zitat hier eingeben.“ </a:t>
            </a:r>
          </a:p>
        </p:txBody>
      </p:sp>
      <p:sp>
        <p:nvSpPr>
          <p:cNvPr id="96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Bild"/>
          <p:cNvSpPr/>
          <p:nvPr>
            <p:ph type="pic" idx="13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4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 - O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iteltext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</p:spPr>
        <p:txBody>
          <a:bodyPr/>
          <a:lstStyle>
            <a:lvl1pPr>
              <a:defRPr sz="7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Titeltext</a:t>
            </a:r>
          </a:p>
        </p:txBody>
      </p:sp>
      <p:grpSp>
        <p:nvGrpSpPr>
          <p:cNvPr id="122" name="Gruppieren"/>
          <p:cNvGrpSpPr/>
          <p:nvPr/>
        </p:nvGrpSpPr>
        <p:grpSpPr>
          <a:xfrm>
            <a:off x="1285431" y="-1"/>
            <a:ext cx="11724801" cy="102401"/>
            <a:chOff x="0" y="0"/>
            <a:chExt cx="11724800" cy="102399"/>
          </a:xfrm>
        </p:grpSpPr>
        <p:sp>
          <p:nvSpPr>
            <p:cNvPr id="119" name="Rechteck"/>
            <p:cNvSpPr/>
            <p:nvPr/>
          </p:nvSpPr>
          <p:spPr>
            <a:xfrm>
              <a:off x="-1" y="-1"/>
              <a:ext cx="3891201" cy="102401"/>
            </a:xfrm>
            <a:prstGeom prst="rect">
              <a:avLst/>
            </a:prstGeom>
            <a:solidFill>
              <a:srgbClr val="AA0F1F"/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457200">
                <a:defRPr b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20" name="Rechteck"/>
            <p:cNvSpPr/>
            <p:nvPr/>
          </p:nvSpPr>
          <p:spPr>
            <a:xfrm>
              <a:off x="3891200" y="-1"/>
              <a:ext cx="3891201" cy="102401"/>
            </a:xfrm>
            <a:prstGeom prst="rect">
              <a:avLst/>
            </a:prstGeom>
            <a:solidFill>
              <a:srgbClr val="D7471F"/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457200">
                <a:defRPr b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21" name="Rechteck"/>
            <p:cNvSpPr/>
            <p:nvPr/>
          </p:nvSpPr>
          <p:spPr>
            <a:xfrm>
              <a:off x="7782400" y="-1"/>
              <a:ext cx="3942401" cy="102401"/>
            </a:xfrm>
            <a:prstGeom prst="rect">
              <a:avLst/>
            </a:prstGeom>
            <a:solidFill>
              <a:srgbClr val="901B6E"/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457200">
                <a:defRPr b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pic>
        <p:nvPicPr>
          <p:cNvPr id="123" name="Logo_17pt.wmf" descr="Logo_17pt.wm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08500" y="8573622"/>
            <a:ext cx="1492393" cy="869245"/>
          </a:xfrm>
          <a:prstGeom prst="rect">
            <a:avLst/>
          </a:prstGeom>
          <a:ln w="12700">
            <a:miter lim="400000"/>
          </a:ln>
        </p:spPr>
      </p:pic>
      <p:sp>
        <p:nvSpPr>
          <p:cNvPr id="124" name="Foliennummer"/>
          <p:cNvSpPr txBox="1"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 - O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iteltext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Titeltext</a:t>
            </a:r>
          </a:p>
        </p:txBody>
      </p:sp>
      <p:grpSp>
        <p:nvGrpSpPr>
          <p:cNvPr id="135" name="Gruppieren"/>
          <p:cNvGrpSpPr/>
          <p:nvPr/>
        </p:nvGrpSpPr>
        <p:grpSpPr>
          <a:xfrm>
            <a:off x="1285431" y="-1"/>
            <a:ext cx="11724801" cy="102401"/>
            <a:chOff x="0" y="0"/>
            <a:chExt cx="11724800" cy="102399"/>
          </a:xfrm>
        </p:grpSpPr>
        <p:sp>
          <p:nvSpPr>
            <p:cNvPr id="132" name="Rechteck"/>
            <p:cNvSpPr/>
            <p:nvPr/>
          </p:nvSpPr>
          <p:spPr>
            <a:xfrm>
              <a:off x="-1" y="-1"/>
              <a:ext cx="3891201" cy="102401"/>
            </a:xfrm>
            <a:prstGeom prst="rect">
              <a:avLst/>
            </a:prstGeom>
            <a:solidFill>
              <a:srgbClr val="AA0F1F"/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457200">
                <a:defRPr b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33" name="Rechteck"/>
            <p:cNvSpPr/>
            <p:nvPr/>
          </p:nvSpPr>
          <p:spPr>
            <a:xfrm>
              <a:off x="3891200" y="-1"/>
              <a:ext cx="3891201" cy="102401"/>
            </a:xfrm>
            <a:prstGeom prst="rect">
              <a:avLst/>
            </a:prstGeom>
            <a:solidFill>
              <a:srgbClr val="D7471F"/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457200">
                <a:defRPr b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34" name="Rechteck"/>
            <p:cNvSpPr/>
            <p:nvPr/>
          </p:nvSpPr>
          <p:spPr>
            <a:xfrm>
              <a:off x="7782400" y="-1"/>
              <a:ext cx="3942401" cy="102401"/>
            </a:xfrm>
            <a:prstGeom prst="rect">
              <a:avLst/>
            </a:prstGeom>
            <a:solidFill>
              <a:srgbClr val="901B6E"/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457200">
                <a:defRPr b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sp>
        <p:nvSpPr>
          <p:cNvPr id="136" name="Foliennummer"/>
          <p:cNvSpPr txBox="1"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Bild"/>
          <p:cNvSpPr/>
          <p:nvPr>
            <p:ph type="pic" idx="13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el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Titeltext</a:t>
            </a:r>
          </a:p>
        </p:txBody>
      </p:sp>
      <p:sp>
        <p:nvSpPr>
          <p:cNvPr id="22" name="Textebene 1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23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 - Mit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el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31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 -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Bild"/>
          <p:cNvSpPr/>
          <p:nvPr>
            <p:ph type="pic" idx="13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el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Titeltext</a:t>
            </a:r>
          </a:p>
        </p:txBody>
      </p:sp>
      <p:sp>
        <p:nvSpPr>
          <p:cNvPr id="40" name="Textebene 1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1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 - O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el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49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 &amp;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el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57" name="Textebene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58" name="Rechteck"/>
          <p:cNvSpPr/>
          <p:nvPr/>
        </p:nvSpPr>
        <p:spPr>
          <a:xfrm>
            <a:off x="-87859" y="-876298"/>
            <a:ext cx="11651941" cy="1072156"/>
          </a:xfrm>
          <a:prstGeom prst="rect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9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, Aufzählung &amp;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Bild"/>
          <p:cNvSpPr/>
          <p:nvPr>
            <p:ph type="pic" idx="13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7" name="Titel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68" name="Textebene 1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69" name="Foliennumm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ebene 1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77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 - 3 Stü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Bild"/>
          <p:cNvSpPr/>
          <p:nvPr>
            <p:ph type="pic" sz="quarter" idx="13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Bild"/>
          <p:cNvSpPr/>
          <p:nvPr>
            <p:ph type="pic" sz="quarter" idx="14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Bild"/>
          <p:cNvSpPr/>
          <p:nvPr>
            <p:ph type="pic" idx="15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7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Titeltext</a:t>
            </a:r>
          </a:p>
        </p:txBody>
      </p:sp>
      <p:sp>
        <p:nvSpPr>
          <p:cNvPr id="3" name="Textebene 1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" name="Foliennumm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133"/>
          <p:cNvSpPr/>
          <p:nvPr/>
        </p:nvSpPr>
        <p:spPr>
          <a:xfrm>
            <a:off x="768350" y="10079566"/>
            <a:ext cx="1689101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133</a:t>
            </a:r>
          </a:p>
        </p:txBody>
      </p:sp>
      <p:sp>
        <p:nvSpPr>
          <p:cNvPr id="146" name="21"/>
          <p:cNvSpPr/>
          <p:nvPr/>
        </p:nvSpPr>
        <p:spPr>
          <a:xfrm>
            <a:off x="24574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147" name="133"/>
          <p:cNvSpPr/>
          <p:nvPr/>
        </p:nvSpPr>
        <p:spPr>
          <a:xfrm>
            <a:off x="27241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133</a:t>
            </a:r>
          </a:p>
        </p:txBody>
      </p:sp>
      <p:sp>
        <p:nvSpPr>
          <p:cNvPr id="148" name="21"/>
          <p:cNvSpPr/>
          <p:nvPr/>
        </p:nvSpPr>
        <p:spPr>
          <a:xfrm>
            <a:off x="44132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149" name="133"/>
          <p:cNvSpPr/>
          <p:nvPr/>
        </p:nvSpPr>
        <p:spPr>
          <a:xfrm>
            <a:off x="46799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133</a:t>
            </a:r>
          </a:p>
        </p:txBody>
      </p:sp>
      <p:sp>
        <p:nvSpPr>
          <p:cNvPr id="150" name="21"/>
          <p:cNvSpPr/>
          <p:nvPr/>
        </p:nvSpPr>
        <p:spPr>
          <a:xfrm>
            <a:off x="63690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151" name="133"/>
          <p:cNvSpPr/>
          <p:nvPr/>
        </p:nvSpPr>
        <p:spPr>
          <a:xfrm>
            <a:off x="66357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133</a:t>
            </a:r>
          </a:p>
        </p:txBody>
      </p:sp>
      <p:sp>
        <p:nvSpPr>
          <p:cNvPr id="152" name="21"/>
          <p:cNvSpPr/>
          <p:nvPr/>
        </p:nvSpPr>
        <p:spPr>
          <a:xfrm>
            <a:off x="83248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153" name="133"/>
          <p:cNvSpPr/>
          <p:nvPr/>
        </p:nvSpPr>
        <p:spPr>
          <a:xfrm>
            <a:off x="85915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133</a:t>
            </a:r>
          </a:p>
        </p:txBody>
      </p:sp>
      <p:sp>
        <p:nvSpPr>
          <p:cNvPr id="154" name="21"/>
          <p:cNvSpPr/>
          <p:nvPr/>
        </p:nvSpPr>
        <p:spPr>
          <a:xfrm>
            <a:off x="102806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155" name="133"/>
          <p:cNvSpPr/>
          <p:nvPr/>
        </p:nvSpPr>
        <p:spPr>
          <a:xfrm>
            <a:off x="105473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133</a:t>
            </a:r>
          </a:p>
        </p:txBody>
      </p:sp>
      <p:sp>
        <p:nvSpPr>
          <p:cNvPr id="156" name="67"/>
          <p:cNvSpPr/>
          <p:nvPr/>
        </p:nvSpPr>
        <p:spPr>
          <a:xfrm>
            <a:off x="-1041400" y="-6351"/>
            <a:ext cx="850900" cy="8509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67</a:t>
            </a:r>
          </a:p>
        </p:txBody>
      </p:sp>
      <p:sp>
        <p:nvSpPr>
          <p:cNvPr id="157" name="53"/>
          <p:cNvSpPr/>
          <p:nvPr/>
        </p:nvSpPr>
        <p:spPr>
          <a:xfrm>
            <a:off x="-863600" y="844549"/>
            <a:ext cx="673100" cy="673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158" name="21"/>
          <p:cNvSpPr/>
          <p:nvPr/>
        </p:nvSpPr>
        <p:spPr>
          <a:xfrm>
            <a:off x="-457200" y="1517650"/>
            <a:ext cx="266700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159" name="53"/>
          <p:cNvSpPr/>
          <p:nvPr/>
        </p:nvSpPr>
        <p:spPr>
          <a:xfrm>
            <a:off x="-863600" y="1784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160" name="21"/>
          <p:cNvSpPr/>
          <p:nvPr/>
        </p:nvSpPr>
        <p:spPr>
          <a:xfrm>
            <a:off x="-457201" y="2457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161" name="53"/>
          <p:cNvSpPr/>
          <p:nvPr/>
        </p:nvSpPr>
        <p:spPr>
          <a:xfrm>
            <a:off x="-863600" y="2724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162" name="21"/>
          <p:cNvSpPr/>
          <p:nvPr/>
        </p:nvSpPr>
        <p:spPr>
          <a:xfrm>
            <a:off x="-457201" y="3397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163" name="53"/>
          <p:cNvSpPr/>
          <p:nvPr/>
        </p:nvSpPr>
        <p:spPr>
          <a:xfrm>
            <a:off x="-863600" y="3663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164" name="21"/>
          <p:cNvSpPr/>
          <p:nvPr/>
        </p:nvSpPr>
        <p:spPr>
          <a:xfrm>
            <a:off x="-457201" y="43370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165" name="53"/>
          <p:cNvSpPr/>
          <p:nvPr/>
        </p:nvSpPr>
        <p:spPr>
          <a:xfrm>
            <a:off x="-863600" y="46037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166" name="21"/>
          <p:cNvSpPr/>
          <p:nvPr/>
        </p:nvSpPr>
        <p:spPr>
          <a:xfrm>
            <a:off x="-457201" y="52768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167" name="53"/>
          <p:cNvSpPr/>
          <p:nvPr/>
        </p:nvSpPr>
        <p:spPr>
          <a:xfrm>
            <a:off x="-863600" y="55435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168" name="21"/>
          <p:cNvSpPr/>
          <p:nvPr/>
        </p:nvSpPr>
        <p:spPr>
          <a:xfrm>
            <a:off x="-457201" y="62166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169" name="53"/>
          <p:cNvSpPr/>
          <p:nvPr/>
        </p:nvSpPr>
        <p:spPr>
          <a:xfrm>
            <a:off x="-863600" y="6483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170" name="21"/>
          <p:cNvSpPr/>
          <p:nvPr/>
        </p:nvSpPr>
        <p:spPr>
          <a:xfrm>
            <a:off x="-457201" y="7156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171" name="53"/>
          <p:cNvSpPr/>
          <p:nvPr/>
        </p:nvSpPr>
        <p:spPr>
          <a:xfrm>
            <a:off x="-863600" y="7423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172" name="21"/>
          <p:cNvSpPr/>
          <p:nvPr/>
        </p:nvSpPr>
        <p:spPr>
          <a:xfrm>
            <a:off x="-457201" y="8096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173" name="53"/>
          <p:cNvSpPr/>
          <p:nvPr/>
        </p:nvSpPr>
        <p:spPr>
          <a:xfrm>
            <a:off x="-863600" y="8362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grpSp>
        <p:nvGrpSpPr>
          <p:cNvPr id="180" name="Gruppieren"/>
          <p:cNvGrpSpPr/>
          <p:nvPr/>
        </p:nvGrpSpPr>
        <p:grpSpPr>
          <a:xfrm>
            <a:off x="0" y="9652000"/>
            <a:ext cx="13004800" cy="254000"/>
            <a:chOff x="0" y="0"/>
            <a:chExt cx="13004800" cy="254000"/>
          </a:xfrm>
        </p:grpSpPr>
        <p:sp>
          <p:nvSpPr>
            <p:cNvPr id="174" name="Rechteck"/>
            <p:cNvSpPr/>
            <p:nvPr/>
          </p:nvSpPr>
          <p:spPr>
            <a:xfrm>
              <a:off x="762000" y="0"/>
              <a:ext cx="2870201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42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75" name="Rechteck"/>
            <p:cNvSpPr/>
            <p:nvPr/>
          </p:nvSpPr>
          <p:spPr>
            <a:xfrm>
              <a:off x="3632200" y="0"/>
              <a:ext cx="2870200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42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76" name="Rechteck"/>
            <p:cNvSpPr/>
            <p:nvPr/>
          </p:nvSpPr>
          <p:spPr>
            <a:xfrm>
              <a:off x="6502400" y="0"/>
              <a:ext cx="2870200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42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77" name="Rechteck"/>
            <p:cNvSpPr/>
            <p:nvPr/>
          </p:nvSpPr>
          <p:spPr>
            <a:xfrm>
              <a:off x="9372600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42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78" name="Rechteck"/>
            <p:cNvSpPr/>
            <p:nvPr/>
          </p:nvSpPr>
          <p:spPr>
            <a:xfrm>
              <a:off x="1224280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42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79" name="Rechteck"/>
            <p:cNvSpPr/>
            <p:nvPr/>
          </p:nvSpPr>
          <p:spPr>
            <a:xfrm>
              <a:off x="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42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sp>
        <p:nvSpPr>
          <p:cNvPr id="181" name="Linie"/>
          <p:cNvSpPr/>
          <p:nvPr/>
        </p:nvSpPr>
        <p:spPr>
          <a:xfrm>
            <a:off x="762000" y="4324350"/>
            <a:ext cx="11474450" cy="0"/>
          </a:xfrm>
          <a:prstGeom prst="line">
            <a:avLst/>
          </a:prstGeom>
          <a:ln w="25400">
            <a:solidFill>
              <a:srgbClr val="8723C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2" name="Slideguide v0.1"/>
          <p:cNvSpPr txBox="1"/>
          <p:nvPr/>
        </p:nvSpPr>
        <p:spPr>
          <a:xfrm>
            <a:off x="766967" y="4603750"/>
            <a:ext cx="5735433" cy="2537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b="0" sz="1700"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Slideguide v0.1</a:t>
            </a:r>
          </a:p>
        </p:txBody>
      </p:sp>
      <p:sp>
        <p:nvSpPr>
          <p:cNvPr id="183" name="Advanced Media Institute"/>
          <p:cNvSpPr txBox="1"/>
          <p:nvPr/>
        </p:nvSpPr>
        <p:spPr>
          <a:xfrm>
            <a:off x="768350" y="3594100"/>
            <a:ext cx="951230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 algn="l">
              <a:lnSpc>
                <a:spcPct val="90000"/>
              </a:lnSpc>
              <a:defRPr b="0" sz="2700">
                <a:solidFill>
                  <a:srgbClr val="2B2B2B"/>
                </a:solidFill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pPr/>
            <a:r>
              <a:t>Advanced Media Institute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9" name="Bild" descr="Bild"/>
          <p:cNvPicPr>
            <a:picLocks noChangeAspect="1"/>
          </p:cNvPicPr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766967" y="2455090"/>
            <a:ext cx="5603299" cy="5629240"/>
          </a:xfrm>
          <a:prstGeom prst="rect">
            <a:avLst/>
          </a:prstGeom>
          <a:ln w="12700">
            <a:miter lim="400000"/>
          </a:ln>
        </p:spPr>
      </p:pic>
      <p:sp>
        <p:nvSpPr>
          <p:cNvPr id="550" name="Umgang mit Bildern"/>
          <p:cNvSpPr txBox="1"/>
          <p:nvPr/>
        </p:nvSpPr>
        <p:spPr>
          <a:xfrm>
            <a:off x="766967" y="761999"/>
            <a:ext cx="2573177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b="0" sz="210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pPr/>
            <a:r>
              <a:t>Umgang mit Bildern</a:t>
            </a:r>
          </a:p>
        </p:txBody>
      </p:sp>
      <p:sp>
        <p:nvSpPr>
          <p:cNvPr id="551" name="133"/>
          <p:cNvSpPr/>
          <p:nvPr/>
        </p:nvSpPr>
        <p:spPr>
          <a:xfrm>
            <a:off x="768350" y="10079566"/>
            <a:ext cx="1689101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133</a:t>
            </a:r>
          </a:p>
        </p:txBody>
      </p:sp>
      <p:sp>
        <p:nvSpPr>
          <p:cNvPr id="552" name="21"/>
          <p:cNvSpPr/>
          <p:nvPr/>
        </p:nvSpPr>
        <p:spPr>
          <a:xfrm>
            <a:off x="24574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553" name="133"/>
          <p:cNvSpPr/>
          <p:nvPr/>
        </p:nvSpPr>
        <p:spPr>
          <a:xfrm>
            <a:off x="27241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133</a:t>
            </a:r>
          </a:p>
        </p:txBody>
      </p:sp>
      <p:sp>
        <p:nvSpPr>
          <p:cNvPr id="554" name="21"/>
          <p:cNvSpPr/>
          <p:nvPr/>
        </p:nvSpPr>
        <p:spPr>
          <a:xfrm>
            <a:off x="44132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555" name="133"/>
          <p:cNvSpPr/>
          <p:nvPr/>
        </p:nvSpPr>
        <p:spPr>
          <a:xfrm>
            <a:off x="46799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133</a:t>
            </a:r>
          </a:p>
        </p:txBody>
      </p:sp>
      <p:sp>
        <p:nvSpPr>
          <p:cNvPr id="556" name="21"/>
          <p:cNvSpPr/>
          <p:nvPr/>
        </p:nvSpPr>
        <p:spPr>
          <a:xfrm>
            <a:off x="63690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557" name="133"/>
          <p:cNvSpPr/>
          <p:nvPr/>
        </p:nvSpPr>
        <p:spPr>
          <a:xfrm>
            <a:off x="66357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133</a:t>
            </a:r>
          </a:p>
        </p:txBody>
      </p:sp>
      <p:sp>
        <p:nvSpPr>
          <p:cNvPr id="558" name="21"/>
          <p:cNvSpPr/>
          <p:nvPr/>
        </p:nvSpPr>
        <p:spPr>
          <a:xfrm>
            <a:off x="83248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559" name="133"/>
          <p:cNvSpPr/>
          <p:nvPr/>
        </p:nvSpPr>
        <p:spPr>
          <a:xfrm>
            <a:off x="85915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133</a:t>
            </a:r>
          </a:p>
        </p:txBody>
      </p:sp>
      <p:sp>
        <p:nvSpPr>
          <p:cNvPr id="560" name="21"/>
          <p:cNvSpPr/>
          <p:nvPr/>
        </p:nvSpPr>
        <p:spPr>
          <a:xfrm>
            <a:off x="102806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561" name="133"/>
          <p:cNvSpPr/>
          <p:nvPr/>
        </p:nvSpPr>
        <p:spPr>
          <a:xfrm>
            <a:off x="105473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133</a:t>
            </a:r>
          </a:p>
        </p:txBody>
      </p:sp>
      <p:sp>
        <p:nvSpPr>
          <p:cNvPr id="562" name="67"/>
          <p:cNvSpPr/>
          <p:nvPr/>
        </p:nvSpPr>
        <p:spPr>
          <a:xfrm>
            <a:off x="-1041400" y="-6351"/>
            <a:ext cx="850900" cy="8509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67</a:t>
            </a:r>
          </a:p>
        </p:txBody>
      </p:sp>
      <p:sp>
        <p:nvSpPr>
          <p:cNvPr id="563" name="53"/>
          <p:cNvSpPr/>
          <p:nvPr/>
        </p:nvSpPr>
        <p:spPr>
          <a:xfrm>
            <a:off x="-863600" y="844549"/>
            <a:ext cx="673100" cy="673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564" name="21"/>
          <p:cNvSpPr/>
          <p:nvPr/>
        </p:nvSpPr>
        <p:spPr>
          <a:xfrm>
            <a:off x="-457200" y="1517650"/>
            <a:ext cx="266700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565" name="53"/>
          <p:cNvSpPr/>
          <p:nvPr/>
        </p:nvSpPr>
        <p:spPr>
          <a:xfrm>
            <a:off x="-863600" y="1784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566" name="21"/>
          <p:cNvSpPr/>
          <p:nvPr/>
        </p:nvSpPr>
        <p:spPr>
          <a:xfrm>
            <a:off x="-457201" y="2457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567" name="53"/>
          <p:cNvSpPr/>
          <p:nvPr/>
        </p:nvSpPr>
        <p:spPr>
          <a:xfrm>
            <a:off x="-863600" y="2724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568" name="21"/>
          <p:cNvSpPr/>
          <p:nvPr/>
        </p:nvSpPr>
        <p:spPr>
          <a:xfrm>
            <a:off x="-457201" y="3397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569" name="53"/>
          <p:cNvSpPr/>
          <p:nvPr/>
        </p:nvSpPr>
        <p:spPr>
          <a:xfrm>
            <a:off x="-863600" y="3663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570" name="21"/>
          <p:cNvSpPr/>
          <p:nvPr/>
        </p:nvSpPr>
        <p:spPr>
          <a:xfrm>
            <a:off x="-457201" y="43370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571" name="53"/>
          <p:cNvSpPr/>
          <p:nvPr/>
        </p:nvSpPr>
        <p:spPr>
          <a:xfrm>
            <a:off x="-863600" y="46037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572" name="21"/>
          <p:cNvSpPr/>
          <p:nvPr/>
        </p:nvSpPr>
        <p:spPr>
          <a:xfrm>
            <a:off x="-457201" y="52768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573" name="53"/>
          <p:cNvSpPr/>
          <p:nvPr/>
        </p:nvSpPr>
        <p:spPr>
          <a:xfrm>
            <a:off x="-863600" y="55435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574" name="21"/>
          <p:cNvSpPr/>
          <p:nvPr/>
        </p:nvSpPr>
        <p:spPr>
          <a:xfrm>
            <a:off x="-457201" y="62166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575" name="53"/>
          <p:cNvSpPr/>
          <p:nvPr/>
        </p:nvSpPr>
        <p:spPr>
          <a:xfrm>
            <a:off x="-863600" y="6483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576" name="21"/>
          <p:cNvSpPr/>
          <p:nvPr/>
        </p:nvSpPr>
        <p:spPr>
          <a:xfrm>
            <a:off x="-457201" y="7156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577" name="53"/>
          <p:cNvSpPr/>
          <p:nvPr/>
        </p:nvSpPr>
        <p:spPr>
          <a:xfrm>
            <a:off x="-863600" y="7423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578" name="21"/>
          <p:cNvSpPr/>
          <p:nvPr/>
        </p:nvSpPr>
        <p:spPr>
          <a:xfrm>
            <a:off x="-457201" y="8096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579" name="53"/>
          <p:cNvSpPr/>
          <p:nvPr/>
        </p:nvSpPr>
        <p:spPr>
          <a:xfrm>
            <a:off x="-863600" y="8362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grpSp>
        <p:nvGrpSpPr>
          <p:cNvPr id="586" name="Gruppieren"/>
          <p:cNvGrpSpPr/>
          <p:nvPr/>
        </p:nvGrpSpPr>
        <p:grpSpPr>
          <a:xfrm>
            <a:off x="0" y="9652000"/>
            <a:ext cx="13004800" cy="254000"/>
            <a:chOff x="0" y="0"/>
            <a:chExt cx="13004800" cy="254000"/>
          </a:xfrm>
        </p:grpSpPr>
        <p:sp>
          <p:nvSpPr>
            <p:cNvPr id="580" name="Rechteck"/>
            <p:cNvSpPr/>
            <p:nvPr/>
          </p:nvSpPr>
          <p:spPr>
            <a:xfrm>
              <a:off x="762000" y="0"/>
              <a:ext cx="2870201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42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581" name="Rechteck"/>
            <p:cNvSpPr/>
            <p:nvPr/>
          </p:nvSpPr>
          <p:spPr>
            <a:xfrm>
              <a:off x="3632200" y="0"/>
              <a:ext cx="2870200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42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582" name="Rechteck"/>
            <p:cNvSpPr/>
            <p:nvPr/>
          </p:nvSpPr>
          <p:spPr>
            <a:xfrm>
              <a:off x="6502400" y="0"/>
              <a:ext cx="2870200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42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583" name="Rechteck"/>
            <p:cNvSpPr/>
            <p:nvPr/>
          </p:nvSpPr>
          <p:spPr>
            <a:xfrm>
              <a:off x="9372600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42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584" name="Rechteck"/>
            <p:cNvSpPr/>
            <p:nvPr/>
          </p:nvSpPr>
          <p:spPr>
            <a:xfrm>
              <a:off x="1224280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42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585" name="Rechteck"/>
            <p:cNvSpPr/>
            <p:nvPr/>
          </p:nvSpPr>
          <p:spPr>
            <a:xfrm>
              <a:off x="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42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sp>
        <p:nvSpPr>
          <p:cNvPr id="587" name="Linie"/>
          <p:cNvSpPr/>
          <p:nvPr/>
        </p:nvSpPr>
        <p:spPr>
          <a:xfrm>
            <a:off x="768350" y="1193800"/>
            <a:ext cx="11474450" cy="0"/>
          </a:xfrm>
          <a:prstGeom prst="line">
            <a:avLst/>
          </a:prstGeom>
          <a:ln w="25400">
            <a:solidFill>
              <a:srgbClr val="8723C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88" name="Inhaltliche Bilder folgen dem Raster und werden nicht angeschnitten, sondern bevorzugt links platziert."/>
          <p:cNvSpPr txBox="1"/>
          <p:nvPr/>
        </p:nvSpPr>
        <p:spPr>
          <a:xfrm>
            <a:off x="6635750" y="2455090"/>
            <a:ext cx="5600700" cy="1091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 b="0" sz="1700">
                <a:latin typeface="PT Sans"/>
                <a:ea typeface="PT Sans"/>
                <a:cs typeface="PT Sans"/>
                <a:sym typeface="PT Sans"/>
              </a:defRPr>
            </a:pPr>
            <a:r>
              <a:t>Inhaltliche Bilder folgen dem Raster und werden nicht angeschnitten, sondern bevorzugt links platziert.</a:t>
            </a:r>
          </a:p>
          <a:p>
            <a:pPr algn="l">
              <a:defRPr b="0" sz="1700">
                <a:latin typeface="PT Sans"/>
                <a:ea typeface="PT Sans"/>
                <a:cs typeface="PT Sans"/>
                <a:sym typeface="PT Sans"/>
              </a:defRPr>
            </a:pPr>
          </a:p>
        </p:txBody>
      </p:sp>
      <p:grpSp>
        <p:nvGrpSpPr>
          <p:cNvPr id="591" name="Gruppieren"/>
          <p:cNvGrpSpPr/>
          <p:nvPr/>
        </p:nvGrpSpPr>
        <p:grpSpPr>
          <a:xfrm>
            <a:off x="768350" y="8084364"/>
            <a:ext cx="3619885" cy="215901"/>
            <a:chOff x="0" y="0"/>
            <a:chExt cx="3619884" cy="215900"/>
          </a:xfrm>
        </p:grpSpPr>
        <p:sp>
          <p:nvSpPr>
            <p:cNvPr id="589" name="Bildunterschriften nutzen die PT Sans, Regular in 14pt mit einem Zeilenabstand von 1 oder 100%, werden auf 60% Transparenz reduziert."/>
            <p:cNvSpPr/>
            <p:nvPr/>
          </p:nvSpPr>
          <p:spPr>
            <a:xfrm>
              <a:off x="1382" y="215900"/>
              <a:ext cx="3618503" cy="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>
                <a:defRPr b="0" sz="1400">
                  <a:latin typeface="PT Sans"/>
                  <a:ea typeface="PT Sans"/>
                  <a:cs typeface="PT Sans"/>
                  <a:sym typeface="PT Sans"/>
                </a:defRPr>
              </a:lvl1pPr>
            </a:lstStyle>
            <a:p>
              <a:pPr/>
              <a:r>
                <a:t>Bildunterschriften nutzen die PT Sans, Regular in 14pt mit einem Zeilenabstand von 1 oder 100%, werden auf 60% Transparenz reduziert.</a:t>
              </a:r>
            </a:p>
          </p:txBody>
        </p:sp>
        <p:sp>
          <p:nvSpPr>
            <p:cNvPr id="590" name="17"/>
            <p:cNvSpPr/>
            <p:nvPr/>
          </p:nvSpPr>
          <p:spPr>
            <a:xfrm>
              <a:off x="0" y="0"/>
              <a:ext cx="215900" cy="215900"/>
            </a:xfrm>
            <a:prstGeom prst="rect">
              <a:avLst/>
            </a:prstGeom>
            <a:solidFill>
              <a:srgbClr val="000000">
                <a:alpha val="300"/>
              </a:srgb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800">
                  <a:solidFill>
                    <a:srgbClr val="FFFFFF"/>
                  </a:solidFill>
                  <a:latin typeface="PT Sans"/>
                  <a:ea typeface="PT Sans"/>
                  <a:cs typeface="PT Sans"/>
                  <a:sym typeface="PT Sans"/>
                </a:defRPr>
              </a:lvl1pPr>
            </a:lstStyle>
            <a:p>
              <a:pPr/>
              <a:r>
                <a:t>17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133"/>
          <p:cNvSpPr/>
          <p:nvPr/>
        </p:nvSpPr>
        <p:spPr>
          <a:xfrm>
            <a:off x="768350" y="10079566"/>
            <a:ext cx="1689101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133</a:t>
            </a:r>
          </a:p>
        </p:txBody>
      </p:sp>
      <p:sp>
        <p:nvSpPr>
          <p:cNvPr id="594" name="21"/>
          <p:cNvSpPr/>
          <p:nvPr/>
        </p:nvSpPr>
        <p:spPr>
          <a:xfrm>
            <a:off x="24574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595" name="133"/>
          <p:cNvSpPr/>
          <p:nvPr/>
        </p:nvSpPr>
        <p:spPr>
          <a:xfrm>
            <a:off x="27241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133</a:t>
            </a:r>
          </a:p>
        </p:txBody>
      </p:sp>
      <p:sp>
        <p:nvSpPr>
          <p:cNvPr id="596" name="21"/>
          <p:cNvSpPr/>
          <p:nvPr/>
        </p:nvSpPr>
        <p:spPr>
          <a:xfrm>
            <a:off x="44132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597" name="133"/>
          <p:cNvSpPr/>
          <p:nvPr/>
        </p:nvSpPr>
        <p:spPr>
          <a:xfrm>
            <a:off x="46799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133</a:t>
            </a:r>
          </a:p>
        </p:txBody>
      </p:sp>
      <p:sp>
        <p:nvSpPr>
          <p:cNvPr id="598" name="21"/>
          <p:cNvSpPr/>
          <p:nvPr/>
        </p:nvSpPr>
        <p:spPr>
          <a:xfrm>
            <a:off x="63690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599" name="133"/>
          <p:cNvSpPr/>
          <p:nvPr/>
        </p:nvSpPr>
        <p:spPr>
          <a:xfrm>
            <a:off x="66357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133</a:t>
            </a:r>
          </a:p>
        </p:txBody>
      </p:sp>
      <p:sp>
        <p:nvSpPr>
          <p:cNvPr id="600" name="21"/>
          <p:cNvSpPr/>
          <p:nvPr/>
        </p:nvSpPr>
        <p:spPr>
          <a:xfrm>
            <a:off x="83248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601" name="133"/>
          <p:cNvSpPr/>
          <p:nvPr/>
        </p:nvSpPr>
        <p:spPr>
          <a:xfrm>
            <a:off x="85915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133</a:t>
            </a:r>
          </a:p>
        </p:txBody>
      </p:sp>
      <p:sp>
        <p:nvSpPr>
          <p:cNvPr id="602" name="21"/>
          <p:cNvSpPr/>
          <p:nvPr/>
        </p:nvSpPr>
        <p:spPr>
          <a:xfrm>
            <a:off x="102806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603" name="133"/>
          <p:cNvSpPr/>
          <p:nvPr/>
        </p:nvSpPr>
        <p:spPr>
          <a:xfrm>
            <a:off x="105473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133</a:t>
            </a:r>
          </a:p>
        </p:txBody>
      </p:sp>
      <p:sp>
        <p:nvSpPr>
          <p:cNvPr id="604" name="67"/>
          <p:cNvSpPr/>
          <p:nvPr/>
        </p:nvSpPr>
        <p:spPr>
          <a:xfrm>
            <a:off x="-1041400" y="-6351"/>
            <a:ext cx="850900" cy="8509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67</a:t>
            </a:r>
          </a:p>
        </p:txBody>
      </p:sp>
      <p:sp>
        <p:nvSpPr>
          <p:cNvPr id="605" name="53"/>
          <p:cNvSpPr/>
          <p:nvPr/>
        </p:nvSpPr>
        <p:spPr>
          <a:xfrm>
            <a:off x="-863600" y="844549"/>
            <a:ext cx="673100" cy="673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606" name="21"/>
          <p:cNvSpPr/>
          <p:nvPr/>
        </p:nvSpPr>
        <p:spPr>
          <a:xfrm>
            <a:off x="-457200" y="1517650"/>
            <a:ext cx="266700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607" name="53"/>
          <p:cNvSpPr/>
          <p:nvPr/>
        </p:nvSpPr>
        <p:spPr>
          <a:xfrm>
            <a:off x="-863600" y="1784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608" name="21"/>
          <p:cNvSpPr/>
          <p:nvPr/>
        </p:nvSpPr>
        <p:spPr>
          <a:xfrm>
            <a:off x="-457201" y="2457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609" name="53"/>
          <p:cNvSpPr/>
          <p:nvPr/>
        </p:nvSpPr>
        <p:spPr>
          <a:xfrm>
            <a:off x="-863600" y="2724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610" name="21"/>
          <p:cNvSpPr/>
          <p:nvPr/>
        </p:nvSpPr>
        <p:spPr>
          <a:xfrm>
            <a:off x="-457201" y="3397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611" name="53"/>
          <p:cNvSpPr/>
          <p:nvPr/>
        </p:nvSpPr>
        <p:spPr>
          <a:xfrm>
            <a:off x="-863600" y="3663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612" name="21"/>
          <p:cNvSpPr/>
          <p:nvPr/>
        </p:nvSpPr>
        <p:spPr>
          <a:xfrm>
            <a:off x="-457201" y="43370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613" name="53"/>
          <p:cNvSpPr/>
          <p:nvPr/>
        </p:nvSpPr>
        <p:spPr>
          <a:xfrm>
            <a:off x="-863600" y="46037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614" name="21"/>
          <p:cNvSpPr/>
          <p:nvPr/>
        </p:nvSpPr>
        <p:spPr>
          <a:xfrm>
            <a:off x="-457201" y="52768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615" name="53"/>
          <p:cNvSpPr/>
          <p:nvPr/>
        </p:nvSpPr>
        <p:spPr>
          <a:xfrm>
            <a:off x="-863600" y="55435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616" name="21"/>
          <p:cNvSpPr/>
          <p:nvPr/>
        </p:nvSpPr>
        <p:spPr>
          <a:xfrm>
            <a:off x="-457201" y="62166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617" name="53"/>
          <p:cNvSpPr/>
          <p:nvPr/>
        </p:nvSpPr>
        <p:spPr>
          <a:xfrm>
            <a:off x="-863600" y="6483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618" name="21"/>
          <p:cNvSpPr/>
          <p:nvPr/>
        </p:nvSpPr>
        <p:spPr>
          <a:xfrm>
            <a:off x="-457201" y="7156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619" name="53"/>
          <p:cNvSpPr/>
          <p:nvPr/>
        </p:nvSpPr>
        <p:spPr>
          <a:xfrm>
            <a:off x="-863600" y="7423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620" name="21"/>
          <p:cNvSpPr/>
          <p:nvPr/>
        </p:nvSpPr>
        <p:spPr>
          <a:xfrm>
            <a:off x="-457201" y="8096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621" name="53"/>
          <p:cNvSpPr/>
          <p:nvPr/>
        </p:nvSpPr>
        <p:spPr>
          <a:xfrm>
            <a:off x="-863600" y="8362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grpSp>
        <p:nvGrpSpPr>
          <p:cNvPr id="628" name="Gruppieren"/>
          <p:cNvGrpSpPr/>
          <p:nvPr/>
        </p:nvGrpSpPr>
        <p:grpSpPr>
          <a:xfrm>
            <a:off x="0" y="9652000"/>
            <a:ext cx="13004800" cy="254000"/>
            <a:chOff x="0" y="0"/>
            <a:chExt cx="13004800" cy="254000"/>
          </a:xfrm>
        </p:grpSpPr>
        <p:sp>
          <p:nvSpPr>
            <p:cNvPr id="622" name="Rechteck"/>
            <p:cNvSpPr/>
            <p:nvPr/>
          </p:nvSpPr>
          <p:spPr>
            <a:xfrm>
              <a:off x="762000" y="0"/>
              <a:ext cx="2870201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42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623" name="Rechteck"/>
            <p:cNvSpPr/>
            <p:nvPr/>
          </p:nvSpPr>
          <p:spPr>
            <a:xfrm>
              <a:off x="3632200" y="0"/>
              <a:ext cx="2870200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42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624" name="Rechteck"/>
            <p:cNvSpPr/>
            <p:nvPr/>
          </p:nvSpPr>
          <p:spPr>
            <a:xfrm>
              <a:off x="6502400" y="0"/>
              <a:ext cx="2870200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42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625" name="Rechteck"/>
            <p:cNvSpPr/>
            <p:nvPr/>
          </p:nvSpPr>
          <p:spPr>
            <a:xfrm>
              <a:off x="9372600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42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626" name="Rechteck"/>
            <p:cNvSpPr/>
            <p:nvPr/>
          </p:nvSpPr>
          <p:spPr>
            <a:xfrm>
              <a:off x="1224280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42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627" name="Rechteck"/>
            <p:cNvSpPr/>
            <p:nvPr/>
          </p:nvSpPr>
          <p:spPr>
            <a:xfrm>
              <a:off x="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42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sp>
        <p:nvSpPr>
          <p:cNvPr id="629" name="Linie"/>
          <p:cNvSpPr/>
          <p:nvPr/>
        </p:nvSpPr>
        <p:spPr>
          <a:xfrm>
            <a:off x="762000" y="4324350"/>
            <a:ext cx="11474450" cy="0"/>
          </a:xfrm>
          <a:prstGeom prst="line">
            <a:avLst/>
          </a:prstGeom>
          <a:ln w="25400">
            <a:solidFill>
              <a:srgbClr val="8723C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30" name="Vielleicht braucht man manchmal einen kleinen Untertitel oder eine Erläuterung oder, wie in meinem Fall, einfach ein bisschen Text."/>
          <p:cNvSpPr txBox="1"/>
          <p:nvPr/>
        </p:nvSpPr>
        <p:spPr>
          <a:xfrm>
            <a:off x="766967" y="4603750"/>
            <a:ext cx="5735433" cy="8125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b="0" sz="1700"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Vielleicht braucht man manchmal einen kleinen Untertitel oder eine Erläuterung oder, wie in meinem Fall, einfach ein bisschen Text.</a:t>
            </a:r>
          </a:p>
        </p:txBody>
      </p:sp>
      <p:sp>
        <p:nvSpPr>
          <p:cNvPr id="631" name="Titel der Präsentation"/>
          <p:cNvSpPr txBox="1"/>
          <p:nvPr/>
        </p:nvSpPr>
        <p:spPr>
          <a:xfrm>
            <a:off x="768350" y="3594100"/>
            <a:ext cx="951230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 algn="l">
              <a:lnSpc>
                <a:spcPct val="90000"/>
              </a:lnSpc>
              <a:defRPr b="0" sz="2700">
                <a:solidFill>
                  <a:srgbClr val="2B2B2B"/>
                </a:solidFill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pPr/>
            <a:r>
              <a:t>Titel der Präsentation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133"/>
          <p:cNvSpPr/>
          <p:nvPr/>
        </p:nvSpPr>
        <p:spPr>
          <a:xfrm>
            <a:off x="768350" y="10079566"/>
            <a:ext cx="1689101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133</a:t>
            </a:r>
          </a:p>
        </p:txBody>
      </p:sp>
      <p:sp>
        <p:nvSpPr>
          <p:cNvPr id="634" name="21"/>
          <p:cNvSpPr/>
          <p:nvPr/>
        </p:nvSpPr>
        <p:spPr>
          <a:xfrm>
            <a:off x="24574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635" name="133"/>
          <p:cNvSpPr/>
          <p:nvPr/>
        </p:nvSpPr>
        <p:spPr>
          <a:xfrm>
            <a:off x="27241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133</a:t>
            </a:r>
          </a:p>
        </p:txBody>
      </p:sp>
      <p:sp>
        <p:nvSpPr>
          <p:cNvPr id="636" name="21"/>
          <p:cNvSpPr/>
          <p:nvPr/>
        </p:nvSpPr>
        <p:spPr>
          <a:xfrm>
            <a:off x="44132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637" name="133"/>
          <p:cNvSpPr/>
          <p:nvPr/>
        </p:nvSpPr>
        <p:spPr>
          <a:xfrm>
            <a:off x="46799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133</a:t>
            </a:r>
          </a:p>
        </p:txBody>
      </p:sp>
      <p:sp>
        <p:nvSpPr>
          <p:cNvPr id="638" name="21"/>
          <p:cNvSpPr/>
          <p:nvPr/>
        </p:nvSpPr>
        <p:spPr>
          <a:xfrm>
            <a:off x="63690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639" name="133"/>
          <p:cNvSpPr/>
          <p:nvPr/>
        </p:nvSpPr>
        <p:spPr>
          <a:xfrm>
            <a:off x="66357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133</a:t>
            </a:r>
          </a:p>
        </p:txBody>
      </p:sp>
      <p:sp>
        <p:nvSpPr>
          <p:cNvPr id="640" name="21"/>
          <p:cNvSpPr/>
          <p:nvPr/>
        </p:nvSpPr>
        <p:spPr>
          <a:xfrm>
            <a:off x="83248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641" name="133"/>
          <p:cNvSpPr/>
          <p:nvPr/>
        </p:nvSpPr>
        <p:spPr>
          <a:xfrm>
            <a:off x="85915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133</a:t>
            </a:r>
          </a:p>
        </p:txBody>
      </p:sp>
      <p:sp>
        <p:nvSpPr>
          <p:cNvPr id="642" name="21"/>
          <p:cNvSpPr/>
          <p:nvPr/>
        </p:nvSpPr>
        <p:spPr>
          <a:xfrm>
            <a:off x="102806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643" name="133"/>
          <p:cNvSpPr/>
          <p:nvPr/>
        </p:nvSpPr>
        <p:spPr>
          <a:xfrm>
            <a:off x="105473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133</a:t>
            </a:r>
          </a:p>
        </p:txBody>
      </p:sp>
      <p:sp>
        <p:nvSpPr>
          <p:cNvPr id="644" name="67"/>
          <p:cNvSpPr/>
          <p:nvPr/>
        </p:nvSpPr>
        <p:spPr>
          <a:xfrm>
            <a:off x="-1041400" y="-6351"/>
            <a:ext cx="850900" cy="8509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67</a:t>
            </a:r>
          </a:p>
        </p:txBody>
      </p:sp>
      <p:sp>
        <p:nvSpPr>
          <p:cNvPr id="645" name="53"/>
          <p:cNvSpPr/>
          <p:nvPr/>
        </p:nvSpPr>
        <p:spPr>
          <a:xfrm>
            <a:off x="-863600" y="844549"/>
            <a:ext cx="673100" cy="673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646" name="21"/>
          <p:cNvSpPr/>
          <p:nvPr/>
        </p:nvSpPr>
        <p:spPr>
          <a:xfrm>
            <a:off x="-457200" y="1517650"/>
            <a:ext cx="266700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647" name="53"/>
          <p:cNvSpPr/>
          <p:nvPr/>
        </p:nvSpPr>
        <p:spPr>
          <a:xfrm>
            <a:off x="-863600" y="1784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648" name="21"/>
          <p:cNvSpPr/>
          <p:nvPr/>
        </p:nvSpPr>
        <p:spPr>
          <a:xfrm>
            <a:off x="-457201" y="2457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649" name="53"/>
          <p:cNvSpPr/>
          <p:nvPr/>
        </p:nvSpPr>
        <p:spPr>
          <a:xfrm>
            <a:off x="-863600" y="2724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650" name="21"/>
          <p:cNvSpPr/>
          <p:nvPr/>
        </p:nvSpPr>
        <p:spPr>
          <a:xfrm>
            <a:off x="-457201" y="3397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651" name="53"/>
          <p:cNvSpPr/>
          <p:nvPr/>
        </p:nvSpPr>
        <p:spPr>
          <a:xfrm>
            <a:off x="-863600" y="3663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652" name="21"/>
          <p:cNvSpPr/>
          <p:nvPr/>
        </p:nvSpPr>
        <p:spPr>
          <a:xfrm>
            <a:off x="-457201" y="43370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653" name="53"/>
          <p:cNvSpPr/>
          <p:nvPr/>
        </p:nvSpPr>
        <p:spPr>
          <a:xfrm>
            <a:off x="-863600" y="46037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654" name="21"/>
          <p:cNvSpPr/>
          <p:nvPr/>
        </p:nvSpPr>
        <p:spPr>
          <a:xfrm>
            <a:off x="-457201" y="52768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655" name="53"/>
          <p:cNvSpPr/>
          <p:nvPr/>
        </p:nvSpPr>
        <p:spPr>
          <a:xfrm>
            <a:off x="-863600" y="55435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656" name="21"/>
          <p:cNvSpPr/>
          <p:nvPr/>
        </p:nvSpPr>
        <p:spPr>
          <a:xfrm>
            <a:off x="-457201" y="62166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657" name="53"/>
          <p:cNvSpPr/>
          <p:nvPr/>
        </p:nvSpPr>
        <p:spPr>
          <a:xfrm>
            <a:off x="-863600" y="6483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658" name="21"/>
          <p:cNvSpPr/>
          <p:nvPr/>
        </p:nvSpPr>
        <p:spPr>
          <a:xfrm>
            <a:off x="-457201" y="7156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659" name="53"/>
          <p:cNvSpPr/>
          <p:nvPr/>
        </p:nvSpPr>
        <p:spPr>
          <a:xfrm>
            <a:off x="-863600" y="7423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660" name="21"/>
          <p:cNvSpPr/>
          <p:nvPr/>
        </p:nvSpPr>
        <p:spPr>
          <a:xfrm>
            <a:off x="-457201" y="8096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661" name="53"/>
          <p:cNvSpPr/>
          <p:nvPr/>
        </p:nvSpPr>
        <p:spPr>
          <a:xfrm>
            <a:off x="-863600" y="8362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pic>
        <p:nvPicPr>
          <p:cNvPr id="662" name="Bild" descr="Bild"/>
          <p:cNvPicPr>
            <a:picLocks noChangeAspect="1"/>
          </p:cNvPicPr>
          <p:nvPr/>
        </p:nvPicPr>
        <p:blipFill>
          <a:blip r:embed="rId2">
            <a:extLst/>
          </a:blip>
          <a:srcRect l="17432" t="0" r="0" b="3875"/>
          <a:stretch>
            <a:fillRect/>
          </a:stretch>
        </p:blipFill>
        <p:spPr>
          <a:xfrm>
            <a:off x="6635750" y="-140891"/>
            <a:ext cx="8373115" cy="979302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669" name="Gruppieren"/>
          <p:cNvGrpSpPr/>
          <p:nvPr/>
        </p:nvGrpSpPr>
        <p:grpSpPr>
          <a:xfrm>
            <a:off x="0" y="9652000"/>
            <a:ext cx="13004800" cy="254000"/>
            <a:chOff x="0" y="0"/>
            <a:chExt cx="13004800" cy="254000"/>
          </a:xfrm>
        </p:grpSpPr>
        <p:sp>
          <p:nvSpPr>
            <p:cNvPr id="663" name="Rechteck"/>
            <p:cNvSpPr/>
            <p:nvPr/>
          </p:nvSpPr>
          <p:spPr>
            <a:xfrm>
              <a:off x="762000" y="0"/>
              <a:ext cx="2870201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42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664" name="Rechteck"/>
            <p:cNvSpPr/>
            <p:nvPr/>
          </p:nvSpPr>
          <p:spPr>
            <a:xfrm>
              <a:off x="3632200" y="0"/>
              <a:ext cx="2870200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42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665" name="Rechteck"/>
            <p:cNvSpPr/>
            <p:nvPr/>
          </p:nvSpPr>
          <p:spPr>
            <a:xfrm>
              <a:off x="6502400" y="0"/>
              <a:ext cx="2870200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42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666" name="Rechteck"/>
            <p:cNvSpPr/>
            <p:nvPr/>
          </p:nvSpPr>
          <p:spPr>
            <a:xfrm>
              <a:off x="9372600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42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667" name="Rechteck"/>
            <p:cNvSpPr/>
            <p:nvPr/>
          </p:nvSpPr>
          <p:spPr>
            <a:xfrm>
              <a:off x="1224280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42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668" name="Rechteck"/>
            <p:cNvSpPr/>
            <p:nvPr/>
          </p:nvSpPr>
          <p:spPr>
            <a:xfrm>
              <a:off x="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42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sp>
        <p:nvSpPr>
          <p:cNvPr id="670" name="Linie"/>
          <p:cNvSpPr/>
          <p:nvPr/>
        </p:nvSpPr>
        <p:spPr>
          <a:xfrm>
            <a:off x="762000" y="4324350"/>
            <a:ext cx="5873750" cy="0"/>
          </a:xfrm>
          <a:prstGeom prst="line">
            <a:avLst/>
          </a:prstGeom>
          <a:ln w="25400">
            <a:solidFill>
              <a:srgbClr val="8723C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71" name="Vielleicht braucht man manchmal einen kleinen Untertitel oder eine Erläuterung oder, wie in meinem Fall, einfach ein bisschen Text."/>
          <p:cNvSpPr txBox="1"/>
          <p:nvPr/>
        </p:nvSpPr>
        <p:spPr>
          <a:xfrm>
            <a:off x="766967" y="4603750"/>
            <a:ext cx="5735433" cy="8125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b="0" sz="1700"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Vielleicht braucht man manchmal einen kleinen Untertitel oder eine Erläuterung oder, wie in meinem Fall, einfach ein bisschen Text.</a:t>
            </a:r>
          </a:p>
        </p:txBody>
      </p:sp>
      <p:sp>
        <p:nvSpPr>
          <p:cNvPr id="672" name="Titel der Präsentation"/>
          <p:cNvSpPr txBox="1"/>
          <p:nvPr/>
        </p:nvSpPr>
        <p:spPr>
          <a:xfrm>
            <a:off x="768350" y="3594100"/>
            <a:ext cx="951230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 algn="l">
              <a:lnSpc>
                <a:spcPct val="90000"/>
              </a:lnSpc>
              <a:defRPr b="0" sz="2700">
                <a:solidFill>
                  <a:srgbClr val="2B2B2B"/>
                </a:solidFill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pPr/>
            <a:r>
              <a:t>Titel der Präsentation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133"/>
          <p:cNvSpPr/>
          <p:nvPr/>
        </p:nvSpPr>
        <p:spPr>
          <a:xfrm>
            <a:off x="768350" y="10079566"/>
            <a:ext cx="1689101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133</a:t>
            </a:r>
          </a:p>
        </p:txBody>
      </p:sp>
      <p:sp>
        <p:nvSpPr>
          <p:cNvPr id="675" name="21"/>
          <p:cNvSpPr/>
          <p:nvPr/>
        </p:nvSpPr>
        <p:spPr>
          <a:xfrm>
            <a:off x="24574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676" name="133"/>
          <p:cNvSpPr/>
          <p:nvPr/>
        </p:nvSpPr>
        <p:spPr>
          <a:xfrm>
            <a:off x="27241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133</a:t>
            </a:r>
          </a:p>
        </p:txBody>
      </p:sp>
      <p:sp>
        <p:nvSpPr>
          <p:cNvPr id="677" name="21"/>
          <p:cNvSpPr/>
          <p:nvPr/>
        </p:nvSpPr>
        <p:spPr>
          <a:xfrm>
            <a:off x="44132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678" name="133"/>
          <p:cNvSpPr/>
          <p:nvPr/>
        </p:nvSpPr>
        <p:spPr>
          <a:xfrm>
            <a:off x="46799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133</a:t>
            </a:r>
          </a:p>
        </p:txBody>
      </p:sp>
      <p:sp>
        <p:nvSpPr>
          <p:cNvPr id="679" name="21"/>
          <p:cNvSpPr/>
          <p:nvPr/>
        </p:nvSpPr>
        <p:spPr>
          <a:xfrm>
            <a:off x="63690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680" name="133"/>
          <p:cNvSpPr/>
          <p:nvPr/>
        </p:nvSpPr>
        <p:spPr>
          <a:xfrm>
            <a:off x="66357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133</a:t>
            </a:r>
          </a:p>
        </p:txBody>
      </p:sp>
      <p:sp>
        <p:nvSpPr>
          <p:cNvPr id="681" name="21"/>
          <p:cNvSpPr/>
          <p:nvPr/>
        </p:nvSpPr>
        <p:spPr>
          <a:xfrm>
            <a:off x="83248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682" name="133"/>
          <p:cNvSpPr/>
          <p:nvPr/>
        </p:nvSpPr>
        <p:spPr>
          <a:xfrm>
            <a:off x="85915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133</a:t>
            </a:r>
          </a:p>
        </p:txBody>
      </p:sp>
      <p:sp>
        <p:nvSpPr>
          <p:cNvPr id="683" name="21"/>
          <p:cNvSpPr/>
          <p:nvPr/>
        </p:nvSpPr>
        <p:spPr>
          <a:xfrm>
            <a:off x="102806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684" name="133"/>
          <p:cNvSpPr/>
          <p:nvPr/>
        </p:nvSpPr>
        <p:spPr>
          <a:xfrm>
            <a:off x="105473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133</a:t>
            </a:r>
          </a:p>
        </p:txBody>
      </p:sp>
      <p:sp>
        <p:nvSpPr>
          <p:cNvPr id="685" name="67"/>
          <p:cNvSpPr/>
          <p:nvPr/>
        </p:nvSpPr>
        <p:spPr>
          <a:xfrm>
            <a:off x="-1041400" y="-6351"/>
            <a:ext cx="850900" cy="8509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67</a:t>
            </a:r>
          </a:p>
        </p:txBody>
      </p:sp>
      <p:sp>
        <p:nvSpPr>
          <p:cNvPr id="686" name="53"/>
          <p:cNvSpPr/>
          <p:nvPr/>
        </p:nvSpPr>
        <p:spPr>
          <a:xfrm>
            <a:off x="-863600" y="844549"/>
            <a:ext cx="673100" cy="673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687" name="21"/>
          <p:cNvSpPr/>
          <p:nvPr/>
        </p:nvSpPr>
        <p:spPr>
          <a:xfrm>
            <a:off x="-457200" y="1517650"/>
            <a:ext cx="266700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688" name="53"/>
          <p:cNvSpPr/>
          <p:nvPr/>
        </p:nvSpPr>
        <p:spPr>
          <a:xfrm>
            <a:off x="-863600" y="1784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689" name="21"/>
          <p:cNvSpPr/>
          <p:nvPr/>
        </p:nvSpPr>
        <p:spPr>
          <a:xfrm>
            <a:off x="-457201" y="2457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690" name="53"/>
          <p:cNvSpPr/>
          <p:nvPr/>
        </p:nvSpPr>
        <p:spPr>
          <a:xfrm>
            <a:off x="-863600" y="2724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691" name="21"/>
          <p:cNvSpPr/>
          <p:nvPr/>
        </p:nvSpPr>
        <p:spPr>
          <a:xfrm>
            <a:off x="-457201" y="3397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692" name="53"/>
          <p:cNvSpPr/>
          <p:nvPr/>
        </p:nvSpPr>
        <p:spPr>
          <a:xfrm>
            <a:off x="-863600" y="3663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693" name="21"/>
          <p:cNvSpPr/>
          <p:nvPr/>
        </p:nvSpPr>
        <p:spPr>
          <a:xfrm>
            <a:off x="-457201" y="43370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694" name="53"/>
          <p:cNvSpPr/>
          <p:nvPr/>
        </p:nvSpPr>
        <p:spPr>
          <a:xfrm>
            <a:off x="-863600" y="46037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695" name="21"/>
          <p:cNvSpPr/>
          <p:nvPr/>
        </p:nvSpPr>
        <p:spPr>
          <a:xfrm>
            <a:off x="-457201" y="52768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696" name="53"/>
          <p:cNvSpPr/>
          <p:nvPr/>
        </p:nvSpPr>
        <p:spPr>
          <a:xfrm>
            <a:off x="-863600" y="55435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697" name="21"/>
          <p:cNvSpPr/>
          <p:nvPr/>
        </p:nvSpPr>
        <p:spPr>
          <a:xfrm>
            <a:off x="-457201" y="62166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698" name="53"/>
          <p:cNvSpPr/>
          <p:nvPr/>
        </p:nvSpPr>
        <p:spPr>
          <a:xfrm>
            <a:off x="-863600" y="6483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699" name="21"/>
          <p:cNvSpPr/>
          <p:nvPr/>
        </p:nvSpPr>
        <p:spPr>
          <a:xfrm>
            <a:off x="-457201" y="7156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700" name="53"/>
          <p:cNvSpPr/>
          <p:nvPr/>
        </p:nvSpPr>
        <p:spPr>
          <a:xfrm>
            <a:off x="-863600" y="7423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701" name="21"/>
          <p:cNvSpPr/>
          <p:nvPr/>
        </p:nvSpPr>
        <p:spPr>
          <a:xfrm>
            <a:off x="-457201" y="8096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702" name="53"/>
          <p:cNvSpPr/>
          <p:nvPr/>
        </p:nvSpPr>
        <p:spPr>
          <a:xfrm>
            <a:off x="-863600" y="8362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pic>
        <p:nvPicPr>
          <p:cNvPr id="703" name="Bild" descr="Bild"/>
          <p:cNvPicPr>
            <a:picLocks noChangeAspect="1"/>
          </p:cNvPicPr>
          <p:nvPr/>
        </p:nvPicPr>
        <p:blipFill>
          <a:blip r:embed="rId2">
            <a:extLst/>
          </a:blip>
          <a:srcRect l="17432" t="0" r="0" b="3875"/>
          <a:stretch>
            <a:fillRect/>
          </a:stretch>
        </p:blipFill>
        <p:spPr>
          <a:xfrm>
            <a:off x="6635750" y="-140891"/>
            <a:ext cx="8373115" cy="979302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710" name="Gruppieren"/>
          <p:cNvGrpSpPr/>
          <p:nvPr/>
        </p:nvGrpSpPr>
        <p:grpSpPr>
          <a:xfrm>
            <a:off x="0" y="9652000"/>
            <a:ext cx="13004800" cy="254000"/>
            <a:chOff x="0" y="0"/>
            <a:chExt cx="13004800" cy="254000"/>
          </a:xfrm>
        </p:grpSpPr>
        <p:sp>
          <p:nvSpPr>
            <p:cNvPr id="704" name="Rechteck"/>
            <p:cNvSpPr/>
            <p:nvPr/>
          </p:nvSpPr>
          <p:spPr>
            <a:xfrm>
              <a:off x="762000" y="0"/>
              <a:ext cx="2870201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42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705" name="Rechteck"/>
            <p:cNvSpPr/>
            <p:nvPr/>
          </p:nvSpPr>
          <p:spPr>
            <a:xfrm>
              <a:off x="3632200" y="0"/>
              <a:ext cx="2870200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42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706" name="Rechteck"/>
            <p:cNvSpPr/>
            <p:nvPr/>
          </p:nvSpPr>
          <p:spPr>
            <a:xfrm>
              <a:off x="6502400" y="0"/>
              <a:ext cx="2870200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42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707" name="Rechteck"/>
            <p:cNvSpPr/>
            <p:nvPr/>
          </p:nvSpPr>
          <p:spPr>
            <a:xfrm>
              <a:off x="9372600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42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708" name="Rechteck"/>
            <p:cNvSpPr/>
            <p:nvPr/>
          </p:nvSpPr>
          <p:spPr>
            <a:xfrm>
              <a:off x="1224280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42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709" name="Rechteck"/>
            <p:cNvSpPr/>
            <p:nvPr/>
          </p:nvSpPr>
          <p:spPr>
            <a:xfrm>
              <a:off x="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42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sp>
        <p:nvSpPr>
          <p:cNvPr id="711" name="Vielleicht braucht man manchmal einen kleinen Untertitel oder eine Erläuterung oder, wie in meinem Fall, einfach ein bisschen Text."/>
          <p:cNvSpPr txBox="1"/>
          <p:nvPr/>
        </p:nvSpPr>
        <p:spPr>
          <a:xfrm>
            <a:off x="766967" y="4603750"/>
            <a:ext cx="5735433" cy="8125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b="0" sz="1700"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Vielleicht braucht man manchmal einen kleinen Untertitel oder eine Erläuterung oder, wie in meinem Fall, einfach ein bisschen Text.</a:t>
            </a:r>
          </a:p>
        </p:txBody>
      </p:sp>
      <p:sp>
        <p:nvSpPr>
          <p:cNvPr id="712" name="Titel der Präsentation"/>
          <p:cNvSpPr txBox="1"/>
          <p:nvPr/>
        </p:nvSpPr>
        <p:spPr>
          <a:xfrm>
            <a:off x="768350" y="3594100"/>
            <a:ext cx="951230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 algn="l">
              <a:lnSpc>
                <a:spcPct val="90000"/>
              </a:lnSpc>
              <a:defRPr b="0" sz="2700">
                <a:solidFill>
                  <a:srgbClr val="2B2B2B"/>
                </a:solidFill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pPr/>
            <a:r>
              <a:t>Titel der Präsentation</a:t>
            </a:r>
          </a:p>
        </p:txBody>
      </p:sp>
      <p:sp>
        <p:nvSpPr>
          <p:cNvPr id="713" name="Rechteck"/>
          <p:cNvSpPr/>
          <p:nvPr/>
        </p:nvSpPr>
        <p:spPr>
          <a:xfrm>
            <a:off x="6623050" y="-1"/>
            <a:ext cx="3403600" cy="9652001"/>
          </a:xfrm>
          <a:prstGeom prst="rect">
            <a:avLst/>
          </a:prstGeom>
          <a:gradFill>
            <a:gsLst>
              <a:gs pos="14132">
                <a:srgbClr val="FEFDFF"/>
              </a:gs>
              <a:gs pos="100000">
                <a:srgbClr val="FFFDF9">
                  <a:alpha val="0"/>
                </a:srgbClr>
              </a:gs>
            </a:gsLst>
            <a:path>
              <a:fillToRect l="94" t="49782" r="99905" b="50217"/>
            </a:path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EFD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714" name="Linie"/>
          <p:cNvSpPr/>
          <p:nvPr/>
        </p:nvSpPr>
        <p:spPr>
          <a:xfrm>
            <a:off x="762000" y="4324350"/>
            <a:ext cx="7569200" cy="0"/>
          </a:xfrm>
          <a:prstGeom prst="line">
            <a:avLst/>
          </a:prstGeom>
          <a:ln w="25400">
            <a:solidFill>
              <a:srgbClr val="8723C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4DAA4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Titel von Zwischenfolien: Roboto Slab, Fett, 21pt, dunkelgrau, Zeilenabstand 0.9 oder 90%.…"/>
          <p:cNvSpPr txBox="1"/>
          <p:nvPr/>
        </p:nvSpPr>
        <p:spPr>
          <a:xfrm>
            <a:off x="768350" y="3892061"/>
            <a:ext cx="7556501" cy="1410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90000"/>
              </a:lnSpc>
              <a:defRPr b="0" sz="2100">
                <a:solidFill>
                  <a:srgbClr val="FFFFFF"/>
                </a:solidFill>
                <a:latin typeface="Roboto Slab Bold"/>
                <a:ea typeface="Roboto Slab Bold"/>
                <a:cs typeface="Roboto Slab Bold"/>
                <a:sym typeface="Roboto Slab Bold"/>
              </a:defRPr>
            </a:pPr>
            <a:r>
              <a:t>Titel von Zwischenfolien: Roboto Slab, Fett, 21pt, dunkelgrau, Zeilenabstand 0.9 oder 90%. </a:t>
            </a:r>
          </a:p>
          <a:p>
            <a:pPr algn="l">
              <a:lnSpc>
                <a:spcPct val="90000"/>
              </a:lnSpc>
              <a:defRPr sz="17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pPr>
            <a:endParaRPr b="0">
              <a:latin typeface="Roboto Slab Regular"/>
              <a:ea typeface="Roboto Slab Regular"/>
              <a:cs typeface="Roboto Slab Regular"/>
              <a:sym typeface="Roboto Slab Regular"/>
            </a:endParaRPr>
          </a:p>
          <a:p>
            <a:pPr algn="l">
              <a:lnSpc>
                <a:spcPct val="90000"/>
              </a:lnSpc>
              <a:defRPr sz="17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pPr>
            <a:r>
              <a:rPr b="0"/>
              <a:t>Falls eine Ergänzung oder Erklärung notwendig ist nötig ist: PT Sans, Regular, 17pt mit einem Zeilenabstand von 1 oder 100%</a:t>
            </a:r>
          </a:p>
        </p:txBody>
      </p:sp>
      <p:sp>
        <p:nvSpPr>
          <p:cNvPr id="717" name="133"/>
          <p:cNvSpPr/>
          <p:nvPr/>
        </p:nvSpPr>
        <p:spPr>
          <a:xfrm>
            <a:off x="768350" y="10079566"/>
            <a:ext cx="1689101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133</a:t>
            </a:r>
          </a:p>
        </p:txBody>
      </p:sp>
      <p:sp>
        <p:nvSpPr>
          <p:cNvPr id="718" name="21"/>
          <p:cNvSpPr/>
          <p:nvPr/>
        </p:nvSpPr>
        <p:spPr>
          <a:xfrm>
            <a:off x="24574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719" name="133"/>
          <p:cNvSpPr/>
          <p:nvPr/>
        </p:nvSpPr>
        <p:spPr>
          <a:xfrm>
            <a:off x="27241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133</a:t>
            </a:r>
          </a:p>
        </p:txBody>
      </p:sp>
      <p:sp>
        <p:nvSpPr>
          <p:cNvPr id="720" name="21"/>
          <p:cNvSpPr/>
          <p:nvPr/>
        </p:nvSpPr>
        <p:spPr>
          <a:xfrm>
            <a:off x="44132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721" name="133"/>
          <p:cNvSpPr/>
          <p:nvPr/>
        </p:nvSpPr>
        <p:spPr>
          <a:xfrm>
            <a:off x="46799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133</a:t>
            </a:r>
          </a:p>
        </p:txBody>
      </p:sp>
      <p:sp>
        <p:nvSpPr>
          <p:cNvPr id="722" name="21"/>
          <p:cNvSpPr/>
          <p:nvPr/>
        </p:nvSpPr>
        <p:spPr>
          <a:xfrm>
            <a:off x="63690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723" name="133"/>
          <p:cNvSpPr/>
          <p:nvPr/>
        </p:nvSpPr>
        <p:spPr>
          <a:xfrm>
            <a:off x="66357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133</a:t>
            </a:r>
          </a:p>
        </p:txBody>
      </p:sp>
      <p:sp>
        <p:nvSpPr>
          <p:cNvPr id="724" name="21"/>
          <p:cNvSpPr/>
          <p:nvPr/>
        </p:nvSpPr>
        <p:spPr>
          <a:xfrm>
            <a:off x="83248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725" name="133"/>
          <p:cNvSpPr/>
          <p:nvPr/>
        </p:nvSpPr>
        <p:spPr>
          <a:xfrm>
            <a:off x="85915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133</a:t>
            </a:r>
          </a:p>
        </p:txBody>
      </p:sp>
      <p:sp>
        <p:nvSpPr>
          <p:cNvPr id="726" name="21"/>
          <p:cNvSpPr/>
          <p:nvPr/>
        </p:nvSpPr>
        <p:spPr>
          <a:xfrm>
            <a:off x="102806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727" name="133"/>
          <p:cNvSpPr/>
          <p:nvPr/>
        </p:nvSpPr>
        <p:spPr>
          <a:xfrm>
            <a:off x="105473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133</a:t>
            </a:r>
          </a:p>
        </p:txBody>
      </p:sp>
      <p:sp>
        <p:nvSpPr>
          <p:cNvPr id="728" name="67"/>
          <p:cNvSpPr/>
          <p:nvPr/>
        </p:nvSpPr>
        <p:spPr>
          <a:xfrm>
            <a:off x="-1041400" y="-6351"/>
            <a:ext cx="850900" cy="8509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67</a:t>
            </a:r>
          </a:p>
        </p:txBody>
      </p:sp>
      <p:sp>
        <p:nvSpPr>
          <p:cNvPr id="729" name="53"/>
          <p:cNvSpPr/>
          <p:nvPr/>
        </p:nvSpPr>
        <p:spPr>
          <a:xfrm>
            <a:off x="-863600" y="844549"/>
            <a:ext cx="673100" cy="673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730" name="21"/>
          <p:cNvSpPr/>
          <p:nvPr/>
        </p:nvSpPr>
        <p:spPr>
          <a:xfrm>
            <a:off x="-457200" y="1517650"/>
            <a:ext cx="266700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731" name="53"/>
          <p:cNvSpPr/>
          <p:nvPr/>
        </p:nvSpPr>
        <p:spPr>
          <a:xfrm>
            <a:off x="-863600" y="1784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732" name="21"/>
          <p:cNvSpPr/>
          <p:nvPr/>
        </p:nvSpPr>
        <p:spPr>
          <a:xfrm>
            <a:off x="-457201" y="2457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733" name="53"/>
          <p:cNvSpPr/>
          <p:nvPr/>
        </p:nvSpPr>
        <p:spPr>
          <a:xfrm>
            <a:off x="-863600" y="2724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734" name="21"/>
          <p:cNvSpPr/>
          <p:nvPr/>
        </p:nvSpPr>
        <p:spPr>
          <a:xfrm>
            <a:off x="-457201" y="3397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735" name="53"/>
          <p:cNvSpPr/>
          <p:nvPr/>
        </p:nvSpPr>
        <p:spPr>
          <a:xfrm>
            <a:off x="-863600" y="3663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736" name="21"/>
          <p:cNvSpPr/>
          <p:nvPr/>
        </p:nvSpPr>
        <p:spPr>
          <a:xfrm>
            <a:off x="-457201" y="43370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737" name="53"/>
          <p:cNvSpPr/>
          <p:nvPr/>
        </p:nvSpPr>
        <p:spPr>
          <a:xfrm>
            <a:off x="-863600" y="46037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738" name="21"/>
          <p:cNvSpPr/>
          <p:nvPr/>
        </p:nvSpPr>
        <p:spPr>
          <a:xfrm>
            <a:off x="-457201" y="52768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739" name="53"/>
          <p:cNvSpPr/>
          <p:nvPr/>
        </p:nvSpPr>
        <p:spPr>
          <a:xfrm>
            <a:off x="-863600" y="55435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740" name="21"/>
          <p:cNvSpPr/>
          <p:nvPr/>
        </p:nvSpPr>
        <p:spPr>
          <a:xfrm>
            <a:off x="-457201" y="62166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741" name="53"/>
          <p:cNvSpPr/>
          <p:nvPr/>
        </p:nvSpPr>
        <p:spPr>
          <a:xfrm>
            <a:off x="-863600" y="6483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742" name="21"/>
          <p:cNvSpPr/>
          <p:nvPr/>
        </p:nvSpPr>
        <p:spPr>
          <a:xfrm>
            <a:off x="-457201" y="7156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743" name="53"/>
          <p:cNvSpPr/>
          <p:nvPr/>
        </p:nvSpPr>
        <p:spPr>
          <a:xfrm>
            <a:off x="-863600" y="7423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744" name="21"/>
          <p:cNvSpPr/>
          <p:nvPr/>
        </p:nvSpPr>
        <p:spPr>
          <a:xfrm>
            <a:off x="-457201" y="8096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745" name="53"/>
          <p:cNvSpPr/>
          <p:nvPr/>
        </p:nvSpPr>
        <p:spPr>
          <a:xfrm>
            <a:off x="-863600" y="8362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746" name="Rechteck"/>
          <p:cNvSpPr/>
          <p:nvPr/>
        </p:nvSpPr>
        <p:spPr>
          <a:xfrm>
            <a:off x="3632200" y="9652000"/>
            <a:ext cx="2870200" cy="254000"/>
          </a:xfrm>
          <a:prstGeom prst="rect">
            <a:avLst/>
          </a:prstGeom>
          <a:solidFill>
            <a:srgbClr val="DD11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42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747" name="Rechteck"/>
          <p:cNvSpPr/>
          <p:nvPr/>
        </p:nvSpPr>
        <p:spPr>
          <a:xfrm>
            <a:off x="6502400" y="9652000"/>
            <a:ext cx="2870200" cy="254000"/>
          </a:xfrm>
          <a:prstGeom prst="rect">
            <a:avLst/>
          </a:prstGeom>
          <a:solidFill>
            <a:srgbClr val="9314C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42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748" name="Rechteck"/>
          <p:cNvSpPr/>
          <p:nvPr/>
        </p:nvSpPr>
        <p:spPr>
          <a:xfrm>
            <a:off x="9372600" y="9652000"/>
            <a:ext cx="2870200" cy="254000"/>
          </a:xfrm>
          <a:prstGeom prst="rect">
            <a:avLst/>
          </a:prstGeom>
          <a:solidFill>
            <a:srgbClr val="231F2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42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749" name="Rechteck"/>
          <p:cNvSpPr/>
          <p:nvPr/>
        </p:nvSpPr>
        <p:spPr>
          <a:xfrm>
            <a:off x="12242800" y="9652000"/>
            <a:ext cx="762000" cy="254000"/>
          </a:xfrm>
          <a:prstGeom prst="rect">
            <a:avLst/>
          </a:prstGeom>
          <a:solidFill>
            <a:srgbClr val="4953E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42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750" name="Rechteck"/>
          <p:cNvSpPr/>
          <p:nvPr/>
        </p:nvSpPr>
        <p:spPr>
          <a:xfrm>
            <a:off x="0" y="9652000"/>
            <a:ext cx="762000" cy="254000"/>
          </a:xfrm>
          <a:prstGeom prst="rect">
            <a:avLst/>
          </a:prstGeom>
          <a:solidFill>
            <a:srgbClr val="4953E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42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4DAA4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133"/>
          <p:cNvSpPr/>
          <p:nvPr/>
        </p:nvSpPr>
        <p:spPr>
          <a:xfrm>
            <a:off x="768350" y="10079566"/>
            <a:ext cx="1689101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133</a:t>
            </a:r>
          </a:p>
        </p:txBody>
      </p:sp>
      <p:sp>
        <p:nvSpPr>
          <p:cNvPr id="753" name="21"/>
          <p:cNvSpPr/>
          <p:nvPr/>
        </p:nvSpPr>
        <p:spPr>
          <a:xfrm>
            <a:off x="24574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754" name="133"/>
          <p:cNvSpPr/>
          <p:nvPr/>
        </p:nvSpPr>
        <p:spPr>
          <a:xfrm>
            <a:off x="27241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133</a:t>
            </a:r>
          </a:p>
        </p:txBody>
      </p:sp>
      <p:sp>
        <p:nvSpPr>
          <p:cNvPr id="755" name="21"/>
          <p:cNvSpPr/>
          <p:nvPr/>
        </p:nvSpPr>
        <p:spPr>
          <a:xfrm>
            <a:off x="44132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756" name="133"/>
          <p:cNvSpPr/>
          <p:nvPr/>
        </p:nvSpPr>
        <p:spPr>
          <a:xfrm>
            <a:off x="46799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133</a:t>
            </a:r>
          </a:p>
        </p:txBody>
      </p:sp>
      <p:sp>
        <p:nvSpPr>
          <p:cNvPr id="757" name="21"/>
          <p:cNvSpPr/>
          <p:nvPr/>
        </p:nvSpPr>
        <p:spPr>
          <a:xfrm>
            <a:off x="63690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758" name="133"/>
          <p:cNvSpPr/>
          <p:nvPr/>
        </p:nvSpPr>
        <p:spPr>
          <a:xfrm>
            <a:off x="66357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133</a:t>
            </a:r>
          </a:p>
        </p:txBody>
      </p:sp>
      <p:sp>
        <p:nvSpPr>
          <p:cNvPr id="759" name="21"/>
          <p:cNvSpPr/>
          <p:nvPr/>
        </p:nvSpPr>
        <p:spPr>
          <a:xfrm>
            <a:off x="83248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760" name="133"/>
          <p:cNvSpPr/>
          <p:nvPr/>
        </p:nvSpPr>
        <p:spPr>
          <a:xfrm>
            <a:off x="85915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133</a:t>
            </a:r>
          </a:p>
        </p:txBody>
      </p:sp>
      <p:sp>
        <p:nvSpPr>
          <p:cNvPr id="761" name="21"/>
          <p:cNvSpPr/>
          <p:nvPr/>
        </p:nvSpPr>
        <p:spPr>
          <a:xfrm>
            <a:off x="102806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762" name="133"/>
          <p:cNvSpPr/>
          <p:nvPr/>
        </p:nvSpPr>
        <p:spPr>
          <a:xfrm>
            <a:off x="105473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133</a:t>
            </a:r>
          </a:p>
        </p:txBody>
      </p:sp>
      <p:sp>
        <p:nvSpPr>
          <p:cNvPr id="763" name="67"/>
          <p:cNvSpPr/>
          <p:nvPr/>
        </p:nvSpPr>
        <p:spPr>
          <a:xfrm>
            <a:off x="-1041400" y="-6351"/>
            <a:ext cx="850900" cy="8509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67</a:t>
            </a:r>
          </a:p>
        </p:txBody>
      </p:sp>
      <p:sp>
        <p:nvSpPr>
          <p:cNvPr id="764" name="53"/>
          <p:cNvSpPr/>
          <p:nvPr/>
        </p:nvSpPr>
        <p:spPr>
          <a:xfrm>
            <a:off x="-863600" y="844549"/>
            <a:ext cx="673100" cy="673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765" name="21"/>
          <p:cNvSpPr/>
          <p:nvPr/>
        </p:nvSpPr>
        <p:spPr>
          <a:xfrm>
            <a:off x="-457200" y="1517650"/>
            <a:ext cx="266700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766" name="53"/>
          <p:cNvSpPr/>
          <p:nvPr/>
        </p:nvSpPr>
        <p:spPr>
          <a:xfrm>
            <a:off x="-863600" y="1784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767" name="21"/>
          <p:cNvSpPr/>
          <p:nvPr/>
        </p:nvSpPr>
        <p:spPr>
          <a:xfrm>
            <a:off x="-457201" y="2457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768" name="53"/>
          <p:cNvSpPr/>
          <p:nvPr/>
        </p:nvSpPr>
        <p:spPr>
          <a:xfrm>
            <a:off x="-863600" y="2724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769" name="21"/>
          <p:cNvSpPr/>
          <p:nvPr/>
        </p:nvSpPr>
        <p:spPr>
          <a:xfrm>
            <a:off x="-457201" y="3397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770" name="53"/>
          <p:cNvSpPr/>
          <p:nvPr/>
        </p:nvSpPr>
        <p:spPr>
          <a:xfrm>
            <a:off x="-863600" y="3663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771" name="21"/>
          <p:cNvSpPr/>
          <p:nvPr/>
        </p:nvSpPr>
        <p:spPr>
          <a:xfrm>
            <a:off x="-457201" y="43370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772" name="53"/>
          <p:cNvSpPr/>
          <p:nvPr/>
        </p:nvSpPr>
        <p:spPr>
          <a:xfrm>
            <a:off x="-863600" y="46037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773" name="21"/>
          <p:cNvSpPr/>
          <p:nvPr/>
        </p:nvSpPr>
        <p:spPr>
          <a:xfrm>
            <a:off x="-457201" y="52768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774" name="53"/>
          <p:cNvSpPr/>
          <p:nvPr/>
        </p:nvSpPr>
        <p:spPr>
          <a:xfrm>
            <a:off x="-863600" y="55435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775" name="21"/>
          <p:cNvSpPr/>
          <p:nvPr/>
        </p:nvSpPr>
        <p:spPr>
          <a:xfrm>
            <a:off x="-457201" y="62166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776" name="53"/>
          <p:cNvSpPr/>
          <p:nvPr/>
        </p:nvSpPr>
        <p:spPr>
          <a:xfrm>
            <a:off x="-863600" y="6483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777" name="21"/>
          <p:cNvSpPr/>
          <p:nvPr/>
        </p:nvSpPr>
        <p:spPr>
          <a:xfrm>
            <a:off x="-457201" y="7156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778" name="53"/>
          <p:cNvSpPr/>
          <p:nvPr/>
        </p:nvSpPr>
        <p:spPr>
          <a:xfrm>
            <a:off x="-863600" y="7423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779" name="21"/>
          <p:cNvSpPr/>
          <p:nvPr/>
        </p:nvSpPr>
        <p:spPr>
          <a:xfrm>
            <a:off x="-457201" y="8096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780" name="53"/>
          <p:cNvSpPr/>
          <p:nvPr/>
        </p:nvSpPr>
        <p:spPr>
          <a:xfrm>
            <a:off x="-863600" y="8362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pic>
        <p:nvPicPr>
          <p:cNvPr id="781" name="Bild" descr="Bild"/>
          <p:cNvPicPr>
            <a:picLocks noChangeAspect="1"/>
          </p:cNvPicPr>
          <p:nvPr/>
        </p:nvPicPr>
        <p:blipFill>
          <a:blip r:embed="rId2">
            <a:extLst/>
          </a:blip>
          <a:srcRect l="17432" t="0" r="0" b="3875"/>
          <a:stretch>
            <a:fillRect/>
          </a:stretch>
        </p:blipFill>
        <p:spPr>
          <a:xfrm>
            <a:off x="6635750" y="-19711"/>
            <a:ext cx="8373115" cy="9793022"/>
          </a:xfrm>
          <a:prstGeom prst="rect">
            <a:avLst/>
          </a:prstGeom>
          <a:ln w="12700">
            <a:miter lim="400000"/>
          </a:ln>
        </p:spPr>
      </p:pic>
      <p:sp>
        <p:nvSpPr>
          <p:cNvPr id="782" name="Rechteck"/>
          <p:cNvSpPr/>
          <p:nvPr/>
        </p:nvSpPr>
        <p:spPr>
          <a:xfrm>
            <a:off x="6623050" y="-1"/>
            <a:ext cx="4422743" cy="9753601"/>
          </a:xfrm>
          <a:prstGeom prst="rect">
            <a:avLst/>
          </a:prstGeom>
          <a:gradFill>
            <a:gsLst>
              <a:gs pos="14132">
                <a:srgbClr val="01AD2F"/>
              </a:gs>
              <a:gs pos="100000">
                <a:srgbClr val="01AD2F">
                  <a:alpha val="0"/>
                </a:srgbClr>
              </a:gs>
            </a:gsLst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EFD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783" name="Bilder auf Zwischenfolien…"/>
          <p:cNvSpPr txBox="1"/>
          <p:nvPr/>
        </p:nvSpPr>
        <p:spPr>
          <a:xfrm>
            <a:off x="768350" y="3892061"/>
            <a:ext cx="7556501" cy="14008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90000"/>
              </a:lnSpc>
              <a:defRPr b="0" sz="2100">
                <a:solidFill>
                  <a:srgbClr val="FFFFFF"/>
                </a:solidFill>
                <a:latin typeface="Roboto Slab Bold"/>
                <a:ea typeface="Roboto Slab Bold"/>
                <a:cs typeface="Roboto Slab Bold"/>
                <a:sym typeface="Roboto Slab Bold"/>
              </a:defRPr>
            </a:pPr>
            <a:r>
              <a:t>Bilder auf Zwischenfolien</a:t>
            </a:r>
          </a:p>
          <a:p>
            <a:pPr algn="l">
              <a:lnSpc>
                <a:spcPct val="90000"/>
              </a:lnSpc>
              <a:defRPr sz="17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pPr>
            <a:endParaRPr b="0">
              <a:latin typeface="Roboto Slab Regular"/>
              <a:ea typeface="Roboto Slab Regular"/>
              <a:cs typeface="Roboto Slab Regular"/>
              <a:sym typeface="Roboto Slab Regular"/>
            </a:endParaRPr>
          </a:p>
          <a:p>
            <a:pPr algn="l">
              <a:lnSpc>
                <a:spcPct val="90000"/>
              </a:lnSpc>
              <a:defRPr b="0" sz="17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pPr>
            <a:r>
              <a:rPr>
                <a:latin typeface="Roboto Slab Regular"/>
                <a:ea typeface="Roboto Slab Regular"/>
                <a:cs typeface="Roboto Slab Regular"/>
                <a:sym typeface="Roboto Slab Regular"/>
              </a:rPr>
              <a:t>Ingesamt sollten Moodbilder bevorzugt angeschnitten werden. Bei Bildern auf Zwischenfolien kann auch ein Übergang durch ein Abdeckerelement erzeugt werden. Anbei ein Beispiel.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CB306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133"/>
          <p:cNvSpPr/>
          <p:nvPr/>
        </p:nvSpPr>
        <p:spPr>
          <a:xfrm>
            <a:off x="768350" y="10079566"/>
            <a:ext cx="1689101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133</a:t>
            </a:r>
          </a:p>
        </p:txBody>
      </p:sp>
      <p:sp>
        <p:nvSpPr>
          <p:cNvPr id="786" name="21"/>
          <p:cNvSpPr/>
          <p:nvPr/>
        </p:nvSpPr>
        <p:spPr>
          <a:xfrm>
            <a:off x="24574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787" name="133"/>
          <p:cNvSpPr/>
          <p:nvPr/>
        </p:nvSpPr>
        <p:spPr>
          <a:xfrm>
            <a:off x="27241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133</a:t>
            </a:r>
          </a:p>
        </p:txBody>
      </p:sp>
      <p:sp>
        <p:nvSpPr>
          <p:cNvPr id="788" name="21"/>
          <p:cNvSpPr/>
          <p:nvPr/>
        </p:nvSpPr>
        <p:spPr>
          <a:xfrm>
            <a:off x="44132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789" name="133"/>
          <p:cNvSpPr/>
          <p:nvPr/>
        </p:nvSpPr>
        <p:spPr>
          <a:xfrm>
            <a:off x="46799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133</a:t>
            </a:r>
          </a:p>
        </p:txBody>
      </p:sp>
      <p:sp>
        <p:nvSpPr>
          <p:cNvPr id="790" name="21"/>
          <p:cNvSpPr/>
          <p:nvPr/>
        </p:nvSpPr>
        <p:spPr>
          <a:xfrm>
            <a:off x="63690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791" name="133"/>
          <p:cNvSpPr/>
          <p:nvPr/>
        </p:nvSpPr>
        <p:spPr>
          <a:xfrm>
            <a:off x="66357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133</a:t>
            </a:r>
          </a:p>
        </p:txBody>
      </p:sp>
      <p:sp>
        <p:nvSpPr>
          <p:cNvPr id="792" name="21"/>
          <p:cNvSpPr/>
          <p:nvPr/>
        </p:nvSpPr>
        <p:spPr>
          <a:xfrm>
            <a:off x="83248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793" name="133"/>
          <p:cNvSpPr/>
          <p:nvPr/>
        </p:nvSpPr>
        <p:spPr>
          <a:xfrm>
            <a:off x="85915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133</a:t>
            </a:r>
          </a:p>
        </p:txBody>
      </p:sp>
      <p:sp>
        <p:nvSpPr>
          <p:cNvPr id="794" name="21"/>
          <p:cNvSpPr/>
          <p:nvPr/>
        </p:nvSpPr>
        <p:spPr>
          <a:xfrm>
            <a:off x="102806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795" name="133"/>
          <p:cNvSpPr/>
          <p:nvPr/>
        </p:nvSpPr>
        <p:spPr>
          <a:xfrm>
            <a:off x="105473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133</a:t>
            </a:r>
          </a:p>
        </p:txBody>
      </p:sp>
      <p:sp>
        <p:nvSpPr>
          <p:cNvPr id="796" name="67"/>
          <p:cNvSpPr/>
          <p:nvPr/>
        </p:nvSpPr>
        <p:spPr>
          <a:xfrm>
            <a:off x="-1041400" y="-6351"/>
            <a:ext cx="850900" cy="8509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67</a:t>
            </a:r>
          </a:p>
        </p:txBody>
      </p:sp>
      <p:sp>
        <p:nvSpPr>
          <p:cNvPr id="797" name="53"/>
          <p:cNvSpPr/>
          <p:nvPr/>
        </p:nvSpPr>
        <p:spPr>
          <a:xfrm>
            <a:off x="-863600" y="844549"/>
            <a:ext cx="673100" cy="673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798" name="21"/>
          <p:cNvSpPr/>
          <p:nvPr/>
        </p:nvSpPr>
        <p:spPr>
          <a:xfrm>
            <a:off x="-457200" y="1517650"/>
            <a:ext cx="266700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799" name="53"/>
          <p:cNvSpPr/>
          <p:nvPr/>
        </p:nvSpPr>
        <p:spPr>
          <a:xfrm>
            <a:off x="-863600" y="1784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800" name="21"/>
          <p:cNvSpPr/>
          <p:nvPr/>
        </p:nvSpPr>
        <p:spPr>
          <a:xfrm>
            <a:off x="-457201" y="2457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801" name="53"/>
          <p:cNvSpPr/>
          <p:nvPr/>
        </p:nvSpPr>
        <p:spPr>
          <a:xfrm>
            <a:off x="-863600" y="2724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802" name="21"/>
          <p:cNvSpPr/>
          <p:nvPr/>
        </p:nvSpPr>
        <p:spPr>
          <a:xfrm>
            <a:off x="-457201" y="3397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803" name="53"/>
          <p:cNvSpPr/>
          <p:nvPr/>
        </p:nvSpPr>
        <p:spPr>
          <a:xfrm>
            <a:off x="-863600" y="3663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804" name="21"/>
          <p:cNvSpPr/>
          <p:nvPr/>
        </p:nvSpPr>
        <p:spPr>
          <a:xfrm>
            <a:off x="-457201" y="43370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805" name="53"/>
          <p:cNvSpPr/>
          <p:nvPr/>
        </p:nvSpPr>
        <p:spPr>
          <a:xfrm>
            <a:off x="-863600" y="46037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806" name="21"/>
          <p:cNvSpPr/>
          <p:nvPr/>
        </p:nvSpPr>
        <p:spPr>
          <a:xfrm>
            <a:off x="-457201" y="52768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807" name="53"/>
          <p:cNvSpPr/>
          <p:nvPr/>
        </p:nvSpPr>
        <p:spPr>
          <a:xfrm>
            <a:off x="-863600" y="55435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808" name="21"/>
          <p:cNvSpPr/>
          <p:nvPr/>
        </p:nvSpPr>
        <p:spPr>
          <a:xfrm>
            <a:off x="-457201" y="62166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809" name="53"/>
          <p:cNvSpPr/>
          <p:nvPr/>
        </p:nvSpPr>
        <p:spPr>
          <a:xfrm>
            <a:off x="-863600" y="6483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810" name="21"/>
          <p:cNvSpPr/>
          <p:nvPr/>
        </p:nvSpPr>
        <p:spPr>
          <a:xfrm>
            <a:off x="-457201" y="7156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811" name="53"/>
          <p:cNvSpPr/>
          <p:nvPr/>
        </p:nvSpPr>
        <p:spPr>
          <a:xfrm>
            <a:off x="-863600" y="7423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812" name="21"/>
          <p:cNvSpPr/>
          <p:nvPr/>
        </p:nvSpPr>
        <p:spPr>
          <a:xfrm>
            <a:off x="-457201" y="8096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813" name="53"/>
          <p:cNvSpPr/>
          <p:nvPr/>
        </p:nvSpPr>
        <p:spPr>
          <a:xfrm>
            <a:off x="-863600" y="8362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pic>
        <p:nvPicPr>
          <p:cNvPr id="814" name="Bild" descr="Bild"/>
          <p:cNvPicPr>
            <a:picLocks noChangeAspect="1"/>
          </p:cNvPicPr>
          <p:nvPr/>
        </p:nvPicPr>
        <p:blipFill>
          <a:blip r:embed="rId2">
            <a:extLst/>
          </a:blip>
          <a:srcRect l="17432" t="0" r="0" b="3875"/>
          <a:stretch>
            <a:fillRect/>
          </a:stretch>
        </p:blipFill>
        <p:spPr>
          <a:xfrm>
            <a:off x="6635749" y="-19711"/>
            <a:ext cx="8373116" cy="9793021"/>
          </a:xfrm>
          <a:prstGeom prst="rect">
            <a:avLst/>
          </a:prstGeom>
          <a:ln w="12700">
            <a:miter lim="400000"/>
          </a:ln>
        </p:spPr>
      </p:pic>
      <p:sp>
        <p:nvSpPr>
          <p:cNvPr id="815" name="Rechteck"/>
          <p:cNvSpPr/>
          <p:nvPr/>
        </p:nvSpPr>
        <p:spPr>
          <a:xfrm>
            <a:off x="6502400" y="-19711"/>
            <a:ext cx="3499777" cy="9836812"/>
          </a:xfrm>
          <a:prstGeom prst="rect">
            <a:avLst/>
          </a:prstGeom>
          <a:gradFill>
            <a:gsLst>
              <a:gs pos="19090">
                <a:srgbClr val="DD1166"/>
              </a:gs>
              <a:gs pos="100000">
                <a:srgbClr val="CB3067">
                  <a:alpha val="0"/>
                </a:srgbClr>
              </a:gs>
            </a:gsLst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CB3067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816" name="Bilder auf Zwischenfolien…"/>
          <p:cNvSpPr txBox="1"/>
          <p:nvPr/>
        </p:nvSpPr>
        <p:spPr>
          <a:xfrm>
            <a:off x="768350" y="3892061"/>
            <a:ext cx="7556501" cy="14008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90000"/>
              </a:lnSpc>
              <a:defRPr b="0" sz="2100">
                <a:solidFill>
                  <a:srgbClr val="FFFFFF"/>
                </a:solidFill>
                <a:latin typeface="Roboto Slab Bold"/>
                <a:ea typeface="Roboto Slab Bold"/>
                <a:cs typeface="Roboto Slab Bold"/>
                <a:sym typeface="Roboto Slab Bold"/>
              </a:defRPr>
            </a:pPr>
            <a:r>
              <a:t>Bilder auf Zwischenfolien</a:t>
            </a:r>
          </a:p>
          <a:p>
            <a:pPr algn="l">
              <a:lnSpc>
                <a:spcPct val="90000"/>
              </a:lnSpc>
              <a:defRPr sz="17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pPr>
            <a:endParaRPr b="0">
              <a:latin typeface="Roboto Slab Regular"/>
              <a:ea typeface="Roboto Slab Regular"/>
              <a:cs typeface="Roboto Slab Regular"/>
              <a:sym typeface="Roboto Slab Regular"/>
            </a:endParaRPr>
          </a:p>
          <a:p>
            <a:pPr algn="l">
              <a:lnSpc>
                <a:spcPct val="90000"/>
              </a:lnSpc>
              <a:defRPr b="0" sz="17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pPr>
            <a:r>
              <a:rPr>
                <a:latin typeface="Roboto Slab Regular"/>
                <a:ea typeface="Roboto Slab Regular"/>
                <a:cs typeface="Roboto Slab Regular"/>
                <a:sym typeface="Roboto Slab Regular"/>
              </a:rPr>
              <a:t>Ingesamt sollten Moodbilder bevorzugt angeschnitten werden. Bei Bildern auf Zwischenfolien kann auch ein Übergang durch ein Abdeckerelement erzeugt werden. Anbei ein Beispiel.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9314C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133"/>
          <p:cNvSpPr/>
          <p:nvPr/>
        </p:nvSpPr>
        <p:spPr>
          <a:xfrm>
            <a:off x="768350" y="10079566"/>
            <a:ext cx="1689101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133</a:t>
            </a:r>
          </a:p>
        </p:txBody>
      </p:sp>
      <p:sp>
        <p:nvSpPr>
          <p:cNvPr id="819" name="21"/>
          <p:cNvSpPr/>
          <p:nvPr/>
        </p:nvSpPr>
        <p:spPr>
          <a:xfrm>
            <a:off x="24574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820" name="133"/>
          <p:cNvSpPr/>
          <p:nvPr/>
        </p:nvSpPr>
        <p:spPr>
          <a:xfrm>
            <a:off x="27241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133</a:t>
            </a:r>
          </a:p>
        </p:txBody>
      </p:sp>
      <p:sp>
        <p:nvSpPr>
          <p:cNvPr id="821" name="21"/>
          <p:cNvSpPr/>
          <p:nvPr/>
        </p:nvSpPr>
        <p:spPr>
          <a:xfrm>
            <a:off x="44132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822" name="133"/>
          <p:cNvSpPr/>
          <p:nvPr/>
        </p:nvSpPr>
        <p:spPr>
          <a:xfrm>
            <a:off x="46799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133</a:t>
            </a:r>
          </a:p>
        </p:txBody>
      </p:sp>
      <p:sp>
        <p:nvSpPr>
          <p:cNvPr id="823" name="21"/>
          <p:cNvSpPr/>
          <p:nvPr/>
        </p:nvSpPr>
        <p:spPr>
          <a:xfrm>
            <a:off x="63690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824" name="133"/>
          <p:cNvSpPr/>
          <p:nvPr/>
        </p:nvSpPr>
        <p:spPr>
          <a:xfrm>
            <a:off x="66357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133</a:t>
            </a:r>
          </a:p>
        </p:txBody>
      </p:sp>
      <p:sp>
        <p:nvSpPr>
          <p:cNvPr id="825" name="21"/>
          <p:cNvSpPr/>
          <p:nvPr/>
        </p:nvSpPr>
        <p:spPr>
          <a:xfrm>
            <a:off x="83248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826" name="133"/>
          <p:cNvSpPr/>
          <p:nvPr/>
        </p:nvSpPr>
        <p:spPr>
          <a:xfrm>
            <a:off x="85915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133</a:t>
            </a:r>
          </a:p>
        </p:txBody>
      </p:sp>
      <p:sp>
        <p:nvSpPr>
          <p:cNvPr id="827" name="21"/>
          <p:cNvSpPr/>
          <p:nvPr/>
        </p:nvSpPr>
        <p:spPr>
          <a:xfrm>
            <a:off x="102806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828" name="133"/>
          <p:cNvSpPr/>
          <p:nvPr/>
        </p:nvSpPr>
        <p:spPr>
          <a:xfrm>
            <a:off x="105473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133</a:t>
            </a:r>
          </a:p>
        </p:txBody>
      </p:sp>
      <p:sp>
        <p:nvSpPr>
          <p:cNvPr id="829" name="67"/>
          <p:cNvSpPr/>
          <p:nvPr/>
        </p:nvSpPr>
        <p:spPr>
          <a:xfrm>
            <a:off x="-1041400" y="-6351"/>
            <a:ext cx="850900" cy="8509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67</a:t>
            </a:r>
          </a:p>
        </p:txBody>
      </p:sp>
      <p:sp>
        <p:nvSpPr>
          <p:cNvPr id="830" name="53"/>
          <p:cNvSpPr/>
          <p:nvPr/>
        </p:nvSpPr>
        <p:spPr>
          <a:xfrm>
            <a:off x="-863600" y="844549"/>
            <a:ext cx="673100" cy="673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831" name="21"/>
          <p:cNvSpPr/>
          <p:nvPr/>
        </p:nvSpPr>
        <p:spPr>
          <a:xfrm>
            <a:off x="-457200" y="1517650"/>
            <a:ext cx="266700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832" name="53"/>
          <p:cNvSpPr/>
          <p:nvPr/>
        </p:nvSpPr>
        <p:spPr>
          <a:xfrm>
            <a:off x="-863600" y="1784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833" name="21"/>
          <p:cNvSpPr/>
          <p:nvPr/>
        </p:nvSpPr>
        <p:spPr>
          <a:xfrm>
            <a:off x="-457201" y="2457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834" name="53"/>
          <p:cNvSpPr/>
          <p:nvPr/>
        </p:nvSpPr>
        <p:spPr>
          <a:xfrm>
            <a:off x="-863600" y="2724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835" name="21"/>
          <p:cNvSpPr/>
          <p:nvPr/>
        </p:nvSpPr>
        <p:spPr>
          <a:xfrm>
            <a:off x="-457201" y="3397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836" name="53"/>
          <p:cNvSpPr/>
          <p:nvPr/>
        </p:nvSpPr>
        <p:spPr>
          <a:xfrm>
            <a:off x="-863600" y="3663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837" name="21"/>
          <p:cNvSpPr/>
          <p:nvPr/>
        </p:nvSpPr>
        <p:spPr>
          <a:xfrm>
            <a:off x="-457201" y="43370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838" name="53"/>
          <p:cNvSpPr/>
          <p:nvPr/>
        </p:nvSpPr>
        <p:spPr>
          <a:xfrm>
            <a:off x="-863600" y="46037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839" name="21"/>
          <p:cNvSpPr/>
          <p:nvPr/>
        </p:nvSpPr>
        <p:spPr>
          <a:xfrm>
            <a:off x="-457201" y="52768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840" name="53"/>
          <p:cNvSpPr/>
          <p:nvPr/>
        </p:nvSpPr>
        <p:spPr>
          <a:xfrm>
            <a:off x="-863600" y="55435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841" name="21"/>
          <p:cNvSpPr/>
          <p:nvPr/>
        </p:nvSpPr>
        <p:spPr>
          <a:xfrm>
            <a:off x="-457201" y="62166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842" name="53"/>
          <p:cNvSpPr/>
          <p:nvPr/>
        </p:nvSpPr>
        <p:spPr>
          <a:xfrm>
            <a:off x="-863600" y="6483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843" name="21"/>
          <p:cNvSpPr/>
          <p:nvPr/>
        </p:nvSpPr>
        <p:spPr>
          <a:xfrm>
            <a:off x="-457201" y="7156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844" name="53"/>
          <p:cNvSpPr/>
          <p:nvPr/>
        </p:nvSpPr>
        <p:spPr>
          <a:xfrm>
            <a:off x="-863600" y="7423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845" name="21"/>
          <p:cNvSpPr/>
          <p:nvPr/>
        </p:nvSpPr>
        <p:spPr>
          <a:xfrm>
            <a:off x="-457201" y="8096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846" name="53"/>
          <p:cNvSpPr/>
          <p:nvPr/>
        </p:nvSpPr>
        <p:spPr>
          <a:xfrm>
            <a:off x="-863600" y="8362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pic>
        <p:nvPicPr>
          <p:cNvPr id="847" name="Bild" descr="Bild"/>
          <p:cNvPicPr>
            <a:picLocks noChangeAspect="1"/>
          </p:cNvPicPr>
          <p:nvPr/>
        </p:nvPicPr>
        <p:blipFill>
          <a:blip r:embed="rId2">
            <a:extLst/>
          </a:blip>
          <a:srcRect l="17432" t="0" r="0" b="3875"/>
          <a:stretch>
            <a:fillRect/>
          </a:stretch>
        </p:blipFill>
        <p:spPr>
          <a:xfrm>
            <a:off x="6635749" y="-19711"/>
            <a:ext cx="8373116" cy="9793021"/>
          </a:xfrm>
          <a:prstGeom prst="rect">
            <a:avLst/>
          </a:prstGeom>
          <a:ln w="12700">
            <a:miter lim="400000"/>
          </a:ln>
        </p:spPr>
      </p:pic>
      <p:sp>
        <p:nvSpPr>
          <p:cNvPr id="848" name="Rechteck"/>
          <p:cNvSpPr/>
          <p:nvPr/>
        </p:nvSpPr>
        <p:spPr>
          <a:xfrm>
            <a:off x="6502400" y="-19711"/>
            <a:ext cx="3499777" cy="9836812"/>
          </a:xfrm>
          <a:prstGeom prst="rect">
            <a:avLst/>
          </a:prstGeom>
          <a:gradFill>
            <a:gsLst>
              <a:gs pos="19090">
                <a:srgbClr val="9314CE"/>
              </a:gs>
              <a:gs pos="100000">
                <a:srgbClr val="9314CE">
                  <a:alpha val="0"/>
                </a:srgbClr>
              </a:gs>
            </a:gsLst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CB3067">
                    <a:alpha val="0"/>
                  </a:srgbClr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849" name="Bilder auf Zwischenfolien…"/>
          <p:cNvSpPr txBox="1"/>
          <p:nvPr/>
        </p:nvSpPr>
        <p:spPr>
          <a:xfrm>
            <a:off x="768350" y="3892061"/>
            <a:ext cx="7556501" cy="14008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90000"/>
              </a:lnSpc>
              <a:defRPr b="0" sz="2100">
                <a:solidFill>
                  <a:srgbClr val="FFFFFF"/>
                </a:solidFill>
                <a:latin typeface="Roboto Slab Bold"/>
                <a:ea typeface="Roboto Slab Bold"/>
                <a:cs typeface="Roboto Slab Bold"/>
                <a:sym typeface="Roboto Slab Bold"/>
              </a:defRPr>
            </a:pPr>
            <a:r>
              <a:t>Bilder auf Zwischenfolien</a:t>
            </a:r>
          </a:p>
          <a:p>
            <a:pPr algn="l">
              <a:lnSpc>
                <a:spcPct val="90000"/>
              </a:lnSpc>
              <a:defRPr sz="17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pPr>
            <a:endParaRPr b="0">
              <a:latin typeface="Roboto Slab Regular"/>
              <a:ea typeface="Roboto Slab Regular"/>
              <a:cs typeface="Roboto Slab Regular"/>
              <a:sym typeface="Roboto Slab Regular"/>
            </a:endParaRPr>
          </a:p>
          <a:p>
            <a:pPr algn="l">
              <a:lnSpc>
                <a:spcPct val="90000"/>
              </a:lnSpc>
              <a:defRPr b="0" sz="17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pPr>
            <a:r>
              <a:rPr>
                <a:latin typeface="Roboto Slab Regular"/>
                <a:ea typeface="Roboto Slab Regular"/>
                <a:cs typeface="Roboto Slab Regular"/>
                <a:sym typeface="Roboto Slab Regular"/>
              </a:rPr>
              <a:t>Ingesamt sollten Moodbilder bevorzugt angeschnitten werden. Bei Bildern auf Zwischenfolien kann auch ein Übergang durch ein Abdeckerelement erzeugt werden. Anbei ein Beispiel.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4952E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133"/>
          <p:cNvSpPr/>
          <p:nvPr/>
        </p:nvSpPr>
        <p:spPr>
          <a:xfrm>
            <a:off x="768350" y="10079566"/>
            <a:ext cx="1689101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133</a:t>
            </a:r>
          </a:p>
        </p:txBody>
      </p:sp>
      <p:sp>
        <p:nvSpPr>
          <p:cNvPr id="852" name="21"/>
          <p:cNvSpPr/>
          <p:nvPr/>
        </p:nvSpPr>
        <p:spPr>
          <a:xfrm>
            <a:off x="24574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853" name="133"/>
          <p:cNvSpPr/>
          <p:nvPr/>
        </p:nvSpPr>
        <p:spPr>
          <a:xfrm>
            <a:off x="27241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133</a:t>
            </a:r>
          </a:p>
        </p:txBody>
      </p:sp>
      <p:sp>
        <p:nvSpPr>
          <p:cNvPr id="854" name="21"/>
          <p:cNvSpPr/>
          <p:nvPr/>
        </p:nvSpPr>
        <p:spPr>
          <a:xfrm>
            <a:off x="44132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855" name="133"/>
          <p:cNvSpPr/>
          <p:nvPr/>
        </p:nvSpPr>
        <p:spPr>
          <a:xfrm>
            <a:off x="46799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133</a:t>
            </a:r>
          </a:p>
        </p:txBody>
      </p:sp>
      <p:sp>
        <p:nvSpPr>
          <p:cNvPr id="856" name="21"/>
          <p:cNvSpPr/>
          <p:nvPr/>
        </p:nvSpPr>
        <p:spPr>
          <a:xfrm>
            <a:off x="63690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857" name="133"/>
          <p:cNvSpPr/>
          <p:nvPr/>
        </p:nvSpPr>
        <p:spPr>
          <a:xfrm>
            <a:off x="66357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133</a:t>
            </a:r>
          </a:p>
        </p:txBody>
      </p:sp>
      <p:sp>
        <p:nvSpPr>
          <p:cNvPr id="858" name="21"/>
          <p:cNvSpPr/>
          <p:nvPr/>
        </p:nvSpPr>
        <p:spPr>
          <a:xfrm>
            <a:off x="83248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859" name="133"/>
          <p:cNvSpPr/>
          <p:nvPr/>
        </p:nvSpPr>
        <p:spPr>
          <a:xfrm>
            <a:off x="85915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133</a:t>
            </a:r>
          </a:p>
        </p:txBody>
      </p:sp>
      <p:sp>
        <p:nvSpPr>
          <p:cNvPr id="860" name="21"/>
          <p:cNvSpPr/>
          <p:nvPr/>
        </p:nvSpPr>
        <p:spPr>
          <a:xfrm>
            <a:off x="102806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861" name="133"/>
          <p:cNvSpPr/>
          <p:nvPr/>
        </p:nvSpPr>
        <p:spPr>
          <a:xfrm>
            <a:off x="105473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133</a:t>
            </a:r>
          </a:p>
        </p:txBody>
      </p:sp>
      <p:sp>
        <p:nvSpPr>
          <p:cNvPr id="862" name="67"/>
          <p:cNvSpPr/>
          <p:nvPr/>
        </p:nvSpPr>
        <p:spPr>
          <a:xfrm>
            <a:off x="-1041400" y="-6351"/>
            <a:ext cx="850900" cy="8509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67</a:t>
            </a:r>
          </a:p>
        </p:txBody>
      </p:sp>
      <p:sp>
        <p:nvSpPr>
          <p:cNvPr id="863" name="53"/>
          <p:cNvSpPr/>
          <p:nvPr/>
        </p:nvSpPr>
        <p:spPr>
          <a:xfrm>
            <a:off x="-863600" y="844549"/>
            <a:ext cx="673100" cy="673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864" name="21"/>
          <p:cNvSpPr/>
          <p:nvPr/>
        </p:nvSpPr>
        <p:spPr>
          <a:xfrm>
            <a:off x="-457200" y="1517650"/>
            <a:ext cx="266700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865" name="53"/>
          <p:cNvSpPr/>
          <p:nvPr/>
        </p:nvSpPr>
        <p:spPr>
          <a:xfrm>
            <a:off x="-863600" y="1784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866" name="21"/>
          <p:cNvSpPr/>
          <p:nvPr/>
        </p:nvSpPr>
        <p:spPr>
          <a:xfrm>
            <a:off x="-457201" y="2457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867" name="53"/>
          <p:cNvSpPr/>
          <p:nvPr/>
        </p:nvSpPr>
        <p:spPr>
          <a:xfrm>
            <a:off x="-863600" y="2724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868" name="21"/>
          <p:cNvSpPr/>
          <p:nvPr/>
        </p:nvSpPr>
        <p:spPr>
          <a:xfrm>
            <a:off x="-457201" y="3397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869" name="53"/>
          <p:cNvSpPr/>
          <p:nvPr/>
        </p:nvSpPr>
        <p:spPr>
          <a:xfrm>
            <a:off x="-863600" y="3663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870" name="21"/>
          <p:cNvSpPr/>
          <p:nvPr/>
        </p:nvSpPr>
        <p:spPr>
          <a:xfrm>
            <a:off x="-457201" y="43370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871" name="53"/>
          <p:cNvSpPr/>
          <p:nvPr/>
        </p:nvSpPr>
        <p:spPr>
          <a:xfrm>
            <a:off x="-863600" y="46037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872" name="21"/>
          <p:cNvSpPr/>
          <p:nvPr/>
        </p:nvSpPr>
        <p:spPr>
          <a:xfrm>
            <a:off x="-457201" y="52768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873" name="53"/>
          <p:cNvSpPr/>
          <p:nvPr/>
        </p:nvSpPr>
        <p:spPr>
          <a:xfrm>
            <a:off x="-863600" y="55435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874" name="21"/>
          <p:cNvSpPr/>
          <p:nvPr/>
        </p:nvSpPr>
        <p:spPr>
          <a:xfrm>
            <a:off x="-457201" y="62166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875" name="53"/>
          <p:cNvSpPr/>
          <p:nvPr/>
        </p:nvSpPr>
        <p:spPr>
          <a:xfrm>
            <a:off x="-863600" y="6483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876" name="21"/>
          <p:cNvSpPr/>
          <p:nvPr/>
        </p:nvSpPr>
        <p:spPr>
          <a:xfrm>
            <a:off x="-457201" y="7156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877" name="53"/>
          <p:cNvSpPr/>
          <p:nvPr/>
        </p:nvSpPr>
        <p:spPr>
          <a:xfrm>
            <a:off x="-863600" y="7423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878" name="21"/>
          <p:cNvSpPr/>
          <p:nvPr/>
        </p:nvSpPr>
        <p:spPr>
          <a:xfrm>
            <a:off x="-457201" y="8096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879" name="53"/>
          <p:cNvSpPr/>
          <p:nvPr/>
        </p:nvSpPr>
        <p:spPr>
          <a:xfrm>
            <a:off x="-863600" y="8362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880" name="Rechteck"/>
          <p:cNvSpPr/>
          <p:nvPr/>
        </p:nvSpPr>
        <p:spPr>
          <a:xfrm>
            <a:off x="0" y="9652000"/>
            <a:ext cx="762000" cy="254000"/>
          </a:xfrm>
          <a:prstGeom prst="rect">
            <a:avLst/>
          </a:prstGeom>
          <a:solidFill>
            <a:srgbClr val="4953E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42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pic>
        <p:nvPicPr>
          <p:cNvPr id="881" name="Bild" descr="Bild"/>
          <p:cNvPicPr>
            <a:picLocks noChangeAspect="1"/>
          </p:cNvPicPr>
          <p:nvPr/>
        </p:nvPicPr>
        <p:blipFill>
          <a:blip r:embed="rId2">
            <a:extLst/>
          </a:blip>
          <a:srcRect l="17432" t="0" r="0" b="3875"/>
          <a:stretch>
            <a:fillRect/>
          </a:stretch>
        </p:blipFill>
        <p:spPr>
          <a:xfrm>
            <a:off x="6635749" y="-19711"/>
            <a:ext cx="8373116" cy="9793021"/>
          </a:xfrm>
          <a:prstGeom prst="rect">
            <a:avLst/>
          </a:prstGeom>
          <a:ln w="12700">
            <a:miter lim="400000"/>
          </a:ln>
        </p:spPr>
      </p:pic>
      <p:sp>
        <p:nvSpPr>
          <p:cNvPr id="882" name="Rechteck"/>
          <p:cNvSpPr/>
          <p:nvPr/>
        </p:nvSpPr>
        <p:spPr>
          <a:xfrm>
            <a:off x="6502400" y="-19711"/>
            <a:ext cx="3499777" cy="9836812"/>
          </a:xfrm>
          <a:prstGeom prst="rect">
            <a:avLst/>
          </a:prstGeom>
          <a:gradFill>
            <a:gsLst>
              <a:gs pos="19090">
                <a:srgbClr val="4952E1"/>
              </a:gs>
              <a:gs pos="100000">
                <a:srgbClr val="4952E1">
                  <a:alpha val="0"/>
                </a:srgbClr>
              </a:gs>
            </a:gsLst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CB3067">
                    <a:alpha val="0"/>
                  </a:srgbClr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883" name="Bilder auf Zwischenfolien…"/>
          <p:cNvSpPr txBox="1"/>
          <p:nvPr/>
        </p:nvSpPr>
        <p:spPr>
          <a:xfrm>
            <a:off x="768350" y="3892061"/>
            <a:ext cx="7556501" cy="14008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90000"/>
              </a:lnSpc>
              <a:defRPr b="0" sz="2100">
                <a:solidFill>
                  <a:srgbClr val="FFFFFF"/>
                </a:solidFill>
                <a:latin typeface="Roboto Slab Bold"/>
                <a:ea typeface="Roboto Slab Bold"/>
                <a:cs typeface="Roboto Slab Bold"/>
                <a:sym typeface="Roboto Slab Bold"/>
              </a:defRPr>
            </a:pPr>
            <a:r>
              <a:t>Bilder auf Zwischenfolien</a:t>
            </a:r>
          </a:p>
          <a:p>
            <a:pPr algn="l">
              <a:lnSpc>
                <a:spcPct val="90000"/>
              </a:lnSpc>
              <a:defRPr sz="17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pPr>
            <a:endParaRPr b="0">
              <a:latin typeface="Roboto Slab Regular"/>
              <a:ea typeface="Roboto Slab Regular"/>
              <a:cs typeface="Roboto Slab Regular"/>
              <a:sym typeface="Roboto Slab Regular"/>
            </a:endParaRPr>
          </a:p>
          <a:p>
            <a:pPr algn="l">
              <a:lnSpc>
                <a:spcPct val="90000"/>
              </a:lnSpc>
              <a:defRPr b="0" sz="17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pPr>
            <a:r>
              <a:rPr>
                <a:latin typeface="Roboto Slab Regular"/>
                <a:ea typeface="Roboto Slab Regular"/>
                <a:cs typeface="Roboto Slab Regular"/>
                <a:sym typeface="Roboto Slab Regular"/>
              </a:rPr>
              <a:t>Ingesamt sollten Moodbilder bevorzugt angeschnitten werden. Bei Bildern auf Zwischenfolien kann auch ein Übergang durch ein Abdeckerelement erzeugt werden. Anbei ein Beispiel.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2B2B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133"/>
          <p:cNvSpPr/>
          <p:nvPr/>
        </p:nvSpPr>
        <p:spPr>
          <a:xfrm>
            <a:off x="768350" y="10079566"/>
            <a:ext cx="1689101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133</a:t>
            </a:r>
          </a:p>
        </p:txBody>
      </p:sp>
      <p:sp>
        <p:nvSpPr>
          <p:cNvPr id="886" name="21"/>
          <p:cNvSpPr/>
          <p:nvPr/>
        </p:nvSpPr>
        <p:spPr>
          <a:xfrm>
            <a:off x="24574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887" name="133"/>
          <p:cNvSpPr/>
          <p:nvPr/>
        </p:nvSpPr>
        <p:spPr>
          <a:xfrm>
            <a:off x="27241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133</a:t>
            </a:r>
          </a:p>
        </p:txBody>
      </p:sp>
      <p:sp>
        <p:nvSpPr>
          <p:cNvPr id="888" name="21"/>
          <p:cNvSpPr/>
          <p:nvPr/>
        </p:nvSpPr>
        <p:spPr>
          <a:xfrm>
            <a:off x="44132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889" name="133"/>
          <p:cNvSpPr/>
          <p:nvPr/>
        </p:nvSpPr>
        <p:spPr>
          <a:xfrm>
            <a:off x="46799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133</a:t>
            </a:r>
          </a:p>
        </p:txBody>
      </p:sp>
      <p:sp>
        <p:nvSpPr>
          <p:cNvPr id="890" name="21"/>
          <p:cNvSpPr/>
          <p:nvPr/>
        </p:nvSpPr>
        <p:spPr>
          <a:xfrm>
            <a:off x="63690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891" name="133"/>
          <p:cNvSpPr/>
          <p:nvPr/>
        </p:nvSpPr>
        <p:spPr>
          <a:xfrm>
            <a:off x="66357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133</a:t>
            </a:r>
          </a:p>
        </p:txBody>
      </p:sp>
      <p:sp>
        <p:nvSpPr>
          <p:cNvPr id="892" name="21"/>
          <p:cNvSpPr/>
          <p:nvPr/>
        </p:nvSpPr>
        <p:spPr>
          <a:xfrm>
            <a:off x="83248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893" name="133"/>
          <p:cNvSpPr/>
          <p:nvPr/>
        </p:nvSpPr>
        <p:spPr>
          <a:xfrm>
            <a:off x="85915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133</a:t>
            </a:r>
          </a:p>
        </p:txBody>
      </p:sp>
      <p:sp>
        <p:nvSpPr>
          <p:cNvPr id="894" name="21"/>
          <p:cNvSpPr/>
          <p:nvPr/>
        </p:nvSpPr>
        <p:spPr>
          <a:xfrm>
            <a:off x="102806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895" name="133"/>
          <p:cNvSpPr/>
          <p:nvPr/>
        </p:nvSpPr>
        <p:spPr>
          <a:xfrm>
            <a:off x="105473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133</a:t>
            </a:r>
          </a:p>
        </p:txBody>
      </p:sp>
      <p:sp>
        <p:nvSpPr>
          <p:cNvPr id="896" name="67"/>
          <p:cNvSpPr/>
          <p:nvPr/>
        </p:nvSpPr>
        <p:spPr>
          <a:xfrm>
            <a:off x="-1041400" y="-6351"/>
            <a:ext cx="850900" cy="8509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67</a:t>
            </a:r>
          </a:p>
        </p:txBody>
      </p:sp>
      <p:sp>
        <p:nvSpPr>
          <p:cNvPr id="897" name="53"/>
          <p:cNvSpPr/>
          <p:nvPr/>
        </p:nvSpPr>
        <p:spPr>
          <a:xfrm>
            <a:off x="-863600" y="844549"/>
            <a:ext cx="673100" cy="673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898" name="21"/>
          <p:cNvSpPr/>
          <p:nvPr/>
        </p:nvSpPr>
        <p:spPr>
          <a:xfrm>
            <a:off x="-457200" y="1517650"/>
            <a:ext cx="266700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899" name="53"/>
          <p:cNvSpPr/>
          <p:nvPr/>
        </p:nvSpPr>
        <p:spPr>
          <a:xfrm>
            <a:off x="-863600" y="1784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900" name="21"/>
          <p:cNvSpPr/>
          <p:nvPr/>
        </p:nvSpPr>
        <p:spPr>
          <a:xfrm>
            <a:off x="-457201" y="2457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901" name="53"/>
          <p:cNvSpPr/>
          <p:nvPr/>
        </p:nvSpPr>
        <p:spPr>
          <a:xfrm>
            <a:off x="-863600" y="2724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902" name="21"/>
          <p:cNvSpPr/>
          <p:nvPr/>
        </p:nvSpPr>
        <p:spPr>
          <a:xfrm>
            <a:off x="-457201" y="3397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903" name="53"/>
          <p:cNvSpPr/>
          <p:nvPr/>
        </p:nvSpPr>
        <p:spPr>
          <a:xfrm>
            <a:off x="-863600" y="3663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904" name="21"/>
          <p:cNvSpPr/>
          <p:nvPr/>
        </p:nvSpPr>
        <p:spPr>
          <a:xfrm>
            <a:off x="-457201" y="43370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905" name="53"/>
          <p:cNvSpPr/>
          <p:nvPr/>
        </p:nvSpPr>
        <p:spPr>
          <a:xfrm>
            <a:off x="-863600" y="46037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906" name="21"/>
          <p:cNvSpPr/>
          <p:nvPr/>
        </p:nvSpPr>
        <p:spPr>
          <a:xfrm>
            <a:off x="-457201" y="52768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907" name="53"/>
          <p:cNvSpPr/>
          <p:nvPr/>
        </p:nvSpPr>
        <p:spPr>
          <a:xfrm>
            <a:off x="-863600" y="55435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908" name="21"/>
          <p:cNvSpPr/>
          <p:nvPr/>
        </p:nvSpPr>
        <p:spPr>
          <a:xfrm>
            <a:off x="-457201" y="62166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909" name="53"/>
          <p:cNvSpPr/>
          <p:nvPr/>
        </p:nvSpPr>
        <p:spPr>
          <a:xfrm>
            <a:off x="-863600" y="6483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910" name="21"/>
          <p:cNvSpPr/>
          <p:nvPr/>
        </p:nvSpPr>
        <p:spPr>
          <a:xfrm>
            <a:off x="-457201" y="7156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911" name="53"/>
          <p:cNvSpPr/>
          <p:nvPr/>
        </p:nvSpPr>
        <p:spPr>
          <a:xfrm>
            <a:off x="-863600" y="7423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912" name="21"/>
          <p:cNvSpPr/>
          <p:nvPr/>
        </p:nvSpPr>
        <p:spPr>
          <a:xfrm>
            <a:off x="-457201" y="8096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913" name="53"/>
          <p:cNvSpPr/>
          <p:nvPr/>
        </p:nvSpPr>
        <p:spPr>
          <a:xfrm>
            <a:off x="-863600" y="8362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pic>
        <p:nvPicPr>
          <p:cNvPr id="914" name="Bild" descr="Bild"/>
          <p:cNvPicPr>
            <a:picLocks noChangeAspect="1"/>
          </p:cNvPicPr>
          <p:nvPr/>
        </p:nvPicPr>
        <p:blipFill>
          <a:blip r:embed="rId2">
            <a:extLst/>
          </a:blip>
          <a:srcRect l="17432" t="0" r="0" b="3875"/>
          <a:stretch>
            <a:fillRect/>
          </a:stretch>
        </p:blipFill>
        <p:spPr>
          <a:xfrm>
            <a:off x="6635749" y="-19711"/>
            <a:ext cx="8373116" cy="9793021"/>
          </a:xfrm>
          <a:prstGeom prst="rect">
            <a:avLst/>
          </a:prstGeom>
          <a:ln w="12700">
            <a:miter lim="400000"/>
          </a:ln>
        </p:spPr>
      </p:pic>
      <p:sp>
        <p:nvSpPr>
          <p:cNvPr id="915" name="Rechteck"/>
          <p:cNvSpPr/>
          <p:nvPr/>
        </p:nvSpPr>
        <p:spPr>
          <a:xfrm>
            <a:off x="6502400" y="-19711"/>
            <a:ext cx="3499777" cy="9836812"/>
          </a:xfrm>
          <a:prstGeom prst="rect">
            <a:avLst/>
          </a:prstGeom>
          <a:gradFill>
            <a:gsLst>
              <a:gs pos="16748">
                <a:srgbClr val="2B2B2B"/>
              </a:gs>
              <a:gs pos="100000">
                <a:srgbClr val="2B2B2B">
                  <a:alpha val="0"/>
                </a:srgbClr>
              </a:gs>
            </a:gsLst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CB3067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916" name="Bilder auf Zwischenfolien…"/>
          <p:cNvSpPr txBox="1"/>
          <p:nvPr/>
        </p:nvSpPr>
        <p:spPr>
          <a:xfrm>
            <a:off x="768350" y="3892061"/>
            <a:ext cx="7556501" cy="14008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90000"/>
              </a:lnSpc>
              <a:defRPr b="0" sz="2100">
                <a:solidFill>
                  <a:srgbClr val="FFFFFF"/>
                </a:solidFill>
                <a:latin typeface="Roboto Slab Bold"/>
                <a:ea typeface="Roboto Slab Bold"/>
                <a:cs typeface="Roboto Slab Bold"/>
                <a:sym typeface="Roboto Slab Bold"/>
              </a:defRPr>
            </a:pPr>
            <a:r>
              <a:t>Bilder auf Zwischenfolien</a:t>
            </a:r>
          </a:p>
          <a:p>
            <a:pPr algn="l">
              <a:lnSpc>
                <a:spcPct val="90000"/>
              </a:lnSpc>
              <a:defRPr sz="17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pPr>
            <a:endParaRPr b="0">
              <a:latin typeface="Roboto Slab Regular"/>
              <a:ea typeface="Roboto Slab Regular"/>
              <a:cs typeface="Roboto Slab Regular"/>
              <a:sym typeface="Roboto Slab Regular"/>
            </a:endParaRPr>
          </a:p>
          <a:p>
            <a:pPr algn="l">
              <a:lnSpc>
                <a:spcPct val="90000"/>
              </a:lnSpc>
              <a:defRPr b="0" sz="17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pPr>
            <a:r>
              <a:rPr>
                <a:latin typeface="Roboto Slab Regular"/>
                <a:ea typeface="Roboto Slab Regular"/>
                <a:cs typeface="Roboto Slab Regular"/>
                <a:sym typeface="Roboto Slab Regular"/>
              </a:rPr>
              <a:t>Ingesamt sollten Moodbilder bevorzugt angeschnitten werden. Bei Bildern auf Zwischenfolien kann auch ein Übergang durch ein Abdeckerelement erzeugt werden. Anbei ein Beispiel.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ruppieren"/>
          <p:cNvGrpSpPr/>
          <p:nvPr/>
        </p:nvGrpSpPr>
        <p:grpSpPr>
          <a:xfrm>
            <a:off x="768350" y="844549"/>
            <a:ext cx="11474450" cy="8191501"/>
            <a:chOff x="0" y="0"/>
            <a:chExt cx="11474450" cy="8191500"/>
          </a:xfrm>
        </p:grpSpPr>
        <p:sp>
          <p:nvSpPr>
            <p:cNvPr id="185" name="Rechteck"/>
            <p:cNvSpPr/>
            <p:nvPr/>
          </p:nvSpPr>
          <p:spPr>
            <a:xfrm>
              <a:off x="0" y="0"/>
              <a:ext cx="11468100" cy="673101"/>
            </a:xfrm>
            <a:prstGeom prst="rect">
              <a:avLst/>
            </a:prstGeom>
            <a:solidFill>
              <a:srgbClr val="DD1166">
                <a:alpha val="9000"/>
              </a:srgb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800">
                  <a:solidFill>
                    <a:srgbClr val="FFFFFF"/>
                  </a:solidFill>
                  <a:latin typeface="PT Sans"/>
                  <a:ea typeface="PT Sans"/>
                  <a:cs typeface="PT Sans"/>
                  <a:sym typeface="PT Sans"/>
                </a:defRPr>
              </a:pPr>
            </a:p>
          </p:txBody>
        </p:sp>
        <p:sp>
          <p:nvSpPr>
            <p:cNvPr id="186" name="Rechteck"/>
            <p:cNvSpPr/>
            <p:nvPr/>
          </p:nvSpPr>
          <p:spPr>
            <a:xfrm>
              <a:off x="6350" y="939800"/>
              <a:ext cx="11468100" cy="673101"/>
            </a:xfrm>
            <a:prstGeom prst="rect">
              <a:avLst/>
            </a:prstGeom>
            <a:solidFill>
              <a:srgbClr val="DD1166">
                <a:alpha val="9000"/>
              </a:srgb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800">
                  <a:solidFill>
                    <a:srgbClr val="FFFFFF"/>
                  </a:solidFill>
                  <a:latin typeface="PT Sans"/>
                  <a:ea typeface="PT Sans"/>
                  <a:cs typeface="PT Sans"/>
                  <a:sym typeface="PT Sans"/>
                </a:defRPr>
              </a:pPr>
            </a:p>
          </p:txBody>
        </p:sp>
        <p:sp>
          <p:nvSpPr>
            <p:cNvPr id="187" name="Rechteck"/>
            <p:cNvSpPr/>
            <p:nvPr/>
          </p:nvSpPr>
          <p:spPr>
            <a:xfrm>
              <a:off x="6350" y="1879600"/>
              <a:ext cx="11468100" cy="673101"/>
            </a:xfrm>
            <a:prstGeom prst="rect">
              <a:avLst/>
            </a:prstGeom>
            <a:solidFill>
              <a:srgbClr val="DD1166">
                <a:alpha val="9000"/>
              </a:srgb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800">
                  <a:solidFill>
                    <a:srgbClr val="FFFFFF"/>
                  </a:solidFill>
                  <a:latin typeface="PT Sans"/>
                  <a:ea typeface="PT Sans"/>
                  <a:cs typeface="PT Sans"/>
                  <a:sym typeface="PT Sans"/>
                </a:defRPr>
              </a:pPr>
            </a:p>
          </p:txBody>
        </p:sp>
        <p:sp>
          <p:nvSpPr>
            <p:cNvPr id="188" name="Rechteck"/>
            <p:cNvSpPr/>
            <p:nvPr/>
          </p:nvSpPr>
          <p:spPr>
            <a:xfrm>
              <a:off x="6350" y="2819400"/>
              <a:ext cx="11468100" cy="673101"/>
            </a:xfrm>
            <a:prstGeom prst="rect">
              <a:avLst/>
            </a:prstGeom>
            <a:solidFill>
              <a:srgbClr val="DD1166">
                <a:alpha val="9000"/>
              </a:srgb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800">
                  <a:solidFill>
                    <a:srgbClr val="FFFFFF"/>
                  </a:solidFill>
                  <a:latin typeface="PT Sans"/>
                  <a:ea typeface="PT Sans"/>
                  <a:cs typeface="PT Sans"/>
                  <a:sym typeface="PT Sans"/>
                </a:defRPr>
              </a:pPr>
            </a:p>
          </p:txBody>
        </p:sp>
        <p:sp>
          <p:nvSpPr>
            <p:cNvPr id="189" name="Rechteck"/>
            <p:cNvSpPr/>
            <p:nvPr/>
          </p:nvSpPr>
          <p:spPr>
            <a:xfrm>
              <a:off x="6350" y="3759200"/>
              <a:ext cx="11468100" cy="673101"/>
            </a:xfrm>
            <a:prstGeom prst="rect">
              <a:avLst/>
            </a:prstGeom>
            <a:solidFill>
              <a:srgbClr val="DD1166">
                <a:alpha val="9000"/>
              </a:srgb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800">
                  <a:solidFill>
                    <a:srgbClr val="FFFFFF"/>
                  </a:solidFill>
                  <a:latin typeface="PT Sans"/>
                  <a:ea typeface="PT Sans"/>
                  <a:cs typeface="PT Sans"/>
                  <a:sym typeface="PT Sans"/>
                </a:defRPr>
              </a:pPr>
            </a:p>
          </p:txBody>
        </p:sp>
        <p:sp>
          <p:nvSpPr>
            <p:cNvPr id="190" name="Rechteck"/>
            <p:cNvSpPr/>
            <p:nvPr/>
          </p:nvSpPr>
          <p:spPr>
            <a:xfrm>
              <a:off x="6350" y="4699000"/>
              <a:ext cx="11468100" cy="673101"/>
            </a:xfrm>
            <a:prstGeom prst="rect">
              <a:avLst/>
            </a:prstGeom>
            <a:solidFill>
              <a:srgbClr val="DD1166">
                <a:alpha val="9000"/>
              </a:srgb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800">
                  <a:solidFill>
                    <a:srgbClr val="FFFFFF"/>
                  </a:solidFill>
                  <a:latin typeface="PT Sans"/>
                  <a:ea typeface="PT Sans"/>
                  <a:cs typeface="PT Sans"/>
                  <a:sym typeface="PT Sans"/>
                </a:defRPr>
              </a:pPr>
            </a:p>
          </p:txBody>
        </p:sp>
        <p:sp>
          <p:nvSpPr>
            <p:cNvPr id="191" name="Rechteck"/>
            <p:cNvSpPr/>
            <p:nvPr/>
          </p:nvSpPr>
          <p:spPr>
            <a:xfrm>
              <a:off x="6350" y="5638800"/>
              <a:ext cx="11468100" cy="673101"/>
            </a:xfrm>
            <a:prstGeom prst="rect">
              <a:avLst/>
            </a:prstGeom>
            <a:solidFill>
              <a:srgbClr val="DD1166">
                <a:alpha val="9000"/>
              </a:srgb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800">
                  <a:solidFill>
                    <a:srgbClr val="FFFFFF"/>
                  </a:solidFill>
                  <a:latin typeface="PT Sans"/>
                  <a:ea typeface="PT Sans"/>
                  <a:cs typeface="PT Sans"/>
                  <a:sym typeface="PT Sans"/>
                </a:defRPr>
              </a:pPr>
            </a:p>
          </p:txBody>
        </p:sp>
        <p:sp>
          <p:nvSpPr>
            <p:cNvPr id="192" name="Rechteck"/>
            <p:cNvSpPr/>
            <p:nvPr/>
          </p:nvSpPr>
          <p:spPr>
            <a:xfrm>
              <a:off x="6350" y="6578600"/>
              <a:ext cx="11468100" cy="673101"/>
            </a:xfrm>
            <a:prstGeom prst="rect">
              <a:avLst/>
            </a:prstGeom>
            <a:solidFill>
              <a:srgbClr val="DD1166">
                <a:alpha val="9000"/>
              </a:srgb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800">
                  <a:solidFill>
                    <a:srgbClr val="FFFFFF"/>
                  </a:solidFill>
                  <a:latin typeface="PT Sans"/>
                  <a:ea typeface="PT Sans"/>
                  <a:cs typeface="PT Sans"/>
                  <a:sym typeface="PT Sans"/>
                </a:defRPr>
              </a:pPr>
            </a:p>
          </p:txBody>
        </p:sp>
        <p:sp>
          <p:nvSpPr>
            <p:cNvPr id="193" name="Rechteck"/>
            <p:cNvSpPr/>
            <p:nvPr/>
          </p:nvSpPr>
          <p:spPr>
            <a:xfrm>
              <a:off x="6350" y="7518400"/>
              <a:ext cx="11468100" cy="673101"/>
            </a:xfrm>
            <a:prstGeom prst="rect">
              <a:avLst/>
            </a:prstGeom>
            <a:solidFill>
              <a:srgbClr val="DD1166">
                <a:alpha val="9000"/>
              </a:srgb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800">
                  <a:solidFill>
                    <a:srgbClr val="FFFFFF"/>
                  </a:solidFill>
                  <a:latin typeface="PT Sans"/>
                  <a:ea typeface="PT Sans"/>
                  <a:cs typeface="PT Sans"/>
                  <a:sym typeface="PT Sans"/>
                </a:defRPr>
              </a:pPr>
            </a:p>
          </p:txBody>
        </p:sp>
      </p:grpSp>
      <p:grpSp>
        <p:nvGrpSpPr>
          <p:cNvPr id="201" name="Gruppieren"/>
          <p:cNvGrpSpPr/>
          <p:nvPr/>
        </p:nvGrpSpPr>
        <p:grpSpPr>
          <a:xfrm>
            <a:off x="768349" y="-6351"/>
            <a:ext cx="11468101" cy="10085918"/>
            <a:chOff x="0" y="0"/>
            <a:chExt cx="11468100" cy="10085916"/>
          </a:xfrm>
        </p:grpSpPr>
        <p:sp>
          <p:nvSpPr>
            <p:cNvPr id="195" name="133"/>
            <p:cNvSpPr/>
            <p:nvPr/>
          </p:nvSpPr>
          <p:spPr>
            <a:xfrm>
              <a:off x="7823200" y="6350"/>
              <a:ext cx="1689100" cy="10073217"/>
            </a:xfrm>
            <a:prstGeom prst="rect">
              <a:avLst/>
            </a:prstGeom>
            <a:solidFill>
              <a:srgbClr val="DD1166">
                <a:alpha val="5971"/>
              </a:srgb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800">
                  <a:solidFill>
                    <a:srgbClr val="FFFFFF"/>
                  </a:solidFill>
                  <a:latin typeface="PT Sans"/>
                  <a:ea typeface="PT Sans"/>
                  <a:cs typeface="PT Sans"/>
                  <a:sym typeface="PT Sans"/>
                </a:defRPr>
              </a:lvl1pPr>
            </a:lstStyle>
            <a:p>
              <a:pPr/>
              <a:r>
                <a:t>133</a:t>
              </a:r>
            </a:p>
          </p:txBody>
        </p:sp>
        <p:sp>
          <p:nvSpPr>
            <p:cNvPr id="196" name="133"/>
            <p:cNvSpPr/>
            <p:nvPr/>
          </p:nvSpPr>
          <p:spPr>
            <a:xfrm>
              <a:off x="9779000" y="6350"/>
              <a:ext cx="1689100" cy="10073217"/>
            </a:xfrm>
            <a:prstGeom prst="rect">
              <a:avLst/>
            </a:prstGeom>
            <a:solidFill>
              <a:srgbClr val="DD1166">
                <a:alpha val="5971"/>
              </a:srgb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800">
                  <a:solidFill>
                    <a:srgbClr val="FFFFFF"/>
                  </a:solidFill>
                  <a:latin typeface="PT Sans"/>
                  <a:ea typeface="PT Sans"/>
                  <a:cs typeface="PT Sans"/>
                  <a:sym typeface="PT Sans"/>
                </a:defRPr>
              </a:lvl1pPr>
            </a:lstStyle>
            <a:p>
              <a:pPr/>
              <a:r>
                <a:t>133</a:t>
              </a:r>
            </a:p>
          </p:txBody>
        </p:sp>
        <p:sp>
          <p:nvSpPr>
            <p:cNvPr id="197" name="133"/>
            <p:cNvSpPr/>
            <p:nvPr/>
          </p:nvSpPr>
          <p:spPr>
            <a:xfrm>
              <a:off x="5867400" y="0"/>
              <a:ext cx="1689100" cy="10085917"/>
            </a:xfrm>
            <a:prstGeom prst="rect">
              <a:avLst/>
            </a:prstGeom>
            <a:solidFill>
              <a:srgbClr val="DD1166">
                <a:alpha val="5971"/>
              </a:srgb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800">
                  <a:solidFill>
                    <a:srgbClr val="FFFFFF"/>
                  </a:solidFill>
                  <a:latin typeface="PT Sans"/>
                  <a:ea typeface="PT Sans"/>
                  <a:cs typeface="PT Sans"/>
                  <a:sym typeface="PT Sans"/>
                </a:defRPr>
              </a:lvl1pPr>
            </a:lstStyle>
            <a:p>
              <a:pPr/>
              <a:r>
                <a:t>133</a:t>
              </a:r>
            </a:p>
          </p:txBody>
        </p:sp>
        <p:sp>
          <p:nvSpPr>
            <p:cNvPr id="198" name="133"/>
            <p:cNvSpPr/>
            <p:nvPr/>
          </p:nvSpPr>
          <p:spPr>
            <a:xfrm>
              <a:off x="3911600" y="0"/>
              <a:ext cx="1689100" cy="10085917"/>
            </a:xfrm>
            <a:prstGeom prst="rect">
              <a:avLst/>
            </a:prstGeom>
            <a:solidFill>
              <a:srgbClr val="DD1166">
                <a:alpha val="5971"/>
              </a:srgb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800">
                  <a:solidFill>
                    <a:srgbClr val="FFFFFF"/>
                  </a:solidFill>
                  <a:latin typeface="PT Sans"/>
                  <a:ea typeface="PT Sans"/>
                  <a:cs typeface="PT Sans"/>
                  <a:sym typeface="PT Sans"/>
                </a:defRPr>
              </a:lvl1pPr>
            </a:lstStyle>
            <a:p>
              <a:pPr/>
              <a:r>
                <a:t>133</a:t>
              </a:r>
            </a:p>
          </p:txBody>
        </p:sp>
        <p:sp>
          <p:nvSpPr>
            <p:cNvPr id="199" name="133"/>
            <p:cNvSpPr/>
            <p:nvPr/>
          </p:nvSpPr>
          <p:spPr>
            <a:xfrm>
              <a:off x="1955800" y="0"/>
              <a:ext cx="1689100" cy="10085917"/>
            </a:xfrm>
            <a:prstGeom prst="rect">
              <a:avLst/>
            </a:prstGeom>
            <a:solidFill>
              <a:srgbClr val="DD1166">
                <a:alpha val="5971"/>
              </a:srgb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800">
                  <a:solidFill>
                    <a:srgbClr val="FFFFFF"/>
                  </a:solidFill>
                  <a:latin typeface="PT Sans"/>
                  <a:ea typeface="PT Sans"/>
                  <a:cs typeface="PT Sans"/>
                  <a:sym typeface="PT Sans"/>
                </a:defRPr>
              </a:lvl1pPr>
            </a:lstStyle>
            <a:p>
              <a:pPr/>
              <a:r>
                <a:t>133</a:t>
              </a:r>
            </a:p>
          </p:txBody>
        </p:sp>
        <p:sp>
          <p:nvSpPr>
            <p:cNvPr id="200" name="133"/>
            <p:cNvSpPr/>
            <p:nvPr/>
          </p:nvSpPr>
          <p:spPr>
            <a:xfrm>
              <a:off x="0" y="0"/>
              <a:ext cx="1689100" cy="10085917"/>
            </a:xfrm>
            <a:prstGeom prst="rect">
              <a:avLst/>
            </a:prstGeom>
            <a:solidFill>
              <a:srgbClr val="DD1166">
                <a:alpha val="5971"/>
              </a:srgb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800">
                  <a:solidFill>
                    <a:srgbClr val="FFFFFF"/>
                  </a:solidFill>
                  <a:latin typeface="PT Sans"/>
                  <a:ea typeface="PT Sans"/>
                  <a:cs typeface="PT Sans"/>
                  <a:sym typeface="PT Sans"/>
                </a:defRPr>
              </a:lvl1pPr>
            </a:lstStyle>
            <a:p>
              <a:pPr/>
              <a:r>
                <a:t>133</a:t>
              </a:r>
            </a:p>
          </p:txBody>
        </p:sp>
      </p:grpSp>
      <p:sp>
        <p:nvSpPr>
          <p:cNvPr id="202" name="17"/>
          <p:cNvSpPr/>
          <p:nvPr/>
        </p:nvSpPr>
        <p:spPr>
          <a:xfrm>
            <a:off x="768349" y="2724150"/>
            <a:ext cx="215901" cy="2159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17</a:t>
            </a:r>
          </a:p>
        </p:txBody>
      </p:sp>
      <p:sp>
        <p:nvSpPr>
          <p:cNvPr id="203" name="21"/>
          <p:cNvSpPr/>
          <p:nvPr/>
        </p:nvSpPr>
        <p:spPr>
          <a:xfrm>
            <a:off x="1111250" y="2724150"/>
            <a:ext cx="266700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204" name="27"/>
          <p:cNvSpPr/>
          <p:nvPr/>
        </p:nvSpPr>
        <p:spPr>
          <a:xfrm>
            <a:off x="1504950" y="2724150"/>
            <a:ext cx="342900" cy="3429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27</a:t>
            </a:r>
          </a:p>
        </p:txBody>
      </p:sp>
      <p:sp>
        <p:nvSpPr>
          <p:cNvPr id="205" name="33"/>
          <p:cNvSpPr/>
          <p:nvPr/>
        </p:nvSpPr>
        <p:spPr>
          <a:xfrm>
            <a:off x="1974850" y="2724150"/>
            <a:ext cx="419100" cy="419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33</a:t>
            </a:r>
          </a:p>
        </p:txBody>
      </p:sp>
      <p:sp>
        <p:nvSpPr>
          <p:cNvPr id="206" name="42"/>
          <p:cNvSpPr/>
          <p:nvPr/>
        </p:nvSpPr>
        <p:spPr>
          <a:xfrm>
            <a:off x="2520950" y="2724150"/>
            <a:ext cx="533400" cy="5334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42</a:t>
            </a:r>
          </a:p>
        </p:txBody>
      </p:sp>
      <p:sp>
        <p:nvSpPr>
          <p:cNvPr id="207" name="53"/>
          <p:cNvSpPr/>
          <p:nvPr/>
        </p:nvSpPr>
        <p:spPr>
          <a:xfrm>
            <a:off x="3181350" y="2724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208" name="67"/>
          <p:cNvSpPr/>
          <p:nvPr/>
        </p:nvSpPr>
        <p:spPr>
          <a:xfrm>
            <a:off x="3981450" y="2724150"/>
            <a:ext cx="850900" cy="8509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67</a:t>
            </a:r>
          </a:p>
        </p:txBody>
      </p:sp>
      <p:sp>
        <p:nvSpPr>
          <p:cNvPr id="209" name="83"/>
          <p:cNvSpPr/>
          <p:nvPr/>
        </p:nvSpPr>
        <p:spPr>
          <a:xfrm>
            <a:off x="4959350" y="2724150"/>
            <a:ext cx="1054100" cy="1054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83</a:t>
            </a:r>
          </a:p>
        </p:txBody>
      </p:sp>
      <p:sp>
        <p:nvSpPr>
          <p:cNvPr id="210" name="105"/>
          <p:cNvSpPr/>
          <p:nvPr/>
        </p:nvSpPr>
        <p:spPr>
          <a:xfrm>
            <a:off x="6140450" y="2724150"/>
            <a:ext cx="1333500" cy="13335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105</a:t>
            </a:r>
          </a:p>
        </p:txBody>
      </p:sp>
      <p:sp>
        <p:nvSpPr>
          <p:cNvPr id="211" name="133"/>
          <p:cNvSpPr/>
          <p:nvPr/>
        </p:nvSpPr>
        <p:spPr>
          <a:xfrm>
            <a:off x="7600950" y="2724150"/>
            <a:ext cx="1689100" cy="1689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133</a:t>
            </a:r>
          </a:p>
        </p:txBody>
      </p:sp>
      <p:sp>
        <p:nvSpPr>
          <p:cNvPr id="212" name="166"/>
          <p:cNvSpPr/>
          <p:nvPr/>
        </p:nvSpPr>
        <p:spPr>
          <a:xfrm>
            <a:off x="9417050" y="2724150"/>
            <a:ext cx="2108200" cy="21082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166</a:t>
            </a:r>
          </a:p>
        </p:txBody>
      </p:sp>
      <p:sp>
        <p:nvSpPr>
          <p:cNvPr id="213" name="Größen und Abstände"/>
          <p:cNvSpPr txBox="1"/>
          <p:nvPr/>
        </p:nvSpPr>
        <p:spPr>
          <a:xfrm>
            <a:off x="766967" y="761999"/>
            <a:ext cx="2750934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b="0" sz="2100">
                <a:solidFill>
                  <a:srgbClr val="2B2B2B"/>
                </a:solidFill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pPr/>
            <a:r>
              <a:t>Größen und Abstände</a:t>
            </a:r>
          </a:p>
        </p:txBody>
      </p:sp>
      <p:sp>
        <p:nvSpPr>
          <p:cNvPr id="214" name="Als Basis für die Modulgrößen dient die Renard Serie R10 jeweils mit 16.6 multipliziert. Diese Größen dienen für die Abstufung von Schriftgrößen, Abständen und dem Folienraster."/>
          <p:cNvSpPr txBox="1"/>
          <p:nvPr/>
        </p:nvSpPr>
        <p:spPr>
          <a:xfrm>
            <a:off x="774700" y="4605101"/>
            <a:ext cx="3644900" cy="13713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b="0" sz="1700">
                <a:solidFill>
                  <a:srgbClr val="2B2B2B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Als Basis für die Modulgrößen dient die Renard Serie R10 jeweils mit 16.6 multipliziert. Diese Größen dienen für die Abstufung von Schriftgrößen, Abständen und dem Folienraster.</a:t>
            </a:r>
          </a:p>
        </p:txBody>
      </p:sp>
      <p:sp>
        <p:nvSpPr>
          <p:cNvPr id="215" name="133"/>
          <p:cNvSpPr/>
          <p:nvPr/>
        </p:nvSpPr>
        <p:spPr>
          <a:xfrm>
            <a:off x="768350" y="10079566"/>
            <a:ext cx="1689101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133</a:t>
            </a:r>
          </a:p>
        </p:txBody>
      </p:sp>
      <p:sp>
        <p:nvSpPr>
          <p:cNvPr id="216" name="21"/>
          <p:cNvSpPr/>
          <p:nvPr/>
        </p:nvSpPr>
        <p:spPr>
          <a:xfrm>
            <a:off x="24574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217" name="133"/>
          <p:cNvSpPr/>
          <p:nvPr/>
        </p:nvSpPr>
        <p:spPr>
          <a:xfrm>
            <a:off x="27241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133</a:t>
            </a:r>
          </a:p>
        </p:txBody>
      </p:sp>
      <p:sp>
        <p:nvSpPr>
          <p:cNvPr id="218" name="21"/>
          <p:cNvSpPr/>
          <p:nvPr/>
        </p:nvSpPr>
        <p:spPr>
          <a:xfrm>
            <a:off x="44132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219" name="133"/>
          <p:cNvSpPr/>
          <p:nvPr/>
        </p:nvSpPr>
        <p:spPr>
          <a:xfrm>
            <a:off x="46799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133</a:t>
            </a:r>
          </a:p>
        </p:txBody>
      </p:sp>
      <p:sp>
        <p:nvSpPr>
          <p:cNvPr id="220" name="21"/>
          <p:cNvSpPr/>
          <p:nvPr/>
        </p:nvSpPr>
        <p:spPr>
          <a:xfrm>
            <a:off x="63690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221" name="133"/>
          <p:cNvSpPr/>
          <p:nvPr/>
        </p:nvSpPr>
        <p:spPr>
          <a:xfrm>
            <a:off x="66357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133</a:t>
            </a:r>
          </a:p>
        </p:txBody>
      </p:sp>
      <p:sp>
        <p:nvSpPr>
          <p:cNvPr id="222" name="21"/>
          <p:cNvSpPr/>
          <p:nvPr/>
        </p:nvSpPr>
        <p:spPr>
          <a:xfrm>
            <a:off x="83248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223" name="133"/>
          <p:cNvSpPr/>
          <p:nvPr/>
        </p:nvSpPr>
        <p:spPr>
          <a:xfrm>
            <a:off x="85915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133</a:t>
            </a:r>
          </a:p>
        </p:txBody>
      </p:sp>
      <p:sp>
        <p:nvSpPr>
          <p:cNvPr id="224" name="21"/>
          <p:cNvSpPr/>
          <p:nvPr/>
        </p:nvSpPr>
        <p:spPr>
          <a:xfrm>
            <a:off x="102806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225" name="133"/>
          <p:cNvSpPr/>
          <p:nvPr/>
        </p:nvSpPr>
        <p:spPr>
          <a:xfrm>
            <a:off x="105473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133</a:t>
            </a:r>
          </a:p>
        </p:txBody>
      </p:sp>
      <p:sp>
        <p:nvSpPr>
          <p:cNvPr id="226" name="67"/>
          <p:cNvSpPr/>
          <p:nvPr/>
        </p:nvSpPr>
        <p:spPr>
          <a:xfrm>
            <a:off x="-1041400" y="-6351"/>
            <a:ext cx="850900" cy="8509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67</a:t>
            </a:r>
          </a:p>
        </p:txBody>
      </p:sp>
      <p:sp>
        <p:nvSpPr>
          <p:cNvPr id="227" name="53"/>
          <p:cNvSpPr/>
          <p:nvPr/>
        </p:nvSpPr>
        <p:spPr>
          <a:xfrm>
            <a:off x="-863600" y="844549"/>
            <a:ext cx="673100" cy="673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228" name="21"/>
          <p:cNvSpPr/>
          <p:nvPr/>
        </p:nvSpPr>
        <p:spPr>
          <a:xfrm>
            <a:off x="-457200" y="1517650"/>
            <a:ext cx="266700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229" name="53"/>
          <p:cNvSpPr/>
          <p:nvPr/>
        </p:nvSpPr>
        <p:spPr>
          <a:xfrm>
            <a:off x="-863600" y="1784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230" name="21"/>
          <p:cNvSpPr/>
          <p:nvPr/>
        </p:nvSpPr>
        <p:spPr>
          <a:xfrm>
            <a:off x="-457201" y="2457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231" name="53"/>
          <p:cNvSpPr/>
          <p:nvPr/>
        </p:nvSpPr>
        <p:spPr>
          <a:xfrm>
            <a:off x="-863600" y="2724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232" name="21"/>
          <p:cNvSpPr/>
          <p:nvPr/>
        </p:nvSpPr>
        <p:spPr>
          <a:xfrm>
            <a:off x="-457201" y="3397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233" name="53"/>
          <p:cNvSpPr/>
          <p:nvPr/>
        </p:nvSpPr>
        <p:spPr>
          <a:xfrm>
            <a:off x="-863600" y="3663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234" name="21"/>
          <p:cNvSpPr/>
          <p:nvPr/>
        </p:nvSpPr>
        <p:spPr>
          <a:xfrm>
            <a:off x="-457201" y="43370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235" name="53"/>
          <p:cNvSpPr/>
          <p:nvPr/>
        </p:nvSpPr>
        <p:spPr>
          <a:xfrm>
            <a:off x="-863600" y="46037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236" name="21"/>
          <p:cNvSpPr/>
          <p:nvPr/>
        </p:nvSpPr>
        <p:spPr>
          <a:xfrm>
            <a:off x="-457201" y="52768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237" name="53"/>
          <p:cNvSpPr/>
          <p:nvPr/>
        </p:nvSpPr>
        <p:spPr>
          <a:xfrm>
            <a:off x="-863600" y="55435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238" name="21"/>
          <p:cNvSpPr/>
          <p:nvPr/>
        </p:nvSpPr>
        <p:spPr>
          <a:xfrm>
            <a:off x="-457201" y="62166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239" name="53"/>
          <p:cNvSpPr/>
          <p:nvPr/>
        </p:nvSpPr>
        <p:spPr>
          <a:xfrm>
            <a:off x="-863600" y="6483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240" name="21"/>
          <p:cNvSpPr/>
          <p:nvPr/>
        </p:nvSpPr>
        <p:spPr>
          <a:xfrm>
            <a:off x="-457201" y="7156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241" name="53"/>
          <p:cNvSpPr/>
          <p:nvPr/>
        </p:nvSpPr>
        <p:spPr>
          <a:xfrm>
            <a:off x="-863600" y="7423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242" name="21"/>
          <p:cNvSpPr/>
          <p:nvPr/>
        </p:nvSpPr>
        <p:spPr>
          <a:xfrm>
            <a:off x="-457201" y="8096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243" name="53"/>
          <p:cNvSpPr/>
          <p:nvPr/>
        </p:nvSpPr>
        <p:spPr>
          <a:xfrm>
            <a:off x="-863600" y="8362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grpSp>
        <p:nvGrpSpPr>
          <p:cNvPr id="248" name="Gruppieren"/>
          <p:cNvGrpSpPr/>
          <p:nvPr/>
        </p:nvGrpSpPr>
        <p:grpSpPr>
          <a:xfrm>
            <a:off x="762000" y="9652000"/>
            <a:ext cx="11480800" cy="254000"/>
            <a:chOff x="0" y="0"/>
            <a:chExt cx="11480798" cy="254000"/>
          </a:xfrm>
        </p:grpSpPr>
        <p:sp>
          <p:nvSpPr>
            <p:cNvPr id="244" name="Rechteck"/>
            <p:cNvSpPr/>
            <p:nvPr/>
          </p:nvSpPr>
          <p:spPr>
            <a:xfrm>
              <a:off x="0" y="0"/>
              <a:ext cx="2870200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42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245" name="Rechteck"/>
            <p:cNvSpPr/>
            <p:nvPr/>
          </p:nvSpPr>
          <p:spPr>
            <a:xfrm>
              <a:off x="2870199" y="0"/>
              <a:ext cx="2870201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42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246" name="Rechteck"/>
            <p:cNvSpPr/>
            <p:nvPr/>
          </p:nvSpPr>
          <p:spPr>
            <a:xfrm>
              <a:off x="5740399" y="0"/>
              <a:ext cx="2870201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42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247" name="Rechteck"/>
            <p:cNvSpPr/>
            <p:nvPr/>
          </p:nvSpPr>
          <p:spPr>
            <a:xfrm>
              <a:off x="8610599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42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sp>
        <p:nvSpPr>
          <p:cNvPr id="249" name="Rechteck"/>
          <p:cNvSpPr/>
          <p:nvPr/>
        </p:nvSpPr>
        <p:spPr>
          <a:xfrm>
            <a:off x="12242800" y="9652000"/>
            <a:ext cx="762000" cy="254000"/>
          </a:xfrm>
          <a:prstGeom prst="rect">
            <a:avLst/>
          </a:prstGeom>
          <a:solidFill>
            <a:srgbClr val="4953E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42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50" name="Rechteck"/>
          <p:cNvSpPr/>
          <p:nvPr/>
        </p:nvSpPr>
        <p:spPr>
          <a:xfrm>
            <a:off x="0" y="9652000"/>
            <a:ext cx="762000" cy="254000"/>
          </a:xfrm>
          <a:prstGeom prst="rect">
            <a:avLst/>
          </a:prstGeom>
          <a:solidFill>
            <a:srgbClr val="4953E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42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51" name="Linie"/>
          <p:cNvSpPr/>
          <p:nvPr/>
        </p:nvSpPr>
        <p:spPr>
          <a:xfrm>
            <a:off x="768350" y="1193800"/>
            <a:ext cx="11474450" cy="0"/>
          </a:xfrm>
          <a:prstGeom prst="line">
            <a:avLst/>
          </a:prstGeom>
          <a:ln w="25400">
            <a:solidFill>
              <a:srgbClr val="8723C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4DAA4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133"/>
          <p:cNvSpPr/>
          <p:nvPr/>
        </p:nvSpPr>
        <p:spPr>
          <a:xfrm>
            <a:off x="768350" y="10079566"/>
            <a:ext cx="1689101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133</a:t>
            </a:r>
          </a:p>
        </p:txBody>
      </p:sp>
      <p:sp>
        <p:nvSpPr>
          <p:cNvPr id="919" name="21"/>
          <p:cNvSpPr/>
          <p:nvPr/>
        </p:nvSpPr>
        <p:spPr>
          <a:xfrm>
            <a:off x="24574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920" name="133"/>
          <p:cNvSpPr/>
          <p:nvPr/>
        </p:nvSpPr>
        <p:spPr>
          <a:xfrm>
            <a:off x="27241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133</a:t>
            </a:r>
          </a:p>
        </p:txBody>
      </p:sp>
      <p:sp>
        <p:nvSpPr>
          <p:cNvPr id="921" name="21"/>
          <p:cNvSpPr/>
          <p:nvPr/>
        </p:nvSpPr>
        <p:spPr>
          <a:xfrm>
            <a:off x="44132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922" name="133"/>
          <p:cNvSpPr/>
          <p:nvPr/>
        </p:nvSpPr>
        <p:spPr>
          <a:xfrm>
            <a:off x="46799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133</a:t>
            </a:r>
          </a:p>
        </p:txBody>
      </p:sp>
      <p:sp>
        <p:nvSpPr>
          <p:cNvPr id="923" name="21"/>
          <p:cNvSpPr/>
          <p:nvPr/>
        </p:nvSpPr>
        <p:spPr>
          <a:xfrm>
            <a:off x="63690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924" name="133"/>
          <p:cNvSpPr/>
          <p:nvPr/>
        </p:nvSpPr>
        <p:spPr>
          <a:xfrm>
            <a:off x="66357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133</a:t>
            </a:r>
          </a:p>
        </p:txBody>
      </p:sp>
      <p:sp>
        <p:nvSpPr>
          <p:cNvPr id="925" name="21"/>
          <p:cNvSpPr/>
          <p:nvPr/>
        </p:nvSpPr>
        <p:spPr>
          <a:xfrm>
            <a:off x="83248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926" name="133"/>
          <p:cNvSpPr/>
          <p:nvPr/>
        </p:nvSpPr>
        <p:spPr>
          <a:xfrm>
            <a:off x="85915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133</a:t>
            </a:r>
          </a:p>
        </p:txBody>
      </p:sp>
      <p:sp>
        <p:nvSpPr>
          <p:cNvPr id="927" name="21"/>
          <p:cNvSpPr/>
          <p:nvPr/>
        </p:nvSpPr>
        <p:spPr>
          <a:xfrm>
            <a:off x="102806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928" name="133"/>
          <p:cNvSpPr/>
          <p:nvPr/>
        </p:nvSpPr>
        <p:spPr>
          <a:xfrm>
            <a:off x="105473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133</a:t>
            </a:r>
          </a:p>
        </p:txBody>
      </p:sp>
      <p:sp>
        <p:nvSpPr>
          <p:cNvPr id="929" name="67"/>
          <p:cNvSpPr/>
          <p:nvPr/>
        </p:nvSpPr>
        <p:spPr>
          <a:xfrm>
            <a:off x="-1041400" y="-6351"/>
            <a:ext cx="850900" cy="8509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67</a:t>
            </a:r>
          </a:p>
        </p:txBody>
      </p:sp>
      <p:sp>
        <p:nvSpPr>
          <p:cNvPr id="930" name="53"/>
          <p:cNvSpPr/>
          <p:nvPr/>
        </p:nvSpPr>
        <p:spPr>
          <a:xfrm>
            <a:off x="-863600" y="844549"/>
            <a:ext cx="673100" cy="673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931" name="21"/>
          <p:cNvSpPr/>
          <p:nvPr/>
        </p:nvSpPr>
        <p:spPr>
          <a:xfrm>
            <a:off x="-457200" y="1517650"/>
            <a:ext cx="266700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932" name="53"/>
          <p:cNvSpPr/>
          <p:nvPr/>
        </p:nvSpPr>
        <p:spPr>
          <a:xfrm>
            <a:off x="-863600" y="1784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933" name="21"/>
          <p:cNvSpPr/>
          <p:nvPr/>
        </p:nvSpPr>
        <p:spPr>
          <a:xfrm>
            <a:off x="-457201" y="2457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934" name="53"/>
          <p:cNvSpPr/>
          <p:nvPr/>
        </p:nvSpPr>
        <p:spPr>
          <a:xfrm>
            <a:off x="-863600" y="2724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935" name="21"/>
          <p:cNvSpPr/>
          <p:nvPr/>
        </p:nvSpPr>
        <p:spPr>
          <a:xfrm>
            <a:off x="-457201" y="3397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936" name="53"/>
          <p:cNvSpPr/>
          <p:nvPr/>
        </p:nvSpPr>
        <p:spPr>
          <a:xfrm>
            <a:off x="-863600" y="3663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937" name="21"/>
          <p:cNvSpPr/>
          <p:nvPr/>
        </p:nvSpPr>
        <p:spPr>
          <a:xfrm>
            <a:off x="-457201" y="43370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938" name="53"/>
          <p:cNvSpPr/>
          <p:nvPr/>
        </p:nvSpPr>
        <p:spPr>
          <a:xfrm>
            <a:off x="-863600" y="46037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939" name="21"/>
          <p:cNvSpPr/>
          <p:nvPr/>
        </p:nvSpPr>
        <p:spPr>
          <a:xfrm>
            <a:off x="-457201" y="52768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940" name="53"/>
          <p:cNvSpPr/>
          <p:nvPr/>
        </p:nvSpPr>
        <p:spPr>
          <a:xfrm>
            <a:off x="-863600" y="55435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941" name="21"/>
          <p:cNvSpPr/>
          <p:nvPr/>
        </p:nvSpPr>
        <p:spPr>
          <a:xfrm>
            <a:off x="-457201" y="62166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942" name="53"/>
          <p:cNvSpPr/>
          <p:nvPr/>
        </p:nvSpPr>
        <p:spPr>
          <a:xfrm>
            <a:off x="-863600" y="6483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943" name="21"/>
          <p:cNvSpPr/>
          <p:nvPr/>
        </p:nvSpPr>
        <p:spPr>
          <a:xfrm>
            <a:off x="-457201" y="7156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944" name="53"/>
          <p:cNvSpPr/>
          <p:nvPr/>
        </p:nvSpPr>
        <p:spPr>
          <a:xfrm>
            <a:off x="-863600" y="7423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945" name="21"/>
          <p:cNvSpPr/>
          <p:nvPr/>
        </p:nvSpPr>
        <p:spPr>
          <a:xfrm>
            <a:off x="-457201" y="8096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946" name="53"/>
          <p:cNvSpPr/>
          <p:nvPr/>
        </p:nvSpPr>
        <p:spPr>
          <a:xfrm>
            <a:off x="-863600" y="8362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pic>
        <p:nvPicPr>
          <p:cNvPr id="947" name="Bild" descr="Bild"/>
          <p:cNvPicPr>
            <a:picLocks noChangeAspect="1"/>
          </p:cNvPicPr>
          <p:nvPr/>
        </p:nvPicPr>
        <p:blipFill>
          <a:blip r:embed="rId2">
            <a:extLst/>
          </a:blip>
          <a:srcRect l="17432" t="0" r="0" b="3875"/>
          <a:stretch>
            <a:fillRect/>
          </a:stretch>
        </p:blipFill>
        <p:spPr>
          <a:xfrm>
            <a:off x="6635750" y="-19711"/>
            <a:ext cx="8373115" cy="9793022"/>
          </a:xfrm>
          <a:prstGeom prst="rect">
            <a:avLst/>
          </a:prstGeom>
          <a:ln w="12700">
            <a:miter lim="400000"/>
          </a:ln>
        </p:spPr>
      </p:pic>
      <p:sp>
        <p:nvSpPr>
          <p:cNvPr id="948" name="Bilder auf Zwischenfolien…"/>
          <p:cNvSpPr txBox="1"/>
          <p:nvPr/>
        </p:nvSpPr>
        <p:spPr>
          <a:xfrm>
            <a:off x="768350" y="3892061"/>
            <a:ext cx="5600700" cy="166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90000"/>
              </a:lnSpc>
              <a:defRPr b="0" sz="2100">
                <a:solidFill>
                  <a:srgbClr val="FFFFFF"/>
                </a:solidFill>
                <a:latin typeface="Roboto Slab Bold"/>
                <a:ea typeface="Roboto Slab Bold"/>
                <a:cs typeface="Roboto Slab Bold"/>
                <a:sym typeface="Roboto Slab Bold"/>
              </a:defRPr>
            </a:pPr>
            <a:r>
              <a:t>Bilder auf Zwischenfolien</a:t>
            </a:r>
          </a:p>
          <a:p>
            <a:pPr algn="l">
              <a:lnSpc>
                <a:spcPct val="90000"/>
              </a:lnSpc>
              <a:defRPr sz="17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pPr>
            <a:endParaRPr b="0">
              <a:latin typeface="Roboto Slab Regular"/>
              <a:ea typeface="Roboto Slab Regular"/>
              <a:cs typeface="Roboto Slab Regular"/>
              <a:sym typeface="Roboto Slab Regular"/>
            </a:endParaRPr>
          </a:p>
          <a:p>
            <a:pPr algn="l">
              <a:lnSpc>
                <a:spcPct val="90000"/>
              </a:lnSpc>
              <a:defRPr b="0" sz="17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pPr>
            <a:r>
              <a:rPr>
                <a:latin typeface="Roboto Slab Regular"/>
                <a:ea typeface="Roboto Slab Regular"/>
                <a:cs typeface="Roboto Slab Regular"/>
                <a:sym typeface="Roboto Slab Regular"/>
              </a:rPr>
              <a:t>Ingesamt sollten Moodbilder bevorzugt angeschnitten werden. Bei Bildern auf Zwischenfolien kann auch ein Übergang durch ein Abdeckerelement erzeugt werden. Anbei ein Beispiel.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4DAA4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133"/>
          <p:cNvSpPr/>
          <p:nvPr/>
        </p:nvSpPr>
        <p:spPr>
          <a:xfrm>
            <a:off x="768350" y="10079566"/>
            <a:ext cx="1689101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133</a:t>
            </a:r>
          </a:p>
        </p:txBody>
      </p:sp>
      <p:sp>
        <p:nvSpPr>
          <p:cNvPr id="951" name="21"/>
          <p:cNvSpPr/>
          <p:nvPr/>
        </p:nvSpPr>
        <p:spPr>
          <a:xfrm>
            <a:off x="24574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952" name="133"/>
          <p:cNvSpPr/>
          <p:nvPr/>
        </p:nvSpPr>
        <p:spPr>
          <a:xfrm>
            <a:off x="27241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133</a:t>
            </a:r>
          </a:p>
        </p:txBody>
      </p:sp>
      <p:sp>
        <p:nvSpPr>
          <p:cNvPr id="953" name="21"/>
          <p:cNvSpPr/>
          <p:nvPr/>
        </p:nvSpPr>
        <p:spPr>
          <a:xfrm>
            <a:off x="44132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954" name="133"/>
          <p:cNvSpPr/>
          <p:nvPr/>
        </p:nvSpPr>
        <p:spPr>
          <a:xfrm>
            <a:off x="46799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133</a:t>
            </a:r>
          </a:p>
        </p:txBody>
      </p:sp>
      <p:sp>
        <p:nvSpPr>
          <p:cNvPr id="955" name="21"/>
          <p:cNvSpPr/>
          <p:nvPr/>
        </p:nvSpPr>
        <p:spPr>
          <a:xfrm>
            <a:off x="63690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956" name="133"/>
          <p:cNvSpPr/>
          <p:nvPr/>
        </p:nvSpPr>
        <p:spPr>
          <a:xfrm>
            <a:off x="66357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133</a:t>
            </a:r>
          </a:p>
        </p:txBody>
      </p:sp>
      <p:sp>
        <p:nvSpPr>
          <p:cNvPr id="957" name="21"/>
          <p:cNvSpPr/>
          <p:nvPr/>
        </p:nvSpPr>
        <p:spPr>
          <a:xfrm>
            <a:off x="83248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958" name="133"/>
          <p:cNvSpPr/>
          <p:nvPr/>
        </p:nvSpPr>
        <p:spPr>
          <a:xfrm>
            <a:off x="85915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133</a:t>
            </a:r>
          </a:p>
        </p:txBody>
      </p:sp>
      <p:sp>
        <p:nvSpPr>
          <p:cNvPr id="959" name="21"/>
          <p:cNvSpPr/>
          <p:nvPr/>
        </p:nvSpPr>
        <p:spPr>
          <a:xfrm>
            <a:off x="102806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960" name="133"/>
          <p:cNvSpPr/>
          <p:nvPr/>
        </p:nvSpPr>
        <p:spPr>
          <a:xfrm>
            <a:off x="105473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133</a:t>
            </a:r>
          </a:p>
        </p:txBody>
      </p:sp>
      <p:sp>
        <p:nvSpPr>
          <p:cNvPr id="961" name="67"/>
          <p:cNvSpPr/>
          <p:nvPr/>
        </p:nvSpPr>
        <p:spPr>
          <a:xfrm>
            <a:off x="-1041400" y="-6351"/>
            <a:ext cx="850900" cy="8509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67</a:t>
            </a:r>
          </a:p>
        </p:txBody>
      </p:sp>
      <p:sp>
        <p:nvSpPr>
          <p:cNvPr id="962" name="53"/>
          <p:cNvSpPr/>
          <p:nvPr/>
        </p:nvSpPr>
        <p:spPr>
          <a:xfrm>
            <a:off x="-863600" y="844549"/>
            <a:ext cx="673100" cy="673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963" name="21"/>
          <p:cNvSpPr/>
          <p:nvPr/>
        </p:nvSpPr>
        <p:spPr>
          <a:xfrm>
            <a:off x="-457200" y="1517650"/>
            <a:ext cx="266700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964" name="53"/>
          <p:cNvSpPr/>
          <p:nvPr/>
        </p:nvSpPr>
        <p:spPr>
          <a:xfrm>
            <a:off x="-863600" y="1784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965" name="21"/>
          <p:cNvSpPr/>
          <p:nvPr/>
        </p:nvSpPr>
        <p:spPr>
          <a:xfrm>
            <a:off x="-457201" y="2457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966" name="53"/>
          <p:cNvSpPr/>
          <p:nvPr/>
        </p:nvSpPr>
        <p:spPr>
          <a:xfrm>
            <a:off x="-863600" y="2724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967" name="21"/>
          <p:cNvSpPr/>
          <p:nvPr/>
        </p:nvSpPr>
        <p:spPr>
          <a:xfrm>
            <a:off x="-457201" y="3397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968" name="53"/>
          <p:cNvSpPr/>
          <p:nvPr/>
        </p:nvSpPr>
        <p:spPr>
          <a:xfrm>
            <a:off x="-863600" y="3663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969" name="21"/>
          <p:cNvSpPr/>
          <p:nvPr/>
        </p:nvSpPr>
        <p:spPr>
          <a:xfrm>
            <a:off x="-457201" y="43370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970" name="53"/>
          <p:cNvSpPr/>
          <p:nvPr/>
        </p:nvSpPr>
        <p:spPr>
          <a:xfrm>
            <a:off x="-863600" y="46037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971" name="21"/>
          <p:cNvSpPr/>
          <p:nvPr/>
        </p:nvSpPr>
        <p:spPr>
          <a:xfrm>
            <a:off x="-457201" y="52768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972" name="53"/>
          <p:cNvSpPr/>
          <p:nvPr/>
        </p:nvSpPr>
        <p:spPr>
          <a:xfrm>
            <a:off x="-863600" y="55435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973" name="21"/>
          <p:cNvSpPr/>
          <p:nvPr/>
        </p:nvSpPr>
        <p:spPr>
          <a:xfrm>
            <a:off x="-457201" y="62166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974" name="53"/>
          <p:cNvSpPr/>
          <p:nvPr/>
        </p:nvSpPr>
        <p:spPr>
          <a:xfrm>
            <a:off x="-863600" y="6483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975" name="21"/>
          <p:cNvSpPr/>
          <p:nvPr/>
        </p:nvSpPr>
        <p:spPr>
          <a:xfrm>
            <a:off x="-457201" y="7156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976" name="53"/>
          <p:cNvSpPr/>
          <p:nvPr/>
        </p:nvSpPr>
        <p:spPr>
          <a:xfrm>
            <a:off x="-863600" y="7423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977" name="21"/>
          <p:cNvSpPr/>
          <p:nvPr/>
        </p:nvSpPr>
        <p:spPr>
          <a:xfrm>
            <a:off x="-457201" y="8096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978" name="53"/>
          <p:cNvSpPr/>
          <p:nvPr/>
        </p:nvSpPr>
        <p:spPr>
          <a:xfrm>
            <a:off x="-863600" y="8362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pic>
        <p:nvPicPr>
          <p:cNvPr id="979" name="Bild" descr="Bild"/>
          <p:cNvPicPr>
            <a:picLocks noChangeAspect="1"/>
          </p:cNvPicPr>
          <p:nvPr/>
        </p:nvPicPr>
        <p:blipFill>
          <a:blip r:embed="rId2">
            <a:extLst/>
          </a:blip>
          <a:srcRect l="17432" t="0" r="0" b="55680"/>
          <a:stretch>
            <a:fillRect/>
          </a:stretch>
        </p:blipFill>
        <p:spPr>
          <a:xfrm>
            <a:off x="-48419" y="-2728119"/>
            <a:ext cx="13101520" cy="7064991"/>
          </a:xfrm>
          <a:prstGeom prst="rect">
            <a:avLst/>
          </a:prstGeom>
          <a:ln w="12700">
            <a:miter lim="400000"/>
          </a:ln>
        </p:spPr>
      </p:pic>
      <p:sp>
        <p:nvSpPr>
          <p:cNvPr id="980" name="Bilder auf Zwischenfolien…"/>
          <p:cNvSpPr txBox="1"/>
          <p:nvPr/>
        </p:nvSpPr>
        <p:spPr>
          <a:xfrm>
            <a:off x="768350" y="5518150"/>
            <a:ext cx="5600699" cy="1663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90000"/>
              </a:lnSpc>
              <a:defRPr b="0" sz="2100">
                <a:solidFill>
                  <a:srgbClr val="FFFFFF"/>
                </a:solidFill>
                <a:latin typeface="Roboto Slab Bold"/>
                <a:ea typeface="Roboto Slab Bold"/>
                <a:cs typeface="Roboto Slab Bold"/>
                <a:sym typeface="Roboto Slab Bold"/>
              </a:defRPr>
            </a:pPr>
            <a:r>
              <a:t>Bilder auf Zwischenfolien</a:t>
            </a:r>
          </a:p>
          <a:p>
            <a:pPr algn="l">
              <a:lnSpc>
                <a:spcPct val="90000"/>
              </a:lnSpc>
              <a:defRPr sz="17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pPr>
            <a:endParaRPr b="0">
              <a:latin typeface="Roboto Slab Regular"/>
              <a:ea typeface="Roboto Slab Regular"/>
              <a:cs typeface="Roboto Slab Regular"/>
              <a:sym typeface="Roboto Slab Regular"/>
            </a:endParaRPr>
          </a:p>
          <a:p>
            <a:pPr algn="l">
              <a:lnSpc>
                <a:spcPct val="90000"/>
              </a:lnSpc>
              <a:defRPr b="0" sz="17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pPr>
            <a:r>
              <a:rPr>
                <a:latin typeface="Roboto Slab Regular"/>
                <a:ea typeface="Roboto Slab Regular"/>
                <a:cs typeface="Roboto Slab Regular"/>
                <a:sym typeface="Roboto Slab Regular"/>
              </a:rPr>
              <a:t>Ingesamt sollten Moodbilder bevorzugt angeschnitten werden. Bei Bildern auf Zwischenfolien kann auch ein Übergang durch ein Abdeckerelement erzeugt werden. Anbei ein Beispiel.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#dd1166"/>
          <p:cNvSpPr/>
          <p:nvPr/>
        </p:nvSpPr>
        <p:spPr>
          <a:xfrm>
            <a:off x="768350" y="1784350"/>
            <a:ext cx="1689101" cy="1689101"/>
          </a:xfrm>
          <a:prstGeom prst="rect">
            <a:avLst/>
          </a:prstGeom>
          <a:solidFill>
            <a:srgbClr val="D6006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7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#dd1166</a:t>
            </a:r>
          </a:p>
        </p:txBody>
      </p:sp>
      <p:sp>
        <p:nvSpPr>
          <p:cNvPr id="254" name="Farben"/>
          <p:cNvSpPr txBox="1"/>
          <p:nvPr/>
        </p:nvSpPr>
        <p:spPr>
          <a:xfrm>
            <a:off x="766967" y="761999"/>
            <a:ext cx="896926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b="0" sz="2100">
                <a:solidFill>
                  <a:srgbClr val="2C2B2B"/>
                </a:solidFill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pPr/>
            <a:r>
              <a:t>Farben</a:t>
            </a:r>
          </a:p>
        </p:txBody>
      </p:sp>
      <p:sp>
        <p:nvSpPr>
          <p:cNvPr id="255" name="Als Farben stehen vier Farben, abgeleitet aus den TH Farben und den ursprünglichen Farben des Medieninformatik Designsystems, zur Verfügung. Ergänzend sind drei Grautöne definiert."/>
          <p:cNvSpPr txBox="1"/>
          <p:nvPr/>
        </p:nvSpPr>
        <p:spPr>
          <a:xfrm>
            <a:off x="6635750" y="6483350"/>
            <a:ext cx="5600699" cy="1091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b="0" sz="1700">
                <a:solidFill>
                  <a:srgbClr val="2B2B2B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Als Farben stehen vier Farben, abgeleitet aus den TH Farben und den ursprünglichen Farben des Medieninformatik Designsystems, zur Verfügung. Ergänzend sind drei Grautöne definiert.</a:t>
            </a:r>
          </a:p>
        </p:txBody>
      </p:sp>
      <p:sp>
        <p:nvSpPr>
          <p:cNvPr id="256" name="133"/>
          <p:cNvSpPr/>
          <p:nvPr/>
        </p:nvSpPr>
        <p:spPr>
          <a:xfrm>
            <a:off x="768350" y="10079566"/>
            <a:ext cx="1689101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133</a:t>
            </a:r>
          </a:p>
        </p:txBody>
      </p:sp>
      <p:sp>
        <p:nvSpPr>
          <p:cNvPr id="257" name="21"/>
          <p:cNvSpPr/>
          <p:nvPr/>
        </p:nvSpPr>
        <p:spPr>
          <a:xfrm>
            <a:off x="24574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258" name="133"/>
          <p:cNvSpPr/>
          <p:nvPr/>
        </p:nvSpPr>
        <p:spPr>
          <a:xfrm>
            <a:off x="27241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133</a:t>
            </a:r>
          </a:p>
        </p:txBody>
      </p:sp>
      <p:sp>
        <p:nvSpPr>
          <p:cNvPr id="259" name="21"/>
          <p:cNvSpPr/>
          <p:nvPr/>
        </p:nvSpPr>
        <p:spPr>
          <a:xfrm>
            <a:off x="44132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260" name="133"/>
          <p:cNvSpPr/>
          <p:nvPr/>
        </p:nvSpPr>
        <p:spPr>
          <a:xfrm>
            <a:off x="46799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133</a:t>
            </a:r>
          </a:p>
        </p:txBody>
      </p:sp>
      <p:sp>
        <p:nvSpPr>
          <p:cNvPr id="261" name="21"/>
          <p:cNvSpPr/>
          <p:nvPr/>
        </p:nvSpPr>
        <p:spPr>
          <a:xfrm>
            <a:off x="63690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262" name="133"/>
          <p:cNvSpPr/>
          <p:nvPr/>
        </p:nvSpPr>
        <p:spPr>
          <a:xfrm>
            <a:off x="66357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133</a:t>
            </a:r>
          </a:p>
        </p:txBody>
      </p:sp>
      <p:sp>
        <p:nvSpPr>
          <p:cNvPr id="263" name="21"/>
          <p:cNvSpPr/>
          <p:nvPr/>
        </p:nvSpPr>
        <p:spPr>
          <a:xfrm>
            <a:off x="83248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264" name="133"/>
          <p:cNvSpPr/>
          <p:nvPr/>
        </p:nvSpPr>
        <p:spPr>
          <a:xfrm>
            <a:off x="85915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133</a:t>
            </a:r>
          </a:p>
        </p:txBody>
      </p:sp>
      <p:sp>
        <p:nvSpPr>
          <p:cNvPr id="265" name="21"/>
          <p:cNvSpPr/>
          <p:nvPr/>
        </p:nvSpPr>
        <p:spPr>
          <a:xfrm>
            <a:off x="102806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266" name="133"/>
          <p:cNvSpPr/>
          <p:nvPr/>
        </p:nvSpPr>
        <p:spPr>
          <a:xfrm>
            <a:off x="105473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133</a:t>
            </a:r>
          </a:p>
        </p:txBody>
      </p:sp>
      <p:sp>
        <p:nvSpPr>
          <p:cNvPr id="267" name="67"/>
          <p:cNvSpPr/>
          <p:nvPr/>
        </p:nvSpPr>
        <p:spPr>
          <a:xfrm>
            <a:off x="-1041400" y="-6351"/>
            <a:ext cx="850900" cy="8509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67</a:t>
            </a:r>
          </a:p>
        </p:txBody>
      </p:sp>
      <p:sp>
        <p:nvSpPr>
          <p:cNvPr id="268" name="53"/>
          <p:cNvSpPr/>
          <p:nvPr/>
        </p:nvSpPr>
        <p:spPr>
          <a:xfrm>
            <a:off x="-863600" y="844549"/>
            <a:ext cx="673100" cy="673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269" name="21"/>
          <p:cNvSpPr/>
          <p:nvPr/>
        </p:nvSpPr>
        <p:spPr>
          <a:xfrm>
            <a:off x="-457200" y="1517650"/>
            <a:ext cx="266700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270" name="53"/>
          <p:cNvSpPr/>
          <p:nvPr/>
        </p:nvSpPr>
        <p:spPr>
          <a:xfrm>
            <a:off x="-863600" y="1784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271" name="21"/>
          <p:cNvSpPr/>
          <p:nvPr/>
        </p:nvSpPr>
        <p:spPr>
          <a:xfrm>
            <a:off x="-457201" y="2457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272" name="53"/>
          <p:cNvSpPr/>
          <p:nvPr/>
        </p:nvSpPr>
        <p:spPr>
          <a:xfrm>
            <a:off x="-863600" y="2724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273" name="21"/>
          <p:cNvSpPr/>
          <p:nvPr/>
        </p:nvSpPr>
        <p:spPr>
          <a:xfrm>
            <a:off x="-457201" y="3397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274" name="53"/>
          <p:cNvSpPr/>
          <p:nvPr/>
        </p:nvSpPr>
        <p:spPr>
          <a:xfrm>
            <a:off x="-863600" y="3663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275" name="21"/>
          <p:cNvSpPr/>
          <p:nvPr/>
        </p:nvSpPr>
        <p:spPr>
          <a:xfrm>
            <a:off x="-457201" y="43370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276" name="53"/>
          <p:cNvSpPr/>
          <p:nvPr/>
        </p:nvSpPr>
        <p:spPr>
          <a:xfrm>
            <a:off x="-863600" y="46037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277" name="21"/>
          <p:cNvSpPr/>
          <p:nvPr/>
        </p:nvSpPr>
        <p:spPr>
          <a:xfrm>
            <a:off x="-457201" y="52768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278" name="53"/>
          <p:cNvSpPr/>
          <p:nvPr/>
        </p:nvSpPr>
        <p:spPr>
          <a:xfrm>
            <a:off x="-863600" y="55435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279" name="21"/>
          <p:cNvSpPr/>
          <p:nvPr/>
        </p:nvSpPr>
        <p:spPr>
          <a:xfrm>
            <a:off x="-457201" y="62166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280" name="53"/>
          <p:cNvSpPr/>
          <p:nvPr/>
        </p:nvSpPr>
        <p:spPr>
          <a:xfrm>
            <a:off x="-863600" y="6483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281" name="21"/>
          <p:cNvSpPr/>
          <p:nvPr/>
        </p:nvSpPr>
        <p:spPr>
          <a:xfrm>
            <a:off x="-457201" y="7156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282" name="53"/>
          <p:cNvSpPr/>
          <p:nvPr/>
        </p:nvSpPr>
        <p:spPr>
          <a:xfrm>
            <a:off x="-863600" y="7423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283" name="21"/>
          <p:cNvSpPr/>
          <p:nvPr/>
        </p:nvSpPr>
        <p:spPr>
          <a:xfrm>
            <a:off x="-457201" y="8096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284" name="53"/>
          <p:cNvSpPr/>
          <p:nvPr/>
        </p:nvSpPr>
        <p:spPr>
          <a:xfrm>
            <a:off x="-863600" y="8362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grpSp>
        <p:nvGrpSpPr>
          <p:cNvPr id="289" name="Gruppieren"/>
          <p:cNvGrpSpPr/>
          <p:nvPr/>
        </p:nvGrpSpPr>
        <p:grpSpPr>
          <a:xfrm>
            <a:off x="762000" y="9652000"/>
            <a:ext cx="11480800" cy="254000"/>
            <a:chOff x="0" y="0"/>
            <a:chExt cx="11480798" cy="254000"/>
          </a:xfrm>
        </p:grpSpPr>
        <p:sp>
          <p:nvSpPr>
            <p:cNvPr id="285" name="Rechteck"/>
            <p:cNvSpPr/>
            <p:nvPr/>
          </p:nvSpPr>
          <p:spPr>
            <a:xfrm>
              <a:off x="0" y="0"/>
              <a:ext cx="2870200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42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286" name="Rechteck"/>
            <p:cNvSpPr/>
            <p:nvPr/>
          </p:nvSpPr>
          <p:spPr>
            <a:xfrm>
              <a:off x="2870199" y="0"/>
              <a:ext cx="2870201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42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287" name="Rechteck"/>
            <p:cNvSpPr/>
            <p:nvPr/>
          </p:nvSpPr>
          <p:spPr>
            <a:xfrm>
              <a:off x="5740399" y="0"/>
              <a:ext cx="2870201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42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288" name="Rechteck"/>
            <p:cNvSpPr/>
            <p:nvPr/>
          </p:nvSpPr>
          <p:spPr>
            <a:xfrm>
              <a:off x="8610599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42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sp>
        <p:nvSpPr>
          <p:cNvPr id="290" name="Rechteck"/>
          <p:cNvSpPr/>
          <p:nvPr/>
        </p:nvSpPr>
        <p:spPr>
          <a:xfrm>
            <a:off x="12242800" y="9652000"/>
            <a:ext cx="762000" cy="254000"/>
          </a:xfrm>
          <a:prstGeom prst="rect">
            <a:avLst/>
          </a:prstGeom>
          <a:solidFill>
            <a:srgbClr val="4953E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42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91" name="Rechteck"/>
          <p:cNvSpPr/>
          <p:nvPr/>
        </p:nvSpPr>
        <p:spPr>
          <a:xfrm>
            <a:off x="0" y="9652000"/>
            <a:ext cx="762000" cy="254000"/>
          </a:xfrm>
          <a:prstGeom prst="rect">
            <a:avLst/>
          </a:prstGeom>
          <a:solidFill>
            <a:srgbClr val="4953E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42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92" name="Linie"/>
          <p:cNvSpPr/>
          <p:nvPr/>
        </p:nvSpPr>
        <p:spPr>
          <a:xfrm>
            <a:off x="768350" y="1193800"/>
            <a:ext cx="11474450" cy="0"/>
          </a:xfrm>
          <a:prstGeom prst="line">
            <a:avLst/>
          </a:prstGeom>
          <a:ln w="25400">
            <a:solidFill>
              <a:srgbClr val="8723C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3" name="#9313ce"/>
          <p:cNvSpPr/>
          <p:nvPr/>
        </p:nvSpPr>
        <p:spPr>
          <a:xfrm>
            <a:off x="2730499" y="1784350"/>
            <a:ext cx="1689101" cy="1689101"/>
          </a:xfrm>
          <a:prstGeom prst="rect">
            <a:avLst/>
          </a:prstGeom>
          <a:solidFill>
            <a:srgbClr val="9000C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7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#9313ce</a:t>
            </a:r>
          </a:p>
        </p:txBody>
      </p:sp>
      <p:sp>
        <p:nvSpPr>
          <p:cNvPr id="294" name="#5952e1"/>
          <p:cNvSpPr/>
          <p:nvPr/>
        </p:nvSpPr>
        <p:spPr>
          <a:xfrm>
            <a:off x="4679949" y="1784350"/>
            <a:ext cx="1689101" cy="1689101"/>
          </a:xfrm>
          <a:prstGeom prst="rect">
            <a:avLst/>
          </a:prstGeom>
          <a:solidFill>
            <a:srgbClr val="4F49E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7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#5952e1</a:t>
            </a:r>
          </a:p>
        </p:txBody>
      </p:sp>
      <p:sp>
        <p:nvSpPr>
          <p:cNvPr id="295" name="#00ad2f"/>
          <p:cNvSpPr/>
          <p:nvPr/>
        </p:nvSpPr>
        <p:spPr>
          <a:xfrm>
            <a:off x="6635750" y="1784350"/>
            <a:ext cx="1689101" cy="1689101"/>
          </a:xfrm>
          <a:prstGeom prst="rect">
            <a:avLst/>
          </a:prstGeom>
          <a:solidFill>
            <a:srgbClr val="2CAF3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7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#00ad2f</a:t>
            </a:r>
          </a:p>
        </p:txBody>
      </p:sp>
      <p:sp>
        <p:nvSpPr>
          <p:cNvPr id="296" name="#23af20"/>
          <p:cNvSpPr/>
          <p:nvPr/>
        </p:nvSpPr>
        <p:spPr>
          <a:xfrm>
            <a:off x="768349" y="3663950"/>
            <a:ext cx="1689102" cy="1689101"/>
          </a:xfrm>
          <a:prstGeom prst="rect">
            <a:avLst/>
          </a:prstGeom>
          <a:solidFill>
            <a:srgbClr val="2B2B2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7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#23af20</a:t>
            </a:r>
          </a:p>
        </p:txBody>
      </p:sp>
      <p:sp>
        <p:nvSpPr>
          <p:cNvPr id="297" name="#aaaaaa"/>
          <p:cNvSpPr/>
          <p:nvPr/>
        </p:nvSpPr>
        <p:spPr>
          <a:xfrm>
            <a:off x="2730499" y="3663950"/>
            <a:ext cx="1689101" cy="1689101"/>
          </a:xfrm>
          <a:prstGeom prst="rect">
            <a:avLst/>
          </a:prstGeom>
          <a:solidFill>
            <a:srgbClr val="AAAAA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7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#aaaaaa</a:t>
            </a:r>
          </a:p>
        </p:txBody>
      </p:sp>
      <p:sp>
        <p:nvSpPr>
          <p:cNvPr id="298" name="#efefef"/>
          <p:cNvSpPr/>
          <p:nvPr/>
        </p:nvSpPr>
        <p:spPr>
          <a:xfrm>
            <a:off x="4679950" y="3663950"/>
            <a:ext cx="1689101" cy="1689101"/>
          </a:xfrm>
          <a:prstGeom prst="rect">
            <a:avLst/>
          </a:prstGeom>
          <a:solidFill>
            <a:srgbClr val="EFEFE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700">
                <a:solidFill>
                  <a:srgbClr val="AAAAAA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#efefef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Typographie"/>
          <p:cNvSpPr txBox="1"/>
          <p:nvPr/>
        </p:nvSpPr>
        <p:spPr>
          <a:xfrm>
            <a:off x="766967" y="761999"/>
            <a:ext cx="1615115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b="0" sz="210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pPr/>
            <a:r>
              <a:t>Typographie</a:t>
            </a:r>
          </a:p>
        </p:txBody>
      </p:sp>
      <p:sp>
        <p:nvSpPr>
          <p:cNvPr id="301" name="Folientitel oder Titel von Zwischenfolien: Roboto Slab, Fett, 21pt, dunkelgrau, Zeilenabstand 0.9 oder 90%. Falls eine Ergänzung nötig ist: regular, mittelgrau"/>
          <p:cNvSpPr txBox="1"/>
          <p:nvPr/>
        </p:nvSpPr>
        <p:spPr>
          <a:xfrm>
            <a:off x="768350" y="3663950"/>
            <a:ext cx="5735434" cy="16357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90000"/>
              </a:lnSpc>
              <a:defRPr b="0" sz="2100">
                <a:latin typeface="Roboto Slab Bold"/>
                <a:ea typeface="Roboto Slab Bold"/>
                <a:cs typeface="Roboto Slab Bold"/>
                <a:sym typeface="Roboto Slab Bold"/>
              </a:defRPr>
            </a:pPr>
            <a:r>
              <a:t>Folientitel oder Titel von Zwischenfolien: Roboto Slab, Fett, 21pt, dunkelgrau, Zeilenabstand 0.9 oder 90%. Falls eine Ergänzung nötig ist: </a:t>
            </a:r>
            <a:r>
              <a:rPr>
                <a:solidFill>
                  <a:srgbClr val="767574"/>
                </a:solidFill>
                <a:latin typeface="Roboto Slab Regular"/>
                <a:ea typeface="Roboto Slab Regular"/>
                <a:cs typeface="Roboto Slab Regular"/>
                <a:sym typeface="Roboto Slab Regular"/>
              </a:rPr>
              <a:t>regular, mittelgrau</a:t>
            </a:r>
          </a:p>
        </p:txBody>
      </p:sp>
      <p:sp>
        <p:nvSpPr>
          <p:cNvPr id="302" name="133"/>
          <p:cNvSpPr/>
          <p:nvPr/>
        </p:nvSpPr>
        <p:spPr>
          <a:xfrm>
            <a:off x="768350" y="10079566"/>
            <a:ext cx="1689101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133</a:t>
            </a:r>
          </a:p>
        </p:txBody>
      </p:sp>
      <p:sp>
        <p:nvSpPr>
          <p:cNvPr id="303" name="21"/>
          <p:cNvSpPr/>
          <p:nvPr/>
        </p:nvSpPr>
        <p:spPr>
          <a:xfrm>
            <a:off x="24574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304" name="133"/>
          <p:cNvSpPr/>
          <p:nvPr/>
        </p:nvSpPr>
        <p:spPr>
          <a:xfrm>
            <a:off x="27241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133</a:t>
            </a:r>
          </a:p>
        </p:txBody>
      </p:sp>
      <p:sp>
        <p:nvSpPr>
          <p:cNvPr id="305" name="21"/>
          <p:cNvSpPr/>
          <p:nvPr/>
        </p:nvSpPr>
        <p:spPr>
          <a:xfrm>
            <a:off x="44132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306" name="133"/>
          <p:cNvSpPr/>
          <p:nvPr/>
        </p:nvSpPr>
        <p:spPr>
          <a:xfrm>
            <a:off x="46799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133</a:t>
            </a:r>
          </a:p>
        </p:txBody>
      </p:sp>
      <p:sp>
        <p:nvSpPr>
          <p:cNvPr id="307" name="21"/>
          <p:cNvSpPr/>
          <p:nvPr/>
        </p:nvSpPr>
        <p:spPr>
          <a:xfrm>
            <a:off x="63690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308" name="133"/>
          <p:cNvSpPr/>
          <p:nvPr/>
        </p:nvSpPr>
        <p:spPr>
          <a:xfrm>
            <a:off x="66357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133</a:t>
            </a:r>
          </a:p>
        </p:txBody>
      </p:sp>
      <p:sp>
        <p:nvSpPr>
          <p:cNvPr id="309" name="21"/>
          <p:cNvSpPr/>
          <p:nvPr/>
        </p:nvSpPr>
        <p:spPr>
          <a:xfrm>
            <a:off x="83248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310" name="133"/>
          <p:cNvSpPr/>
          <p:nvPr/>
        </p:nvSpPr>
        <p:spPr>
          <a:xfrm>
            <a:off x="85915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133</a:t>
            </a:r>
          </a:p>
        </p:txBody>
      </p:sp>
      <p:sp>
        <p:nvSpPr>
          <p:cNvPr id="311" name="21"/>
          <p:cNvSpPr/>
          <p:nvPr/>
        </p:nvSpPr>
        <p:spPr>
          <a:xfrm>
            <a:off x="102806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312" name="133"/>
          <p:cNvSpPr/>
          <p:nvPr/>
        </p:nvSpPr>
        <p:spPr>
          <a:xfrm>
            <a:off x="105473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133</a:t>
            </a:r>
          </a:p>
        </p:txBody>
      </p:sp>
      <p:sp>
        <p:nvSpPr>
          <p:cNvPr id="313" name="67"/>
          <p:cNvSpPr/>
          <p:nvPr/>
        </p:nvSpPr>
        <p:spPr>
          <a:xfrm>
            <a:off x="-1041400" y="-6351"/>
            <a:ext cx="850900" cy="8509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67</a:t>
            </a:r>
          </a:p>
        </p:txBody>
      </p:sp>
      <p:sp>
        <p:nvSpPr>
          <p:cNvPr id="314" name="53"/>
          <p:cNvSpPr/>
          <p:nvPr/>
        </p:nvSpPr>
        <p:spPr>
          <a:xfrm>
            <a:off x="-863600" y="844549"/>
            <a:ext cx="673100" cy="673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315" name="21"/>
          <p:cNvSpPr/>
          <p:nvPr/>
        </p:nvSpPr>
        <p:spPr>
          <a:xfrm>
            <a:off x="-457200" y="1517650"/>
            <a:ext cx="266700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316" name="53"/>
          <p:cNvSpPr/>
          <p:nvPr/>
        </p:nvSpPr>
        <p:spPr>
          <a:xfrm>
            <a:off x="-863600" y="1784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317" name="21"/>
          <p:cNvSpPr/>
          <p:nvPr/>
        </p:nvSpPr>
        <p:spPr>
          <a:xfrm>
            <a:off x="-457201" y="2457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318" name="53"/>
          <p:cNvSpPr/>
          <p:nvPr/>
        </p:nvSpPr>
        <p:spPr>
          <a:xfrm>
            <a:off x="-863600" y="2724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319" name="21"/>
          <p:cNvSpPr/>
          <p:nvPr/>
        </p:nvSpPr>
        <p:spPr>
          <a:xfrm>
            <a:off x="-457201" y="3397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320" name="53"/>
          <p:cNvSpPr/>
          <p:nvPr/>
        </p:nvSpPr>
        <p:spPr>
          <a:xfrm>
            <a:off x="-863600" y="3663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321" name="21"/>
          <p:cNvSpPr/>
          <p:nvPr/>
        </p:nvSpPr>
        <p:spPr>
          <a:xfrm>
            <a:off x="-457201" y="43370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322" name="53"/>
          <p:cNvSpPr/>
          <p:nvPr/>
        </p:nvSpPr>
        <p:spPr>
          <a:xfrm>
            <a:off x="-863600" y="46037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323" name="21"/>
          <p:cNvSpPr/>
          <p:nvPr/>
        </p:nvSpPr>
        <p:spPr>
          <a:xfrm>
            <a:off x="-457201" y="52768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324" name="53"/>
          <p:cNvSpPr/>
          <p:nvPr/>
        </p:nvSpPr>
        <p:spPr>
          <a:xfrm>
            <a:off x="-863600" y="55435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325" name="21"/>
          <p:cNvSpPr/>
          <p:nvPr/>
        </p:nvSpPr>
        <p:spPr>
          <a:xfrm>
            <a:off x="-457201" y="62166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326" name="53"/>
          <p:cNvSpPr/>
          <p:nvPr/>
        </p:nvSpPr>
        <p:spPr>
          <a:xfrm>
            <a:off x="-863600" y="6483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327" name="21"/>
          <p:cNvSpPr/>
          <p:nvPr/>
        </p:nvSpPr>
        <p:spPr>
          <a:xfrm>
            <a:off x="-457201" y="7156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328" name="53"/>
          <p:cNvSpPr/>
          <p:nvPr/>
        </p:nvSpPr>
        <p:spPr>
          <a:xfrm>
            <a:off x="-863600" y="7423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329" name="21"/>
          <p:cNvSpPr/>
          <p:nvPr/>
        </p:nvSpPr>
        <p:spPr>
          <a:xfrm>
            <a:off x="-457201" y="8096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330" name="53"/>
          <p:cNvSpPr/>
          <p:nvPr/>
        </p:nvSpPr>
        <p:spPr>
          <a:xfrm>
            <a:off x="-863600" y="8362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grpSp>
        <p:nvGrpSpPr>
          <p:cNvPr id="337" name="Gruppieren"/>
          <p:cNvGrpSpPr/>
          <p:nvPr/>
        </p:nvGrpSpPr>
        <p:grpSpPr>
          <a:xfrm>
            <a:off x="0" y="9652000"/>
            <a:ext cx="13004800" cy="254000"/>
            <a:chOff x="0" y="0"/>
            <a:chExt cx="13004800" cy="254000"/>
          </a:xfrm>
        </p:grpSpPr>
        <p:sp>
          <p:nvSpPr>
            <p:cNvPr id="331" name="Rechteck"/>
            <p:cNvSpPr/>
            <p:nvPr/>
          </p:nvSpPr>
          <p:spPr>
            <a:xfrm>
              <a:off x="762000" y="0"/>
              <a:ext cx="2870201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42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32" name="Rechteck"/>
            <p:cNvSpPr/>
            <p:nvPr/>
          </p:nvSpPr>
          <p:spPr>
            <a:xfrm>
              <a:off x="3632200" y="0"/>
              <a:ext cx="2870200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42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33" name="Rechteck"/>
            <p:cNvSpPr/>
            <p:nvPr/>
          </p:nvSpPr>
          <p:spPr>
            <a:xfrm>
              <a:off x="6502400" y="0"/>
              <a:ext cx="2870200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42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34" name="Rechteck"/>
            <p:cNvSpPr/>
            <p:nvPr/>
          </p:nvSpPr>
          <p:spPr>
            <a:xfrm>
              <a:off x="9372600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42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35" name="Rechteck"/>
            <p:cNvSpPr/>
            <p:nvPr/>
          </p:nvSpPr>
          <p:spPr>
            <a:xfrm>
              <a:off x="1224280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42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36" name="Rechteck"/>
            <p:cNvSpPr/>
            <p:nvPr/>
          </p:nvSpPr>
          <p:spPr>
            <a:xfrm>
              <a:off x="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42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sp>
        <p:nvSpPr>
          <p:cNvPr id="338" name="Linie"/>
          <p:cNvSpPr/>
          <p:nvPr/>
        </p:nvSpPr>
        <p:spPr>
          <a:xfrm>
            <a:off x="768350" y="1193800"/>
            <a:ext cx="11474450" cy="0"/>
          </a:xfrm>
          <a:prstGeom prst="line">
            <a:avLst/>
          </a:prstGeom>
          <a:ln w="25400">
            <a:solidFill>
              <a:srgbClr val="8723C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39" name="Headlines im Folienbody: Roboto Slab, Fett, 17pt, dunkelgrau, Zeilenabstand 0.9 oder 90%"/>
          <p:cNvSpPr txBox="1"/>
          <p:nvPr/>
        </p:nvSpPr>
        <p:spPr>
          <a:xfrm>
            <a:off x="768350" y="5543550"/>
            <a:ext cx="5735434" cy="840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lnSpc>
                <a:spcPts val="2200"/>
              </a:lnSpc>
              <a:defRPr b="0" sz="170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pPr/>
            <a:r>
              <a:t>Headlines im Folienbody: Roboto Slab, Fett, 17pt, dunkelgrau, Zeilenabstand 0.9 oder 90%</a:t>
            </a:r>
          </a:p>
        </p:txBody>
      </p:sp>
      <p:sp>
        <p:nvSpPr>
          <p:cNvPr id="340" name="Mengentexte nutzen die PT Sans, Regular in 17pt mit einem Zeilenabstand von 1 oder 100%. Alle Schriftfamilien stehen bei Google Fonts zum Download bereit."/>
          <p:cNvSpPr txBox="1"/>
          <p:nvPr/>
        </p:nvSpPr>
        <p:spPr>
          <a:xfrm>
            <a:off x="766967" y="6483350"/>
            <a:ext cx="5735433" cy="8125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b="0" sz="1700"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Mengentexte nutzen die PT Sans, Regular in 17pt mit einem Zeilenabstand von 1 oder 100%. Alle Schriftfamilien stehen bei Google Fonts zum Download bereit.</a:t>
            </a:r>
          </a:p>
        </p:txBody>
      </p:sp>
      <p:sp>
        <p:nvSpPr>
          <p:cNvPr id="341" name="Präsentationstitel: Roboto Slab, Fett, 27pt, dunkelgrau oder weiß, Zeilenabstand 0.9 oder 90%"/>
          <p:cNvSpPr txBox="1"/>
          <p:nvPr/>
        </p:nvSpPr>
        <p:spPr>
          <a:xfrm>
            <a:off x="768350" y="1768475"/>
            <a:ext cx="5735434" cy="124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lnSpc>
                <a:spcPct val="90000"/>
              </a:lnSpc>
              <a:defRPr b="0" sz="2700">
                <a:solidFill>
                  <a:srgbClr val="2B2B2B"/>
                </a:solidFill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pPr/>
            <a:r>
              <a:t>Präsentationstitel: Roboto Slab, Fett, 27pt, dunkelgrau oder weiß, Zeilenabstand 0.9 oder 90%</a:t>
            </a:r>
          </a:p>
        </p:txBody>
      </p:sp>
      <p:sp>
        <p:nvSpPr>
          <p:cNvPr id="342" name="Bildunterschriften nutzen die PT Sans, Regular in 14pt mit einem Zeilenabstand von 1 oder 100%, werden auf 60% Transparenz reduziert."/>
          <p:cNvSpPr txBox="1"/>
          <p:nvPr/>
        </p:nvSpPr>
        <p:spPr>
          <a:xfrm>
            <a:off x="768350" y="7423150"/>
            <a:ext cx="5735434" cy="4614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b="0" sz="1400"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Bildunterschriften nutzen die PT Sans, Regular in 14pt mit einem Zeilenabstand von 1 oder 100%, werden auf 60% Transparenz reduziert.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ypographie"/>
          <p:cNvSpPr txBox="1"/>
          <p:nvPr/>
        </p:nvSpPr>
        <p:spPr>
          <a:xfrm>
            <a:off x="766967" y="761999"/>
            <a:ext cx="1615115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b="0" sz="210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pPr/>
            <a:r>
              <a:t>Typographie</a:t>
            </a:r>
          </a:p>
        </p:txBody>
      </p:sp>
      <p:sp>
        <p:nvSpPr>
          <p:cNvPr id="345" name="133"/>
          <p:cNvSpPr/>
          <p:nvPr/>
        </p:nvSpPr>
        <p:spPr>
          <a:xfrm>
            <a:off x="768350" y="10079566"/>
            <a:ext cx="1689101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133</a:t>
            </a:r>
          </a:p>
        </p:txBody>
      </p:sp>
      <p:sp>
        <p:nvSpPr>
          <p:cNvPr id="346" name="21"/>
          <p:cNvSpPr/>
          <p:nvPr/>
        </p:nvSpPr>
        <p:spPr>
          <a:xfrm>
            <a:off x="24574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347" name="133"/>
          <p:cNvSpPr/>
          <p:nvPr/>
        </p:nvSpPr>
        <p:spPr>
          <a:xfrm>
            <a:off x="27241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133</a:t>
            </a:r>
          </a:p>
        </p:txBody>
      </p:sp>
      <p:sp>
        <p:nvSpPr>
          <p:cNvPr id="348" name="21"/>
          <p:cNvSpPr/>
          <p:nvPr/>
        </p:nvSpPr>
        <p:spPr>
          <a:xfrm>
            <a:off x="44132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349" name="133"/>
          <p:cNvSpPr/>
          <p:nvPr/>
        </p:nvSpPr>
        <p:spPr>
          <a:xfrm>
            <a:off x="46799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133</a:t>
            </a:r>
          </a:p>
        </p:txBody>
      </p:sp>
      <p:sp>
        <p:nvSpPr>
          <p:cNvPr id="350" name="21"/>
          <p:cNvSpPr/>
          <p:nvPr/>
        </p:nvSpPr>
        <p:spPr>
          <a:xfrm>
            <a:off x="63690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351" name="133"/>
          <p:cNvSpPr/>
          <p:nvPr/>
        </p:nvSpPr>
        <p:spPr>
          <a:xfrm>
            <a:off x="66357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133</a:t>
            </a:r>
          </a:p>
        </p:txBody>
      </p:sp>
      <p:sp>
        <p:nvSpPr>
          <p:cNvPr id="352" name="21"/>
          <p:cNvSpPr/>
          <p:nvPr/>
        </p:nvSpPr>
        <p:spPr>
          <a:xfrm>
            <a:off x="83248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353" name="133"/>
          <p:cNvSpPr/>
          <p:nvPr/>
        </p:nvSpPr>
        <p:spPr>
          <a:xfrm>
            <a:off x="85915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133</a:t>
            </a:r>
          </a:p>
        </p:txBody>
      </p:sp>
      <p:sp>
        <p:nvSpPr>
          <p:cNvPr id="354" name="21"/>
          <p:cNvSpPr/>
          <p:nvPr/>
        </p:nvSpPr>
        <p:spPr>
          <a:xfrm>
            <a:off x="102806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355" name="133"/>
          <p:cNvSpPr/>
          <p:nvPr/>
        </p:nvSpPr>
        <p:spPr>
          <a:xfrm>
            <a:off x="105473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133</a:t>
            </a:r>
          </a:p>
        </p:txBody>
      </p:sp>
      <p:sp>
        <p:nvSpPr>
          <p:cNvPr id="356" name="67"/>
          <p:cNvSpPr/>
          <p:nvPr/>
        </p:nvSpPr>
        <p:spPr>
          <a:xfrm>
            <a:off x="-1041400" y="-6351"/>
            <a:ext cx="850900" cy="8509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67</a:t>
            </a:r>
          </a:p>
        </p:txBody>
      </p:sp>
      <p:sp>
        <p:nvSpPr>
          <p:cNvPr id="357" name="53"/>
          <p:cNvSpPr/>
          <p:nvPr/>
        </p:nvSpPr>
        <p:spPr>
          <a:xfrm>
            <a:off x="-863600" y="844549"/>
            <a:ext cx="673100" cy="673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358" name="21"/>
          <p:cNvSpPr/>
          <p:nvPr/>
        </p:nvSpPr>
        <p:spPr>
          <a:xfrm>
            <a:off x="-457200" y="1517650"/>
            <a:ext cx="266700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359" name="53"/>
          <p:cNvSpPr/>
          <p:nvPr/>
        </p:nvSpPr>
        <p:spPr>
          <a:xfrm>
            <a:off x="-863600" y="1784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360" name="21"/>
          <p:cNvSpPr/>
          <p:nvPr/>
        </p:nvSpPr>
        <p:spPr>
          <a:xfrm>
            <a:off x="-457201" y="2457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361" name="53"/>
          <p:cNvSpPr/>
          <p:nvPr/>
        </p:nvSpPr>
        <p:spPr>
          <a:xfrm>
            <a:off x="-863600" y="2724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362" name="21"/>
          <p:cNvSpPr/>
          <p:nvPr/>
        </p:nvSpPr>
        <p:spPr>
          <a:xfrm>
            <a:off x="-457201" y="3397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363" name="53"/>
          <p:cNvSpPr/>
          <p:nvPr/>
        </p:nvSpPr>
        <p:spPr>
          <a:xfrm>
            <a:off x="-863600" y="3663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364" name="21"/>
          <p:cNvSpPr/>
          <p:nvPr/>
        </p:nvSpPr>
        <p:spPr>
          <a:xfrm>
            <a:off x="-457201" y="43370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365" name="53"/>
          <p:cNvSpPr/>
          <p:nvPr/>
        </p:nvSpPr>
        <p:spPr>
          <a:xfrm>
            <a:off x="-863600" y="46037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366" name="21"/>
          <p:cNvSpPr/>
          <p:nvPr/>
        </p:nvSpPr>
        <p:spPr>
          <a:xfrm>
            <a:off x="-457201" y="52768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367" name="53"/>
          <p:cNvSpPr/>
          <p:nvPr/>
        </p:nvSpPr>
        <p:spPr>
          <a:xfrm>
            <a:off x="-863600" y="55435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368" name="21"/>
          <p:cNvSpPr/>
          <p:nvPr/>
        </p:nvSpPr>
        <p:spPr>
          <a:xfrm>
            <a:off x="-457201" y="62166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369" name="53"/>
          <p:cNvSpPr/>
          <p:nvPr/>
        </p:nvSpPr>
        <p:spPr>
          <a:xfrm>
            <a:off x="-863600" y="6483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370" name="21"/>
          <p:cNvSpPr/>
          <p:nvPr/>
        </p:nvSpPr>
        <p:spPr>
          <a:xfrm>
            <a:off x="-457201" y="7156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371" name="53"/>
          <p:cNvSpPr/>
          <p:nvPr/>
        </p:nvSpPr>
        <p:spPr>
          <a:xfrm>
            <a:off x="-863600" y="7423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372" name="21"/>
          <p:cNvSpPr/>
          <p:nvPr/>
        </p:nvSpPr>
        <p:spPr>
          <a:xfrm>
            <a:off x="-457201" y="8096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373" name="53"/>
          <p:cNvSpPr/>
          <p:nvPr/>
        </p:nvSpPr>
        <p:spPr>
          <a:xfrm>
            <a:off x="-863600" y="8362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grpSp>
        <p:nvGrpSpPr>
          <p:cNvPr id="380" name="Gruppieren"/>
          <p:cNvGrpSpPr/>
          <p:nvPr/>
        </p:nvGrpSpPr>
        <p:grpSpPr>
          <a:xfrm>
            <a:off x="0" y="9652000"/>
            <a:ext cx="13004800" cy="254000"/>
            <a:chOff x="0" y="0"/>
            <a:chExt cx="13004800" cy="254000"/>
          </a:xfrm>
        </p:grpSpPr>
        <p:sp>
          <p:nvSpPr>
            <p:cNvPr id="374" name="Rechteck"/>
            <p:cNvSpPr/>
            <p:nvPr/>
          </p:nvSpPr>
          <p:spPr>
            <a:xfrm>
              <a:off x="762000" y="0"/>
              <a:ext cx="2870201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42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75" name="Rechteck"/>
            <p:cNvSpPr/>
            <p:nvPr/>
          </p:nvSpPr>
          <p:spPr>
            <a:xfrm>
              <a:off x="3632200" y="0"/>
              <a:ext cx="2870200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42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76" name="Rechteck"/>
            <p:cNvSpPr/>
            <p:nvPr/>
          </p:nvSpPr>
          <p:spPr>
            <a:xfrm>
              <a:off x="6502400" y="0"/>
              <a:ext cx="2870200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42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77" name="Rechteck"/>
            <p:cNvSpPr/>
            <p:nvPr/>
          </p:nvSpPr>
          <p:spPr>
            <a:xfrm>
              <a:off x="9372600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42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78" name="Rechteck"/>
            <p:cNvSpPr/>
            <p:nvPr/>
          </p:nvSpPr>
          <p:spPr>
            <a:xfrm>
              <a:off x="1224280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42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79" name="Rechteck"/>
            <p:cNvSpPr/>
            <p:nvPr/>
          </p:nvSpPr>
          <p:spPr>
            <a:xfrm>
              <a:off x="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42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sp>
        <p:nvSpPr>
          <p:cNvPr id="381" name="Linie"/>
          <p:cNvSpPr/>
          <p:nvPr/>
        </p:nvSpPr>
        <p:spPr>
          <a:xfrm>
            <a:off x="768350" y="1193800"/>
            <a:ext cx="11474450" cy="0"/>
          </a:xfrm>
          <a:prstGeom prst="line">
            <a:avLst/>
          </a:prstGeom>
          <a:ln w="25400">
            <a:solidFill>
              <a:srgbClr val="8723C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82" name="Wie lange sollten Texte laufen?"/>
          <p:cNvSpPr txBox="1"/>
          <p:nvPr/>
        </p:nvSpPr>
        <p:spPr>
          <a:xfrm>
            <a:off x="768350" y="3115222"/>
            <a:ext cx="5735433" cy="282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lnSpc>
                <a:spcPts val="2200"/>
              </a:lnSpc>
              <a:defRPr b="0" sz="170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pPr/>
            <a:r>
              <a:t>Wie lange sollten Texte laufen?</a:t>
            </a:r>
          </a:p>
        </p:txBody>
      </p:sp>
      <p:sp>
        <p:nvSpPr>
          <p:cNvPr id="383" name="Im Idealfall sollten die Headlines und Mengentexte in einer Zeile etwa 9 bis 13 Worte enthalten. Somit sollten die Textblöcke in der Regel nicht breiter als vier Spalten sein. Alles andere ist zumeist schlecht lesbar."/>
          <p:cNvSpPr txBox="1"/>
          <p:nvPr/>
        </p:nvSpPr>
        <p:spPr>
          <a:xfrm>
            <a:off x="765584" y="3663950"/>
            <a:ext cx="7562032" cy="13713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 b="0" sz="1700">
                <a:latin typeface="PT Sans"/>
                <a:ea typeface="PT Sans"/>
                <a:cs typeface="PT Sans"/>
                <a:sym typeface="PT Sans"/>
              </a:defRPr>
            </a:pPr>
            <a:r>
              <a:t>Im Idealfall sollten die Headlines und Mengentexte in einer Zeile etwa 9 bis 13 Worte enthalten. Somit sollten die Textblöcke in der Regel nicht breiter als vier Spalten sein. Alles andere ist zumeist schlecht lesbar. </a:t>
            </a:r>
          </a:p>
          <a:p>
            <a:pPr algn="l">
              <a:defRPr b="0" sz="1700">
                <a:latin typeface="PT Sans"/>
                <a:ea typeface="PT Sans"/>
                <a:cs typeface="PT Sans"/>
                <a:sym typeface="PT Sans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Umgang mit Bildern"/>
          <p:cNvSpPr txBox="1"/>
          <p:nvPr/>
        </p:nvSpPr>
        <p:spPr>
          <a:xfrm>
            <a:off x="766967" y="761999"/>
            <a:ext cx="2573177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b="0" sz="210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pPr/>
            <a:r>
              <a:t>Umgang mit Bildern</a:t>
            </a:r>
          </a:p>
        </p:txBody>
      </p:sp>
      <p:sp>
        <p:nvSpPr>
          <p:cNvPr id="386" name="133"/>
          <p:cNvSpPr/>
          <p:nvPr/>
        </p:nvSpPr>
        <p:spPr>
          <a:xfrm>
            <a:off x="768350" y="10079566"/>
            <a:ext cx="1689101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133</a:t>
            </a:r>
          </a:p>
        </p:txBody>
      </p:sp>
      <p:sp>
        <p:nvSpPr>
          <p:cNvPr id="387" name="21"/>
          <p:cNvSpPr/>
          <p:nvPr/>
        </p:nvSpPr>
        <p:spPr>
          <a:xfrm>
            <a:off x="24574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388" name="133"/>
          <p:cNvSpPr/>
          <p:nvPr/>
        </p:nvSpPr>
        <p:spPr>
          <a:xfrm>
            <a:off x="27241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133</a:t>
            </a:r>
          </a:p>
        </p:txBody>
      </p:sp>
      <p:sp>
        <p:nvSpPr>
          <p:cNvPr id="389" name="21"/>
          <p:cNvSpPr/>
          <p:nvPr/>
        </p:nvSpPr>
        <p:spPr>
          <a:xfrm>
            <a:off x="44132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390" name="133"/>
          <p:cNvSpPr/>
          <p:nvPr/>
        </p:nvSpPr>
        <p:spPr>
          <a:xfrm>
            <a:off x="46799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133</a:t>
            </a:r>
          </a:p>
        </p:txBody>
      </p:sp>
      <p:sp>
        <p:nvSpPr>
          <p:cNvPr id="391" name="21"/>
          <p:cNvSpPr/>
          <p:nvPr/>
        </p:nvSpPr>
        <p:spPr>
          <a:xfrm>
            <a:off x="63690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392" name="133"/>
          <p:cNvSpPr/>
          <p:nvPr/>
        </p:nvSpPr>
        <p:spPr>
          <a:xfrm>
            <a:off x="66357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133</a:t>
            </a:r>
          </a:p>
        </p:txBody>
      </p:sp>
      <p:sp>
        <p:nvSpPr>
          <p:cNvPr id="393" name="21"/>
          <p:cNvSpPr/>
          <p:nvPr/>
        </p:nvSpPr>
        <p:spPr>
          <a:xfrm>
            <a:off x="83248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394" name="133"/>
          <p:cNvSpPr/>
          <p:nvPr/>
        </p:nvSpPr>
        <p:spPr>
          <a:xfrm>
            <a:off x="85915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133</a:t>
            </a:r>
          </a:p>
        </p:txBody>
      </p:sp>
      <p:sp>
        <p:nvSpPr>
          <p:cNvPr id="395" name="21"/>
          <p:cNvSpPr/>
          <p:nvPr/>
        </p:nvSpPr>
        <p:spPr>
          <a:xfrm>
            <a:off x="102806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396" name="133"/>
          <p:cNvSpPr/>
          <p:nvPr/>
        </p:nvSpPr>
        <p:spPr>
          <a:xfrm>
            <a:off x="105473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133</a:t>
            </a:r>
          </a:p>
        </p:txBody>
      </p:sp>
      <p:sp>
        <p:nvSpPr>
          <p:cNvPr id="397" name="67"/>
          <p:cNvSpPr/>
          <p:nvPr/>
        </p:nvSpPr>
        <p:spPr>
          <a:xfrm>
            <a:off x="-1041400" y="-6351"/>
            <a:ext cx="850900" cy="8509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67</a:t>
            </a:r>
          </a:p>
        </p:txBody>
      </p:sp>
      <p:sp>
        <p:nvSpPr>
          <p:cNvPr id="398" name="53"/>
          <p:cNvSpPr/>
          <p:nvPr/>
        </p:nvSpPr>
        <p:spPr>
          <a:xfrm>
            <a:off x="-863600" y="844549"/>
            <a:ext cx="673100" cy="673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399" name="21"/>
          <p:cNvSpPr/>
          <p:nvPr/>
        </p:nvSpPr>
        <p:spPr>
          <a:xfrm>
            <a:off x="-457200" y="1517650"/>
            <a:ext cx="266700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400" name="53"/>
          <p:cNvSpPr/>
          <p:nvPr/>
        </p:nvSpPr>
        <p:spPr>
          <a:xfrm>
            <a:off x="-863600" y="1784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401" name="21"/>
          <p:cNvSpPr/>
          <p:nvPr/>
        </p:nvSpPr>
        <p:spPr>
          <a:xfrm>
            <a:off x="-457201" y="2457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402" name="53"/>
          <p:cNvSpPr/>
          <p:nvPr/>
        </p:nvSpPr>
        <p:spPr>
          <a:xfrm>
            <a:off x="-863600" y="2724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403" name="21"/>
          <p:cNvSpPr/>
          <p:nvPr/>
        </p:nvSpPr>
        <p:spPr>
          <a:xfrm>
            <a:off x="-457201" y="3397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404" name="53"/>
          <p:cNvSpPr/>
          <p:nvPr/>
        </p:nvSpPr>
        <p:spPr>
          <a:xfrm>
            <a:off x="-863600" y="3663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405" name="21"/>
          <p:cNvSpPr/>
          <p:nvPr/>
        </p:nvSpPr>
        <p:spPr>
          <a:xfrm>
            <a:off x="-457201" y="43370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406" name="53"/>
          <p:cNvSpPr/>
          <p:nvPr/>
        </p:nvSpPr>
        <p:spPr>
          <a:xfrm>
            <a:off x="-863600" y="46037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407" name="21"/>
          <p:cNvSpPr/>
          <p:nvPr/>
        </p:nvSpPr>
        <p:spPr>
          <a:xfrm>
            <a:off x="-457201" y="52768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408" name="53"/>
          <p:cNvSpPr/>
          <p:nvPr/>
        </p:nvSpPr>
        <p:spPr>
          <a:xfrm>
            <a:off x="-863600" y="55435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409" name="21"/>
          <p:cNvSpPr/>
          <p:nvPr/>
        </p:nvSpPr>
        <p:spPr>
          <a:xfrm>
            <a:off x="-457201" y="62166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410" name="53"/>
          <p:cNvSpPr/>
          <p:nvPr/>
        </p:nvSpPr>
        <p:spPr>
          <a:xfrm>
            <a:off x="-863600" y="6483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411" name="21"/>
          <p:cNvSpPr/>
          <p:nvPr/>
        </p:nvSpPr>
        <p:spPr>
          <a:xfrm>
            <a:off x="-457201" y="7156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412" name="53"/>
          <p:cNvSpPr/>
          <p:nvPr/>
        </p:nvSpPr>
        <p:spPr>
          <a:xfrm>
            <a:off x="-863600" y="7423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413" name="21"/>
          <p:cNvSpPr/>
          <p:nvPr/>
        </p:nvSpPr>
        <p:spPr>
          <a:xfrm>
            <a:off x="-457201" y="8096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414" name="53"/>
          <p:cNvSpPr/>
          <p:nvPr/>
        </p:nvSpPr>
        <p:spPr>
          <a:xfrm>
            <a:off x="-863600" y="8362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grpSp>
        <p:nvGrpSpPr>
          <p:cNvPr id="421" name="Gruppieren"/>
          <p:cNvGrpSpPr/>
          <p:nvPr/>
        </p:nvGrpSpPr>
        <p:grpSpPr>
          <a:xfrm>
            <a:off x="0" y="9652000"/>
            <a:ext cx="13004800" cy="254000"/>
            <a:chOff x="0" y="0"/>
            <a:chExt cx="13004800" cy="254000"/>
          </a:xfrm>
        </p:grpSpPr>
        <p:sp>
          <p:nvSpPr>
            <p:cNvPr id="415" name="Rechteck"/>
            <p:cNvSpPr/>
            <p:nvPr/>
          </p:nvSpPr>
          <p:spPr>
            <a:xfrm>
              <a:off x="762000" y="0"/>
              <a:ext cx="2870201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42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416" name="Rechteck"/>
            <p:cNvSpPr/>
            <p:nvPr/>
          </p:nvSpPr>
          <p:spPr>
            <a:xfrm>
              <a:off x="3632200" y="0"/>
              <a:ext cx="2870200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42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417" name="Rechteck"/>
            <p:cNvSpPr/>
            <p:nvPr/>
          </p:nvSpPr>
          <p:spPr>
            <a:xfrm>
              <a:off x="6502400" y="0"/>
              <a:ext cx="2870200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42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418" name="Rechteck"/>
            <p:cNvSpPr/>
            <p:nvPr/>
          </p:nvSpPr>
          <p:spPr>
            <a:xfrm>
              <a:off x="9372600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42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419" name="Rechteck"/>
            <p:cNvSpPr/>
            <p:nvPr/>
          </p:nvSpPr>
          <p:spPr>
            <a:xfrm>
              <a:off x="1224280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42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420" name="Rechteck"/>
            <p:cNvSpPr/>
            <p:nvPr/>
          </p:nvSpPr>
          <p:spPr>
            <a:xfrm>
              <a:off x="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42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sp>
        <p:nvSpPr>
          <p:cNvPr id="422" name="Linie"/>
          <p:cNvSpPr/>
          <p:nvPr/>
        </p:nvSpPr>
        <p:spPr>
          <a:xfrm>
            <a:off x="768350" y="1193800"/>
            <a:ext cx="11474450" cy="0"/>
          </a:xfrm>
          <a:prstGeom prst="line">
            <a:avLst/>
          </a:prstGeom>
          <a:ln w="25400">
            <a:solidFill>
              <a:srgbClr val="8723C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23" name="Moodbilder sollten bevorzugt angeschnitten sein und auch dem Raster folgen. Dazu hier ein paar Beispiele."/>
          <p:cNvSpPr txBox="1"/>
          <p:nvPr/>
        </p:nvSpPr>
        <p:spPr>
          <a:xfrm>
            <a:off x="768350" y="4603750"/>
            <a:ext cx="5467140" cy="1091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 b="0" sz="1700">
                <a:latin typeface="PT Sans"/>
                <a:ea typeface="PT Sans"/>
                <a:cs typeface="PT Sans"/>
                <a:sym typeface="PT Sans"/>
              </a:defRPr>
            </a:pPr>
            <a:r>
              <a:t>Moodbilder sollten bevorzugt angeschnitten sein und auch dem Raster folgen. Dazu hier ein paar Beispiele.</a:t>
            </a:r>
          </a:p>
          <a:p>
            <a:pPr algn="l">
              <a:defRPr b="0" sz="1700">
                <a:latin typeface="PT Sans"/>
                <a:ea typeface="PT Sans"/>
                <a:cs typeface="PT Sans"/>
                <a:sym typeface="PT Sans"/>
              </a:defRPr>
            </a:pPr>
          </a:p>
        </p:txBody>
      </p:sp>
      <p:pic>
        <p:nvPicPr>
          <p:cNvPr id="424" name="Bild" descr="Bild"/>
          <p:cNvPicPr>
            <a:picLocks noChangeAspect="1"/>
          </p:cNvPicPr>
          <p:nvPr/>
        </p:nvPicPr>
        <p:blipFill>
          <a:blip r:embed="rId2">
            <a:extLst/>
          </a:blip>
          <a:srcRect l="17432" t="0" r="0" b="3875"/>
          <a:stretch>
            <a:fillRect/>
          </a:stretch>
        </p:blipFill>
        <p:spPr>
          <a:xfrm>
            <a:off x="6635750" y="-140891"/>
            <a:ext cx="8373115" cy="97930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Umgang mit Bildern"/>
          <p:cNvSpPr txBox="1"/>
          <p:nvPr/>
        </p:nvSpPr>
        <p:spPr>
          <a:xfrm>
            <a:off x="766967" y="761999"/>
            <a:ext cx="2573177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b="0" sz="210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pPr/>
            <a:r>
              <a:t>Umgang mit Bildern</a:t>
            </a:r>
          </a:p>
        </p:txBody>
      </p:sp>
      <p:sp>
        <p:nvSpPr>
          <p:cNvPr id="427" name="133"/>
          <p:cNvSpPr/>
          <p:nvPr/>
        </p:nvSpPr>
        <p:spPr>
          <a:xfrm>
            <a:off x="768350" y="10079566"/>
            <a:ext cx="1689101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133</a:t>
            </a:r>
          </a:p>
        </p:txBody>
      </p:sp>
      <p:sp>
        <p:nvSpPr>
          <p:cNvPr id="428" name="21"/>
          <p:cNvSpPr/>
          <p:nvPr/>
        </p:nvSpPr>
        <p:spPr>
          <a:xfrm>
            <a:off x="24574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429" name="133"/>
          <p:cNvSpPr/>
          <p:nvPr/>
        </p:nvSpPr>
        <p:spPr>
          <a:xfrm>
            <a:off x="27241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133</a:t>
            </a:r>
          </a:p>
        </p:txBody>
      </p:sp>
      <p:sp>
        <p:nvSpPr>
          <p:cNvPr id="430" name="21"/>
          <p:cNvSpPr/>
          <p:nvPr/>
        </p:nvSpPr>
        <p:spPr>
          <a:xfrm>
            <a:off x="44132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431" name="133"/>
          <p:cNvSpPr/>
          <p:nvPr/>
        </p:nvSpPr>
        <p:spPr>
          <a:xfrm>
            <a:off x="46799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133</a:t>
            </a:r>
          </a:p>
        </p:txBody>
      </p:sp>
      <p:sp>
        <p:nvSpPr>
          <p:cNvPr id="432" name="21"/>
          <p:cNvSpPr/>
          <p:nvPr/>
        </p:nvSpPr>
        <p:spPr>
          <a:xfrm>
            <a:off x="63690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433" name="133"/>
          <p:cNvSpPr/>
          <p:nvPr/>
        </p:nvSpPr>
        <p:spPr>
          <a:xfrm>
            <a:off x="66357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133</a:t>
            </a:r>
          </a:p>
        </p:txBody>
      </p:sp>
      <p:sp>
        <p:nvSpPr>
          <p:cNvPr id="434" name="21"/>
          <p:cNvSpPr/>
          <p:nvPr/>
        </p:nvSpPr>
        <p:spPr>
          <a:xfrm>
            <a:off x="83248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435" name="133"/>
          <p:cNvSpPr/>
          <p:nvPr/>
        </p:nvSpPr>
        <p:spPr>
          <a:xfrm>
            <a:off x="85915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133</a:t>
            </a:r>
          </a:p>
        </p:txBody>
      </p:sp>
      <p:sp>
        <p:nvSpPr>
          <p:cNvPr id="436" name="21"/>
          <p:cNvSpPr/>
          <p:nvPr/>
        </p:nvSpPr>
        <p:spPr>
          <a:xfrm>
            <a:off x="102806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437" name="133"/>
          <p:cNvSpPr/>
          <p:nvPr/>
        </p:nvSpPr>
        <p:spPr>
          <a:xfrm>
            <a:off x="105473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133</a:t>
            </a:r>
          </a:p>
        </p:txBody>
      </p:sp>
      <p:sp>
        <p:nvSpPr>
          <p:cNvPr id="438" name="67"/>
          <p:cNvSpPr/>
          <p:nvPr/>
        </p:nvSpPr>
        <p:spPr>
          <a:xfrm>
            <a:off x="-1041400" y="-6351"/>
            <a:ext cx="850900" cy="8509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67</a:t>
            </a:r>
          </a:p>
        </p:txBody>
      </p:sp>
      <p:sp>
        <p:nvSpPr>
          <p:cNvPr id="439" name="53"/>
          <p:cNvSpPr/>
          <p:nvPr/>
        </p:nvSpPr>
        <p:spPr>
          <a:xfrm>
            <a:off x="-863600" y="844549"/>
            <a:ext cx="673100" cy="673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440" name="21"/>
          <p:cNvSpPr/>
          <p:nvPr/>
        </p:nvSpPr>
        <p:spPr>
          <a:xfrm>
            <a:off x="-457200" y="1517650"/>
            <a:ext cx="266700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441" name="53"/>
          <p:cNvSpPr/>
          <p:nvPr/>
        </p:nvSpPr>
        <p:spPr>
          <a:xfrm>
            <a:off x="-863600" y="1784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442" name="21"/>
          <p:cNvSpPr/>
          <p:nvPr/>
        </p:nvSpPr>
        <p:spPr>
          <a:xfrm>
            <a:off x="-457201" y="2457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443" name="53"/>
          <p:cNvSpPr/>
          <p:nvPr/>
        </p:nvSpPr>
        <p:spPr>
          <a:xfrm>
            <a:off x="-863600" y="2724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444" name="21"/>
          <p:cNvSpPr/>
          <p:nvPr/>
        </p:nvSpPr>
        <p:spPr>
          <a:xfrm>
            <a:off x="-457201" y="3397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445" name="53"/>
          <p:cNvSpPr/>
          <p:nvPr/>
        </p:nvSpPr>
        <p:spPr>
          <a:xfrm>
            <a:off x="-863600" y="3663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446" name="21"/>
          <p:cNvSpPr/>
          <p:nvPr/>
        </p:nvSpPr>
        <p:spPr>
          <a:xfrm>
            <a:off x="-457201" y="43370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447" name="53"/>
          <p:cNvSpPr/>
          <p:nvPr/>
        </p:nvSpPr>
        <p:spPr>
          <a:xfrm>
            <a:off x="-863600" y="46037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448" name="21"/>
          <p:cNvSpPr/>
          <p:nvPr/>
        </p:nvSpPr>
        <p:spPr>
          <a:xfrm>
            <a:off x="-457201" y="52768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449" name="53"/>
          <p:cNvSpPr/>
          <p:nvPr/>
        </p:nvSpPr>
        <p:spPr>
          <a:xfrm>
            <a:off x="-863600" y="55435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450" name="21"/>
          <p:cNvSpPr/>
          <p:nvPr/>
        </p:nvSpPr>
        <p:spPr>
          <a:xfrm>
            <a:off x="-457201" y="62166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451" name="53"/>
          <p:cNvSpPr/>
          <p:nvPr/>
        </p:nvSpPr>
        <p:spPr>
          <a:xfrm>
            <a:off x="-863600" y="6483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452" name="21"/>
          <p:cNvSpPr/>
          <p:nvPr/>
        </p:nvSpPr>
        <p:spPr>
          <a:xfrm>
            <a:off x="-457201" y="7156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453" name="53"/>
          <p:cNvSpPr/>
          <p:nvPr/>
        </p:nvSpPr>
        <p:spPr>
          <a:xfrm>
            <a:off x="-863600" y="7423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454" name="21"/>
          <p:cNvSpPr/>
          <p:nvPr/>
        </p:nvSpPr>
        <p:spPr>
          <a:xfrm>
            <a:off x="-457201" y="8096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455" name="53"/>
          <p:cNvSpPr/>
          <p:nvPr/>
        </p:nvSpPr>
        <p:spPr>
          <a:xfrm>
            <a:off x="-863600" y="8362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grpSp>
        <p:nvGrpSpPr>
          <p:cNvPr id="462" name="Gruppieren"/>
          <p:cNvGrpSpPr/>
          <p:nvPr/>
        </p:nvGrpSpPr>
        <p:grpSpPr>
          <a:xfrm>
            <a:off x="0" y="9652000"/>
            <a:ext cx="13004800" cy="254000"/>
            <a:chOff x="0" y="0"/>
            <a:chExt cx="13004800" cy="254000"/>
          </a:xfrm>
        </p:grpSpPr>
        <p:sp>
          <p:nvSpPr>
            <p:cNvPr id="456" name="Rechteck"/>
            <p:cNvSpPr/>
            <p:nvPr/>
          </p:nvSpPr>
          <p:spPr>
            <a:xfrm>
              <a:off x="762000" y="0"/>
              <a:ext cx="2870201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42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457" name="Rechteck"/>
            <p:cNvSpPr/>
            <p:nvPr/>
          </p:nvSpPr>
          <p:spPr>
            <a:xfrm>
              <a:off x="3632200" y="0"/>
              <a:ext cx="2870200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42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458" name="Rechteck"/>
            <p:cNvSpPr/>
            <p:nvPr/>
          </p:nvSpPr>
          <p:spPr>
            <a:xfrm>
              <a:off x="6502400" y="0"/>
              <a:ext cx="2870200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42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459" name="Rechteck"/>
            <p:cNvSpPr/>
            <p:nvPr/>
          </p:nvSpPr>
          <p:spPr>
            <a:xfrm>
              <a:off x="9372600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42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460" name="Rechteck"/>
            <p:cNvSpPr/>
            <p:nvPr/>
          </p:nvSpPr>
          <p:spPr>
            <a:xfrm>
              <a:off x="1224280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42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461" name="Rechteck"/>
            <p:cNvSpPr/>
            <p:nvPr/>
          </p:nvSpPr>
          <p:spPr>
            <a:xfrm>
              <a:off x="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42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sp>
        <p:nvSpPr>
          <p:cNvPr id="463" name="Linie"/>
          <p:cNvSpPr/>
          <p:nvPr/>
        </p:nvSpPr>
        <p:spPr>
          <a:xfrm>
            <a:off x="768350" y="1193800"/>
            <a:ext cx="11474450" cy="0"/>
          </a:xfrm>
          <a:prstGeom prst="line">
            <a:avLst/>
          </a:prstGeom>
          <a:ln w="25400">
            <a:solidFill>
              <a:srgbClr val="8723C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64" name="Moodbilder sollten bevorzugt angeschnitten sein und auch dem Raster folgen. Dazu hier ein paar Beispiele."/>
          <p:cNvSpPr txBox="1"/>
          <p:nvPr/>
        </p:nvSpPr>
        <p:spPr>
          <a:xfrm>
            <a:off x="6635750" y="4603750"/>
            <a:ext cx="5467140" cy="1091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 b="0" sz="1700">
                <a:latin typeface="PT Sans"/>
                <a:ea typeface="PT Sans"/>
                <a:cs typeface="PT Sans"/>
                <a:sym typeface="PT Sans"/>
              </a:defRPr>
            </a:pPr>
            <a:r>
              <a:t>Moodbilder sollten bevorzugt angeschnitten sein und auch dem Raster folgen. Dazu hier ein paar Beispiele.</a:t>
            </a:r>
          </a:p>
          <a:p>
            <a:pPr algn="l">
              <a:defRPr b="0" sz="1700">
                <a:latin typeface="PT Sans"/>
                <a:ea typeface="PT Sans"/>
                <a:cs typeface="PT Sans"/>
                <a:sym typeface="PT Sans"/>
              </a:defRPr>
            </a:pPr>
          </a:p>
        </p:txBody>
      </p:sp>
      <p:pic>
        <p:nvPicPr>
          <p:cNvPr id="465" name="Bild" descr="Bild"/>
          <p:cNvPicPr>
            <a:picLocks noChangeAspect="1"/>
          </p:cNvPicPr>
          <p:nvPr/>
        </p:nvPicPr>
        <p:blipFill>
          <a:blip r:embed="rId2">
            <a:extLst/>
          </a:blip>
          <a:srcRect l="7330" t="0" r="16512" b="16858"/>
          <a:stretch>
            <a:fillRect/>
          </a:stretch>
        </p:blipFill>
        <p:spPr>
          <a:xfrm>
            <a:off x="-1354138" y="1181099"/>
            <a:ext cx="7723101" cy="84704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7" name="Bild" descr="Bild"/>
          <p:cNvPicPr>
            <a:picLocks noChangeAspect="1"/>
          </p:cNvPicPr>
          <p:nvPr/>
        </p:nvPicPr>
        <p:blipFill>
          <a:blip r:embed="rId2">
            <a:extLst/>
          </a:blip>
          <a:srcRect l="3463" t="0" r="11976" b="0"/>
          <a:stretch>
            <a:fillRect/>
          </a:stretch>
        </p:blipFill>
        <p:spPr>
          <a:xfrm>
            <a:off x="-2206229" y="-6528"/>
            <a:ext cx="8575193" cy="10187895"/>
          </a:xfrm>
          <a:prstGeom prst="rect">
            <a:avLst/>
          </a:prstGeom>
          <a:ln w="12700">
            <a:miter lim="400000"/>
          </a:ln>
        </p:spPr>
      </p:pic>
      <p:sp>
        <p:nvSpPr>
          <p:cNvPr id="468" name="Umgang mit Bildern"/>
          <p:cNvSpPr txBox="1"/>
          <p:nvPr/>
        </p:nvSpPr>
        <p:spPr>
          <a:xfrm>
            <a:off x="766967" y="761999"/>
            <a:ext cx="2573177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b="0" sz="2100">
                <a:solidFill>
                  <a:srgbClr val="FFFFFF"/>
                </a:solidFill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pPr/>
            <a:r>
              <a:t>Umgang mit Bildern</a:t>
            </a:r>
          </a:p>
        </p:txBody>
      </p:sp>
      <p:sp>
        <p:nvSpPr>
          <p:cNvPr id="469" name="133"/>
          <p:cNvSpPr/>
          <p:nvPr/>
        </p:nvSpPr>
        <p:spPr>
          <a:xfrm>
            <a:off x="768350" y="10079566"/>
            <a:ext cx="1689101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133</a:t>
            </a:r>
          </a:p>
        </p:txBody>
      </p:sp>
      <p:sp>
        <p:nvSpPr>
          <p:cNvPr id="470" name="21"/>
          <p:cNvSpPr/>
          <p:nvPr/>
        </p:nvSpPr>
        <p:spPr>
          <a:xfrm>
            <a:off x="24574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471" name="133"/>
          <p:cNvSpPr/>
          <p:nvPr/>
        </p:nvSpPr>
        <p:spPr>
          <a:xfrm>
            <a:off x="27241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133</a:t>
            </a:r>
          </a:p>
        </p:txBody>
      </p:sp>
      <p:sp>
        <p:nvSpPr>
          <p:cNvPr id="472" name="21"/>
          <p:cNvSpPr/>
          <p:nvPr/>
        </p:nvSpPr>
        <p:spPr>
          <a:xfrm>
            <a:off x="44132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473" name="133"/>
          <p:cNvSpPr/>
          <p:nvPr/>
        </p:nvSpPr>
        <p:spPr>
          <a:xfrm>
            <a:off x="46799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133</a:t>
            </a:r>
          </a:p>
        </p:txBody>
      </p:sp>
      <p:sp>
        <p:nvSpPr>
          <p:cNvPr id="474" name="21"/>
          <p:cNvSpPr/>
          <p:nvPr/>
        </p:nvSpPr>
        <p:spPr>
          <a:xfrm>
            <a:off x="63690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475" name="133"/>
          <p:cNvSpPr/>
          <p:nvPr/>
        </p:nvSpPr>
        <p:spPr>
          <a:xfrm>
            <a:off x="66357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133</a:t>
            </a:r>
          </a:p>
        </p:txBody>
      </p:sp>
      <p:sp>
        <p:nvSpPr>
          <p:cNvPr id="476" name="21"/>
          <p:cNvSpPr/>
          <p:nvPr/>
        </p:nvSpPr>
        <p:spPr>
          <a:xfrm>
            <a:off x="83248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477" name="133"/>
          <p:cNvSpPr/>
          <p:nvPr/>
        </p:nvSpPr>
        <p:spPr>
          <a:xfrm>
            <a:off x="85915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133</a:t>
            </a:r>
          </a:p>
        </p:txBody>
      </p:sp>
      <p:sp>
        <p:nvSpPr>
          <p:cNvPr id="478" name="21"/>
          <p:cNvSpPr/>
          <p:nvPr/>
        </p:nvSpPr>
        <p:spPr>
          <a:xfrm>
            <a:off x="102806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479" name="133"/>
          <p:cNvSpPr/>
          <p:nvPr/>
        </p:nvSpPr>
        <p:spPr>
          <a:xfrm>
            <a:off x="105473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133</a:t>
            </a:r>
          </a:p>
        </p:txBody>
      </p:sp>
      <p:sp>
        <p:nvSpPr>
          <p:cNvPr id="480" name="67"/>
          <p:cNvSpPr/>
          <p:nvPr/>
        </p:nvSpPr>
        <p:spPr>
          <a:xfrm>
            <a:off x="-1041400" y="-6351"/>
            <a:ext cx="850900" cy="8509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67</a:t>
            </a:r>
          </a:p>
        </p:txBody>
      </p:sp>
      <p:sp>
        <p:nvSpPr>
          <p:cNvPr id="481" name="53"/>
          <p:cNvSpPr/>
          <p:nvPr/>
        </p:nvSpPr>
        <p:spPr>
          <a:xfrm>
            <a:off x="-863600" y="844549"/>
            <a:ext cx="673100" cy="673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482" name="21"/>
          <p:cNvSpPr/>
          <p:nvPr/>
        </p:nvSpPr>
        <p:spPr>
          <a:xfrm>
            <a:off x="-457200" y="1517650"/>
            <a:ext cx="266700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483" name="53"/>
          <p:cNvSpPr/>
          <p:nvPr/>
        </p:nvSpPr>
        <p:spPr>
          <a:xfrm>
            <a:off x="-863600" y="1784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484" name="21"/>
          <p:cNvSpPr/>
          <p:nvPr/>
        </p:nvSpPr>
        <p:spPr>
          <a:xfrm>
            <a:off x="-457201" y="2457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485" name="53"/>
          <p:cNvSpPr/>
          <p:nvPr/>
        </p:nvSpPr>
        <p:spPr>
          <a:xfrm>
            <a:off x="-863600" y="2724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486" name="21"/>
          <p:cNvSpPr/>
          <p:nvPr/>
        </p:nvSpPr>
        <p:spPr>
          <a:xfrm>
            <a:off x="-457201" y="3397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487" name="53"/>
          <p:cNvSpPr/>
          <p:nvPr/>
        </p:nvSpPr>
        <p:spPr>
          <a:xfrm>
            <a:off x="-863600" y="3663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488" name="21"/>
          <p:cNvSpPr/>
          <p:nvPr/>
        </p:nvSpPr>
        <p:spPr>
          <a:xfrm>
            <a:off x="-457201" y="43370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489" name="53"/>
          <p:cNvSpPr/>
          <p:nvPr/>
        </p:nvSpPr>
        <p:spPr>
          <a:xfrm>
            <a:off x="-863600" y="46037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490" name="21"/>
          <p:cNvSpPr/>
          <p:nvPr/>
        </p:nvSpPr>
        <p:spPr>
          <a:xfrm>
            <a:off x="-457201" y="52768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491" name="53"/>
          <p:cNvSpPr/>
          <p:nvPr/>
        </p:nvSpPr>
        <p:spPr>
          <a:xfrm>
            <a:off x="-863600" y="55435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492" name="21"/>
          <p:cNvSpPr/>
          <p:nvPr/>
        </p:nvSpPr>
        <p:spPr>
          <a:xfrm>
            <a:off x="-457201" y="62166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493" name="53"/>
          <p:cNvSpPr/>
          <p:nvPr/>
        </p:nvSpPr>
        <p:spPr>
          <a:xfrm>
            <a:off x="-863600" y="6483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494" name="21"/>
          <p:cNvSpPr/>
          <p:nvPr/>
        </p:nvSpPr>
        <p:spPr>
          <a:xfrm>
            <a:off x="-457201" y="7156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495" name="53"/>
          <p:cNvSpPr/>
          <p:nvPr/>
        </p:nvSpPr>
        <p:spPr>
          <a:xfrm>
            <a:off x="-863600" y="7423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496" name="21"/>
          <p:cNvSpPr/>
          <p:nvPr/>
        </p:nvSpPr>
        <p:spPr>
          <a:xfrm>
            <a:off x="-457201" y="8096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497" name="53"/>
          <p:cNvSpPr/>
          <p:nvPr/>
        </p:nvSpPr>
        <p:spPr>
          <a:xfrm>
            <a:off x="-863600" y="8362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grpSp>
        <p:nvGrpSpPr>
          <p:cNvPr id="504" name="Gruppieren"/>
          <p:cNvGrpSpPr/>
          <p:nvPr/>
        </p:nvGrpSpPr>
        <p:grpSpPr>
          <a:xfrm>
            <a:off x="0" y="9652000"/>
            <a:ext cx="13004800" cy="254000"/>
            <a:chOff x="0" y="0"/>
            <a:chExt cx="13004800" cy="254000"/>
          </a:xfrm>
        </p:grpSpPr>
        <p:sp>
          <p:nvSpPr>
            <p:cNvPr id="498" name="Rechteck"/>
            <p:cNvSpPr/>
            <p:nvPr/>
          </p:nvSpPr>
          <p:spPr>
            <a:xfrm>
              <a:off x="762000" y="0"/>
              <a:ext cx="2870201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42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499" name="Rechteck"/>
            <p:cNvSpPr/>
            <p:nvPr/>
          </p:nvSpPr>
          <p:spPr>
            <a:xfrm>
              <a:off x="3632200" y="0"/>
              <a:ext cx="2870200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42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500" name="Rechteck"/>
            <p:cNvSpPr/>
            <p:nvPr/>
          </p:nvSpPr>
          <p:spPr>
            <a:xfrm>
              <a:off x="6502400" y="0"/>
              <a:ext cx="2870200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42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501" name="Rechteck"/>
            <p:cNvSpPr/>
            <p:nvPr/>
          </p:nvSpPr>
          <p:spPr>
            <a:xfrm>
              <a:off x="9372600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42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502" name="Rechteck"/>
            <p:cNvSpPr/>
            <p:nvPr/>
          </p:nvSpPr>
          <p:spPr>
            <a:xfrm>
              <a:off x="1224280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42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503" name="Rechteck"/>
            <p:cNvSpPr/>
            <p:nvPr/>
          </p:nvSpPr>
          <p:spPr>
            <a:xfrm>
              <a:off x="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42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sp>
        <p:nvSpPr>
          <p:cNvPr id="505" name="Linie"/>
          <p:cNvSpPr/>
          <p:nvPr/>
        </p:nvSpPr>
        <p:spPr>
          <a:xfrm>
            <a:off x="768350" y="1193800"/>
            <a:ext cx="11474450" cy="0"/>
          </a:xfrm>
          <a:prstGeom prst="line">
            <a:avLst/>
          </a:prstGeom>
          <a:ln w="25400">
            <a:solidFill>
              <a:srgbClr val="8723C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06" name="Moodbilder sollten bevorzugt angeschnitten sein und auch dem Raster folgen. Dazu hier ein paar Beispiele."/>
          <p:cNvSpPr txBox="1"/>
          <p:nvPr/>
        </p:nvSpPr>
        <p:spPr>
          <a:xfrm>
            <a:off x="6635750" y="4603750"/>
            <a:ext cx="5467140" cy="1091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 b="0" sz="1700">
                <a:latin typeface="PT Sans"/>
                <a:ea typeface="PT Sans"/>
                <a:cs typeface="PT Sans"/>
                <a:sym typeface="PT Sans"/>
              </a:defRPr>
            </a:pPr>
            <a:r>
              <a:t>Moodbilder sollten bevorzugt angeschnitten sein und auch dem Raster folgen. Dazu hier ein paar Beispiele.</a:t>
            </a:r>
          </a:p>
          <a:p>
            <a:pPr algn="l">
              <a:defRPr b="0" sz="1700">
                <a:latin typeface="PT Sans"/>
                <a:ea typeface="PT Sans"/>
                <a:cs typeface="PT Sans"/>
                <a:sym typeface="PT Sans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8" name="Bild" descr="Bild"/>
          <p:cNvPicPr>
            <a:picLocks noChangeAspect="1"/>
          </p:cNvPicPr>
          <p:nvPr/>
        </p:nvPicPr>
        <p:blipFill>
          <a:blip r:embed="rId2">
            <a:extLst/>
          </a:blip>
          <a:srcRect l="0" t="8126" r="16735" b="11295"/>
          <a:stretch>
            <a:fillRect/>
          </a:stretch>
        </p:blipFill>
        <p:spPr>
          <a:xfrm>
            <a:off x="-1364238" y="4603750"/>
            <a:ext cx="5777371" cy="5616842"/>
          </a:xfrm>
          <a:prstGeom prst="rect">
            <a:avLst/>
          </a:prstGeom>
          <a:ln w="12700">
            <a:miter lim="400000"/>
          </a:ln>
        </p:spPr>
      </p:pic>
      <p:sp>
        <p:nvSpPr>
          <p:cNvPr id="509" name="Umgang mit Bildern"/>
          <p:cNvSpPr txBox="1"/>
          <p:nvPr/>
        </p:nvSpPr>
        <p:spPr>
          <a:xfrm>
            <a:off x="766967" y="761999"/>
            <a:ext cx="2573177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b="0" sz="210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pPr/>
            <a:r>
              <a:t>Umgang mit Bildern</a:t>
            </a:r>
          </a:p>
        </p:txBody>
      </p:sp>
      <p:sp>
        <p:nvSpPr>
          <p:cNvPr id="510" name="133"/>
          <p:cNvSpPr/>
          <p:nvPr/>
        </p:nvSpPr>
        <p:spPr>
          <a:xfrm>
            <a:off x="768350" y="10079566"/>
            <a:ext cx="1689101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133</a:t>
            </a:r>
          </a:p>
        </p:txBody>
      </p:sp>
      <p:sp>
        <p:nvSpPr>
          <p:cNvPr id="511" name="21"/>
          <p:cNvSpPr/>
          <p:nvPr/>
        </p:nvSpPr>
        <p:spPr>
          <a:xfrm>
            <a:off x="24574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512" name="133"/>
          <p:cNvSpPr/>
          <p:nvPr/>
        </p:nvSpPr>
        <p:spPr>
          <a:xfrm>
            <a:off x="27241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133</a:t>
            </a:r>
          </a:p>
        </p:txBody>
      </p:sp>
      <p:sp>
        <p:nvSpPr>
          <p:cNvPr id="513" name="21"/>
          <p:cNvSpPr/>
          <p:nvPr/>
        </p:nvSpPr>
        <p:spPr>
          <a:xfrm>
            <a:off x="44132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514" name="133"/>
          <p:cNvSpPr/>
          <p:nvPr/>
        </p:nvSpPr>
        <p:spPr>
          <a:xfrm>
            <a:off x="46799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133</a:t>
            </a:r>
          </a:p>
        </p:txBody>
      </p:sp>
      <p:sp>
        <p:nvSpPr>
          <p:cNvPr id="515" name="21"/>
          <p:cNvSpPr/>
          <p:nvPr/>
        </p:nvSpPr>
        <p:spPr>
          <a:xfrm>
            <a:off x="63690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516" name="133"/>
          <p:cNvSpPr/>
          <p:nvPr/>
        </p:nvSpPr>
        <p:spPr>
          <a:xfrm>
            <a:off x="66357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133</a:t>
            </a:r>
          </a:p>
        </p:txBody>
      </p:sp>
      <p:sp>
        <p:nvSpPr>
          <p:cNvPr id="517" name="21"/>
          <p:cNvSpPr/>
          <p:nvPr/>
        </p:nvSpPr>
        <p:spPr>
          <a:xfrm>
            <a:off x="83248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518" name="133"/>
          <p:cNvSpPr/>
          <p:nvPr/>
        </p:nvSpPr>
        <p:spPr>
          <a:xfrm>
            <a:off x="85915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133</a:t>
            </a:r>
          </a:p>
        </p:txBody>
      </p:sp>
      <p:sp>
        <p:nvSpPr>
          <p:cNvPr id="519" name="21"/>
          <p:cNvSpPr/>
          <p:nvPr/>
        </p:nvSpPr>
        <p:spPr>
          <a:xfrm>
            <a:off x="102806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520" name="133"/>
          <p:cNvSpPr/>
          <p:nvPr/>
        </p:nvSpPr>
        <p:spPr>
          <a:xfrm>
            <a:off x="105473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133</a:t>
            </a:r>
          </a:p>
        </p:txBody>
      </p:sp>
      <p:sp>
        <p:nvSpPr>
          <p:cNvPr id="521" name="67"/>
          <p:cNvSpPr/>
          <p:nvPr/>
        </p:nvSpPr>
        <p:spPr>
          <a:xfrm>
            <a:off x="-1041400" y="-6351"/>
            <a:ext cx="850900" cy="8509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67</a:t>
            </a:r>
          </a:p>
        </p:txBody>
      </p:sp>
      <p:sp>
        <p:nvSpPr>
          <p:cNvPr id="522" name="53"/>
          <p:cNvSpPr/>
          <p:nvPr/>
        </p:nvSpPr>
        <p:spPr>
          <a:xfrm>
            <a:off x="-863600" y="844549"/>
            <a:ext cx="673100" cy="673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523" name="21"/>
          <p:cNvSpPr/>
          <p:nvPr/>
        </p:nvSpPr>
        <p:spPr>
          <a:xfrm>
            <a:off x="-457200" y="1517650"/>
            <a:ext cx="266700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524" name="53"/>
          <p:cNvSpPr/>
          <p:nvPr/>
        </p:nvSpPr>
        <p:spPr>
          <a:xfrm>
            <a:off x="-863600" y="1784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525" name="21"/>
          <p:cNvSpPr/>
          <p:nvPr/>
        </p:nvSpPr>
        <p:spPr>
          <a:xfrm>
            <a:off x="-457201" y="2457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526" name="53"/>
          <p:cNvSpPr/>
          <p:nvPr/>
        </p:nvSpPr>
        <p:spPr>
          <a:xfrm>
            <a:off x="-863600" y="2724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527" name="21"/>
          <p:cNvSpPr/>
          <p:nvPr/>
        </p:nvSpPr>
        <p:spPr>
          <a:xfrm>
            <a:off x="-457201" y="3397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528" name="53"/>
          <p:cNvSpPr/>
          <p:nvPr/>
        </p:nvSpPr>
        <p:spPr>
          <a:xfrm>
            <a:off x="-863600" y="3663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529" name="21"/>
          <p:cNvSpPr/>
          <p:nvPr/>
        </p:nvSpPr>
        <p:spPr>
          <a:xfrm>
            <a:off x="-457201" y="43370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530" name="53"/>
          <p:cNvSpPr/>
          <p:nvPr/>
        </p:nvSpPr>
        <p:spPr>
          <a:xfrm>
            <a:off x="-863600" y="46037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531" name="21"/>
          <p:cNvSpPr/>
          <p:nvPr/>
        </p:nvSpPr>
        <p:spPr>
          <a:xfrm>
            <a:off x="-457201" y="52768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532" name="53"/>
          <p:cNvSpPr/>
          <p:nvPr/>
        </p:nvSpPr>
        <p:spPr>
          <a:xfrm>
            <a:off x="-863600" y="55435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533" name="21"/>
          <p:cNvSpPr/>
          <p:nvPr/>
        </p:nvSpPr>
        <p:spPr>
          <a:xfrm>
            <a:off x="-457201" y="62166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534" name="53"/>
          <p:cNvSpPr/>
          <p:nvPr/>
        </p:nvSpPr>
        <p:spPr>
          <a:xfrm>
            <a:off x="-863600" y="6483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535" name="21"/>
          <p:cNvSpPr/>
          <p:nvPr/>
        </p:nvSpPr>
        <p:spPr>
          <a:xfrm>
            <a:off x="-457201" y="7156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536" name="53"/>
          <p:cNvSpPr/>
          <p:nvPr/>
        </p:nvSpPr>
        <p:spPr>
          <a:xfrm>
            <a:off x="-863600" y="7423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537" name="21"/>
          <p:cNvSpPr/>
          <p:nvPr/>
        </p:nvSpPr>
        <p:spPr>
          <a:xfrm>
            <a:off x="-457201" y="8096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538" name="53"/>
          <p:cNvSpPr/>
          <p:nvPr/>
        </p:nvSpPr>
        <p:spPr>
          <a:xfrm>
            <a:off x="-863600" y="8362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grpSp>
        <p:nvGrpSpPr>
          <p:cNvPr id="545" name="Gruppieren"/>
          <p:cNvGrpSpPr/>
          <p:nvPr/>
        </p:nvGrpSpPr>
        <p:grpSpPr>
          <a:xfrm>
            <a:off x="0" y="9652000"/>
            <a:ext cx="13004800" cy="254000"/>
            <a:chOff x="0" y="0"/>
            <a:chExt cx="13004800" cy="254000"/>
          </a:xfrm>
        </p:grpSpPr>
        <p:sp>
          <p:nvSpPr>
            <p:cNvPr id="539" name="Rechteck"/>
            <p:cNvSpPr/>
            <p:nvPr/>
          </p:nvSpPr>
          <p:spPr>
            <a:xfrm>
              <a:off x="762000" y="0"/>
              <a:ext cx="2870201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42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540" name="Rechteck"/>
            <p:cNvSpPr/>
            <p:nvPr/>
          </p:nvSpPr>
          <p:spPr>
            <a:xfrm>
              <a:off x="3632200" y="0"/>
              <a:ext cx="2870200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42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541" name="Rechteck"/>
            <p:cNvSpPr/>
            <p:nvPr/>
          </p:nvSpPr>
          <p:spPr>
            <a:xfrm>
              <a:off x="6502400" y="0"/>
              <a:ext cx="2870200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42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542" name="Rechteck"/>
            <p:cNvSpPr/>
            <p:nvPr/>
          </p:nvSpPr>
          <p:spPr>
            <a:xfrm>
              <a:off x="9372600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42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543" name="Rechteck"/>
            <p:cNvSpPr/>
            <p:nvPr/>
          </p:nvSpPr>
          <p:spPr>
            <a:xfrm>
              <a:off x="1224280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42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544" name="Rechteck"/>
            <p:cNvSpPr/>
            <p:nvPr/>
          </p:nvSpPr>
          <p:spPr>
            <a:xfrm>
              <a:off x="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42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sp>
        <p:nvSpPr>
          <p:cNvPr id="546" name="Linie"/>
          <p:cNvSpPr/>
          <p:nvPr/>
        </p:nvSpPr>
        <p:spPr>
          <a:xfrm>
            <a:off x="768350" y="1193800"/>
            <a:ext cx="11474450" cy="0"/>
          </a:xfrm>
          <a:prstGeom prst="line">
            <a:avLst/>
          </a:prstGeom>
          <a:ln w="25400">
            <a:solidFill>
              <a:srgbClr val="8723C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47" name="Moodbilder sollten bevorzugt angeschnitten sein und auch dem Raster folgen. Dazu hier ein paar Beispiele."/>
          <p:cNvSpPr txBox="1"/>
          <p:nvPr/>
        </p:nvSpPr>
        <p:spPr>
          <a:xfrm>
            <a:off x="4679950" y="4603750"/>
            <a:ext cx="7556500" cy="1091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 b="0" sz="1700">
                <a:latin typeface="PT Sans"/>
                <a:ea typeface="PT Sans"/>
                <a:cs typeface="PT Sans"/>
                <a:sym typeface="PT Sans"/>
              </a:defRPr>
            </a:pPr>
            <a:r>
              <a:t>Moodbilder sollten bevorzugt angeschnitten sein und auch dem Raster folgen. Dazu hier ein paar Beispiele.</a:t>
            </a:r>
          </a:p>
          <a:p>
            <a:pPr algn="l">
              <a:defRPr b="0" sz="1700">
                <a:latin typeface="PT Sans"/>
                <a:ea typeface="PT Sans"/>
                <a:cs typeface="PT Sans"/>
                <a:sym typeface="PT Sans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