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437" r:id="rId2"/>
    <p:sldId id="443" r:id="rId3"/>
    <p:sldId id="440" r:id="rId4"/>
    <p:sldId id="476" r:id="rId5"/>
    <p:sldId id="442" r:id="rId6"/>
    <p:sldId id="441" r:id="rId7"/>
    <p:sldId id="474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75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39" r:id="rId4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1" initials="E" lastIdx="1" clrIdx="0">
    <p:extLst>
      <p:ext uri="{19B8F6BF-5375-455C-9EA6-DF929625EA0E}">
        <p15:presenceInfo xmlns:p15="http://schemas.microsoft.com/office/powerpoint/2012/main" xmlns="" userId="EG1" providerId="None"/>
      </p:ext>
    </p:extLst>
  </p:cmAuthor>
  <p:cmAuthor id="2" name="Софрыгин Лука, LS4" initials="СЛL" lastIdx="1" clrIdx="1">
    <p:extLst>
      <p:ext uri="{19B8F6BF-5375-455C-9EA6-DF929625EA0E}">
        <p15:presenceInfo xmlns:p15="http://schemas.microsoft.com/office/powerpoint/2012/main" xmlns="" userId="S-1-5-21-625263247-1454195203-2169808520-1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95036" autoAdjust="0"/>
  </p:normalViewPr>
  <p:slideViewPr>
    <p:cSldViewPr snapToGrid="0">
      <p:cViewPr>
        <p:scale>
          <a:sx n="200" d="100"/>
          <a:sy n="200" d="100"/>
        </p:scale>
        <p:origin x="-1182" y="-45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92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EAE9-AAF6-4AB1-9F59-9F984DBCDFBC}" type="datetimeFigureOut">
              <a:rPr lang="ru-RU" smtClean="0"/>
              <a:pPr/>
              <a:t>26.06.2024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C65B3-3737-4DC1-B218-587C71CB93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864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C65B3-3737-4DC1-B218-587C71CB93A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861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34DA-C882-4236-B529-83D1422DE2D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00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DA4F9-7829-4D35-8D88-FDEF56B76E9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8973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D59-6DE1-4F50-B920-BAFEFE9DB8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723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12" y="55322"/>
            <a:ext cx="7606737" cy="639159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E97AC-181C-4449-90AE-0FBDA16C83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B412-E239-4344-928E-2867D770A18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C8D87-A996-4440-991B-7DD9C037A87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75C28-016B-4185-BB52-3DDD41B823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21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FE08A-AC47-4206-9EEC-E68F186D07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34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4F2E-64D2-421A-96CC-2929F053A9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8C40-96CF-4BF1-99C9-D116826B1F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6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46153-EFBC-4F2F-893B-F26FC7A163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2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0"/>
            <a:ext cx="916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888" y="59726"/>
            <a:ext cx="7641461" cy="5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3929"/>
            <a:ext cx="7886700" cy="38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A356-A2FE-4310-85D3-F33D26BF58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" name="Рисунок 10" descr="Утвержденый герб__Sova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4546" y="4429636"/>
            <a:ext cx="501905" cy="6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School30-110_uni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390" y="4187441"/>
            <a:ext cx="1106685" cy="10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1042990" y="4562226"/>
            <a:ext cx="7561262" cy="46553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Computer Graphics Support Group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Санкт-Петербургский губернаторский физико-математический лицей № 30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Рисунок 14" descr="CGSG-Logo_Stroke_4p_Cyant_30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9724" cy="712601"/>
          </a:xfrm>
          <a:prstGeom prst="rect">
            <a:avLst/>
          </a:prstGeom>
        </p:spPr>
      </p:pic>
      <p:pic>
        <p:nvPicPr>
          <p:cNvPr id="16" name="Рисунок 15" descr="logo-100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083996" y="0"/>
            <a:ext cx="736476" cy="7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0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300" y="1577578"/>
            <a:ext cx="8636000" cy="1241822"/>
          </a:xfrm>
        </p:spPr>
        <p:txBody>
          <a:bodyPr numCol="3">
            <a:noAutofit/>
          </a:bodyPr>
          <a:lstStyle/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Худяков Тимофей 08-4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Посудин Савва 09-1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Егоров Борис 09-3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Ильясов Александр 09-3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Павлов Ефим 09-4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Федорич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Ирина 09-4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Чепурных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Денис 09-6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Витман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Илья 10-2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Новиков Александр 10-5 класс</a:t>
            </a: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Пашков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 10-5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Петров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Тимофей 10-5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Тюрина Анастасия 10-5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Голубов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Владислав 10-6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Кириллов Дмитрий 10-6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Мустафин Марат 10-6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Резников Иван 10-6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Топунов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Антон 10-6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Фисунова Лидия 10-6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Рыбинский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Глеб 0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Cофрыгин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Лука 0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-4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Дементьев Даниил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Коптелов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Никита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Глущенко Александр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Денисов Егор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endParaRPr lang="en-US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Ефимов 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Олег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 класс 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Залесский Михаил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 класс 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Минажетдинов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Тимур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Железняков Алексей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-3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Изотов Андрей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-5 класс</a:t>
            </a:r>
          </a:p>
          <a:p>
            <a:pPr marL="88900" indent="-88900" algn="l">
              <a:lnSpc>
                <a:spcPct val="65000"/>
              </a:lnSpc>
              <a:buFont typeface="Arial" pitchFamily="34" charset="0"/>
              <a:buChar char="•"/>
              <a:defRPr/>
            </a:pP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Шаповалов Даниил </a:t>
            </a:r>
            <a:r>
              <a:rPr lang="en-US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altLang="ru-RU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-5 класс</a:t>
            </a:r>
          </a:p>
          <a:p>
            <a:pPr algn="l">
              <a:lnSpc>
                <a:spcPct val="65000"/>
              </a:lnSpc>
              <a:defRPr/>
            </a:pPr>
            <a:endParaRPr lang="ru-RU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65000"/>
              </a:lnSpc>
              <a:defRPr/>
            </a:pPr>
            <a:endParaRPr lang="ru-RU" altLang="ru-RU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2524" y="4260427"/>
            <a:ext cx="80480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Галинский В.А</a:t>
            </a:r>
            <a:r>
              <a:rPr lang="ru-RU" alt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ru-RU" altLang="ru-RU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 группы компьютерной графики,</a:t>
            </a:r>
          </a:p>
          <a:p>
            <a:pPr algn="r">
              <a:spcBef>
                <a:spcPct val="0"/>
              </a:spcBef>
            </a:pPr>
            <a:r>
              <a:rPr lang="ru-RU" altLang="ru-RU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 </a:t>
            </a:r>
            <a:r>
              <a:rPr lang="ru-RU" altLang="ru-RU" sz="1050" dirty="0">
                <a:latin typeface="Arial" panose="020B0604020202020204" pitchFamily="34" charset="0"/>
                <a:cs typeface="Arial" panose="020B0604020202020204" pitchFamily="34" charset="0"/>
              </a:rPr>
              <a:t>информатики и </a:t>
            </a:r>
            <a:r>
              <a:rPr lang="ru-RU" altLang="ru-RU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 СПб </a:t>
            </a:r>
            <a:r>
              <a:rPr lang="ru-RU" altLang="ru-RU" sz="1050" dirty="0">
                <a:latin typeface="Arial" panose="020B0604020202020204" pitchFamily="34" charset="0"/>
                <a:cs typeface="Arial" panose="020B0604020202020204" pitchFamily="34" charset="0"/>
              </a:rPr>
              <a:t>губернаторского физико-математического лицея № 30</a:t>
            </a:r>
            <a:endParaRPr lang="ru-RU" alt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00113" y="-295746"/>
            <a:ext cx="7772400" cy="1943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Санкт-Петербургский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губернаторский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/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</a:b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физико-математический лицей № 30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Летняя учебно-исследовательская практика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2024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года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Группа 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"Компьютерная графика.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Advanced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".</a:t>
            </a:r>
            <a:b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8200" y="1238250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Juniors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1238250"/>
            <a:ext cx="88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Seniors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Егоров Борис, 09-3: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Ильясов Александр, 09-3: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Павлов Ефим, 09-4: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Федорич</a:t>
            </a:r>
            <a:r>
              <a:rPr lang="ru-RU" dirty="0" smtClean="0"/>
              <a:t> Ирина, 09-4: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Чепурных</a:t>
            </a:r>
            <a:r>
              <a:rPr lang="ru-RU" dirty="0" smtClean="0"/>
              <a:t> Денис, 09-6: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Витман</a:t>
            </a:r>
            <a:r>
              <a:rPr lang="ru-RU" dirty="0" smtClean="0"/>
              <a:t> Илья, 10-2: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Новиков Александр</a:t>
            </a:r>
            <a:r>
              <a:rPr lang="ru-RU" dirty="0" smtClean="0"/>
              <a:t>, </a:t>
            </a:r>
            <a:r>
              <a:rPr lang="ru-RU" dirty="0" smtClean="0"/>
              <a:t>10-5: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Пашков Иван, 10-5: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Петров Тимофей, 10-5: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Тюрина Анастасия, 10-5: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Голубов</a:t>
            </a:r>
            <a:r>
              <a:rPr lang="ru-RU" dirty="0" smtClean="0"/>
              <a:t> Владислав, 10-6: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Кириллов Дмитрий, 10-6: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Мустафин Марат, 10-6: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Резников Иван, 10-6: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Топунов</a:t>
            </a:r>
            <a:r>
              <a:rPr lang="ru-RU" dirty="0" smtClean="0"/>
              <a:t> Антон, 10-6: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Фисунова Лидия, 10-6: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oper Black" pitchFamily="18" charset="0"/>
              </a:rPr>
              <a:t>CGSG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latin typeface="Bookman Old Style" pitchFamily="18" charset="0"/>
              </a:rPr>
              <a:t>Seniors</a:t>
            </a:r>
            <a:endParaRPr lang="ru-RU" dirty="0">
              <a:latin typeface="Bookman Old Style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Рыбинский</a:t>
            </a:r>
            <a:r>
              <a:rPr lang="ru-RU" dirty="0" smtClean="0"/>
              <a:t> Глеб, 09-1: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офрыгин</a:t>
            </a:r>
            <a:r>
              <a:rPr lang="ru-RU" dirty="0" smtClean="0"/>
              <a:t> Лука, 09-4: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Дементьев Даниил, 10-1: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900" y="852454"/>
            <a:ext cx="4572000" cy="213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1600" kern="0" dirty="0" smtClean="0">
                <a:solidFill>
                  <a:srgbClr val="000000"/>
                </a:solidFill>
              </a:rPr>
              <a:t>8 пунктов:</a:t>
            </a:r>
            <a:endParaRPr lang="ru-RU" sz="1600" kern="0" dirty="0" smtClean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One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ru-RU" sz="1400" kern="0" dirty="0" smtClean="0">
                <a:solidFill>
                  <a:srgbClr val="000000"/>
                </a:solidFill>
              </a:rPr>
              <a:t>– описание этого пункта</a:t>
            </a:r>
            <a:endParaRPr lang="en-US" sz="1400" kern="0" dirty="0" smtClean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Two</a:t>
            </a:r>
            <a:r>
              <a:rPr lang="ru-RU" sz="1400" kern="0" dirty="0" smtClean="0">
                <a:solidFill>
                  <a:srgbClr val="000000"/>
                </a:solidFill>
              </a:rPr>
              <a:t> </a:t>
            </a:r>
            <a:r>
              <a:rPr lang="ru-RU" sz="1400" kern="0" dirty="0" smtClean="0">
                <a:solidFill>
                  <a:srgbClr val="000000"/>
                </a:solidFill>
              </a:rPr>
              <a:t>– описание этого пункта</a:t>
            </a:r>
            <a:endParaRPr lang="en-US" sz="1400" kern="0" dirty="0" smtClean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Three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</a:rPr>
              <a:t>– </a:t>
            </a:r>
            <a:r>
              <a:rPr lang="ru-RU" sz="1400" kern="0" dirty="0" smtClean="0">
                <a:solidFill>
                  <a:srgbClr val="000000"/>
                </a:solidFill>
              </a:rPr>
              <a:t>описание этого пункта</a:t>
            </a:r>
            <a:endParaRPr lang="en-US" sz="1400" kern="0" dirty="0" smtClean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Four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</a:rPr>
              <a:t>– </a:t>
            </a:r>
            <a:r>
              <a:rPr lang="ru-RU" sz="1400" kern="0" dirty="0" smtClean="0">
                <a:solidFill>
                  <a:srgbClr val="000000"/>
                </a:solidFill>
              </a:rPr>
              <a:t>описание этого </a:t>
            </a:r>
            <a:r>
              <a:rPr lang="ru-RU" sz="1400" kern="0" dirty="0" smtClean="0">
                <a:solidFill>
                  <a:srgbClr val="000000"/>
                </a:solidFill>
              </a:rPr>
              <a:t>пункта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Five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</a:rPr>
              <a:t>– </a:t>
            </a:r>
            <a:r>
              <a:rPr lang="ru-RU" sz="1400" kern="0" dirty="0" smtClean="0">
                <a:solidFill>
                  <a:srgbClr val="000000"/>
                </a:solidFill>
              </a:rPr>
              <a:t>описание этого пункта</a:t>
            </a:r>
            <a:endParaRPr lang="en-US" sz="1400" kern="0" dirty="0" smtClean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Six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ru-RU" sz="1400" kern="0" dirty="0" smtClean="0">
                <a:solidFill>
                  <a:srgbClr val="000000"/>
                </a:solidFill>
              </a:rPr>
              <a:t>и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en-US" sz="1400" b="1" kern="0" dirty="0" smtClean="0">
                <a:solidFill>
                  <a:srgbClr val="000000"/>
                </a:solidFill>
              </a:rPr>
              <a:t>Seven</a:t>
            </a:r>
            <a:r>
              <a:rPr lang="en-US" sz="1400" kern="0" dirty="0" smtClean="0">
                <a:solidFill>
                  <a:srgbClr val="000000"/>
                </a:solidFill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</a:rPr>
              <a:t>– </a:t>
            </a:r>
            <a:r>
              <a:rPr lang="ru-RU" sz="1400" kern="0" dirty="0" smtClean="0">
                <a:solidFill>
                  <a:srgbClr val="000000"/>
                </a:solidFill>
              </a:rPr>
              <a:t>описание </a:t>
            </a:r>
            <a:r>
              <a:rPr lang="ru-RU" sz="1400" kern="0" dirty="0" smtClean="0">
                <a:solidFill>
                  <a:srgbClr val="000000"/>
                </a:solidFill>
              </a:rPr>
              <a:t>этих пунктов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b="1" kern="0" dirty="0" smtClean="0">
                <a:solidFill>
                  <a:srgbClr val="000000"/>
                </a:solidFill>
              </a:rPr>
              <a:t>Eight</a:t>
            </a:r>
            <a:r>
              <a:rPr lang="ru-RU" sz="1400" kern="0" dirty="0" smtClean="0">
                <a:solidFill>
                  <a:srgbClr val="000000"/>
                </a:solidFill>
              </a:rPr>
              <a:t> </a:t>
            </a:r>
            <a:r>
              <a:rPr lang="ru-RU" sz="1400" kern="0" dirty="0" smtClean="0">
                <a:solidFill>
                  <a:srgbClr val="000000"/>
                </a:solidFill>
              </a:rPr>
              <a:t>– </a:t>
            </a:r>
            <a:r>
              <a:rPr lang="ru-RU" sz="1400" kern="0" dirty="0" smtClean="0">
                <a:solidFill>
                  <a:srgbClr val="000000"/>
                </a:solidFill>
              </a:rPr>
              <a:t>описание этого пункта</a:t>
            </a:r>
            <a:endParaRPr lang="ru-RU" sz="1400" kern="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2871" y="944575"/>
            <a:ext cx="4185930" cy="361927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7" y="3543303"/>
            <a:ext cx="2133599" cy="689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38149" y="3090829"/>
            <a:ext cx="45720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1200" kern="0" dirty="0" smtClean="0">
                <a:solidFill>
                  <a:srgbClr val="000000"/>
                </a:solidFill>
              </a:rPr>
              <a:t>1 пункт:</a:t>
            </a:r>
            <a:endParaRPr lang="ru-RU" sz="1200" kern="0" dirty="0" smtClean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ru-RU" sz="1100" kern="0" dirty="0" smtClean="0">
                <a:solidFill>
                  <a:srgbClr val="000000"/>
                </a:solidFill>
              </a:rPr>
              <a:t>загрузка </a:t>
            </a:r>
            <a:r>
              <a:rPr lang="en-US" sz="1100" b="1" i="1" kern="0" dirty="0" err="1" smtClean="0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n-US" sz="1100" kern="0" dirty="0" smtClean="0">
                <a:solidFill>
                  <a:srgbClr val="000000"/>
                </a:solidFill>
              </a:rPr>
              <a:t> (</a:t>
            </a:r>
            <a:r>
              <a:rPr lang="ru-RU" sz="1100" kern="0" dirty="0" err="1" smtClean="0">
                <a:solidFill>
                  <a:srgbClr val="000000"/>
                </a:solidFill>
              </a:rPr>
              <a:t>шот</a:t>
            </a:r>
            <a:r>
              <a:rPr lang="ru-RU" sz="1100" kern="0" dirty="0" smtClean="0">
                <a:solidFill>
                  <a:srgbClr val="000000"/>
                </a:solidFill>
              </a:rPr>
              <a:t> из </a:t>
            </a:r>
            <a:r>
              <a:rPr lang="en-US" sz="1100" i="1" u="sng" kern="0" dirty="0" smtClean="0">
                <a:solidFill>
                  <a:srgbClr val="000000"/>
                </a:solidFill>
              </a:rPr>
              <a:t>debug chrome</a:t>
            </a:r>
            <a:r>
              <a:rPr lang="ru-RU" sz="1100" kern="0" dirty="0" smtClean="0">
                <a:solidFill>
                  <a:srgbClr val="000000"/>
                </a:solidFill>
              </a:rPr>
              <a:t>)</a:t>
            </a:r>
            <a:r>
              <a:rPr lang="en-US" sz="1100" kern="0" dirty="0" smtClean="0">
                <a:solidFill>
                  <a:srgbClr val="000000"/>
                </a:solidFill>
              </a:rPr>
              <a:t>:</a:t>
            </a:r>
            <a:endParaRPr lang="en-US" sz="1100" i="1" kern="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10024" y="676253"/>
            <a:ext cx="457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ru-RU" sz="1100" kern="0" dirty="0" smtClean="0">
                <a:solidFill>
                  <a:srgbClr val="000000"/>
                </a:solidFill>
              </a:rPr>
              <a:t>пример </a:t>
            </a:r>
            <a:r>
              <a:rPr lang="en-US" sz="1100" b="1" i="1" kern="0" dirty="0" err="1" smtClean="0">
                <a:solidFill>
                  <a:schemeClr val="accent1">
                    <a:lumMod val="75000"/>
                  </a:schemeClr>
                </a:solidFill>
              </a:rPr>
              <a:t>shader</a:t>
            </a:r>
            <a:r>
              <a:rPr lang="en-US" sz="1100" kern="0" dirty="0" smtClean="0">
                <a:solidFill>
                  <a:srgbClr val="000000"/>
                </a:solidFill>
              </a:rPr>
              <a:t> (</a:t>
            </a:r>
            <a:r>
              <a:rPr lang="ru-RU" sz="1100" kern="0" dirty="0" err="1" smtClean="0">
                <a:solidFill>
                  <a:srgbClr val="000000"/>
                </a:solidFill>
              </a:rPr>
              <a:t>шот</a:t>
            </a:r>
            <a:r>
              <a:rPr lang="ru-RU" sz="1100" kern="0" dirty="0" smtClean="0">
                <a:solidFill>
                  <a:srgbClr val="000000"/>
                </a:solidFill>
              </a:rPr>
              <a:t> из </a:t>
            </a:r>
            <a:r>
              <a:rPr lang="en-US" sz="1100" i="1" u="sng" kern="0" dirty="0" smtClean="0">
                <a:solidFill>
                  <a:srgbClr val="000000"/>
                </a:solidFill>
              </a:rPr>
              <a:t>Visual Studio Code</a:t>
            </a:r>
            <a:r>
              <a:rPr lang="ru-RU" sz="1100" kern="0" dirty="0" smtClean="0">
                <a:solidFill>
                  <a:srgbClr val="000000"/>
                </a:solidFill>
              </a:rPr>
              <a:t>)</a:t>
            </a:r>
            <a:r>
              <a:rPr lang="en-US" sz="1100" kern="0" dirty="0" smtClean="0">
                <a:solidFill>
                  <a:srgbClr val="000000"/>
                </a:solidFill>
              </a:rPr>
              <a:t>:</a:t>
            </a:r>
            <a:endParaRPr lang="en-US" sz="1100" i="1" kern="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Коптелов</a:t>
            </a:r>
            <a:r>
              <a:rPr lang="ru-RU" dirty="0" smtClean="0"/>
              <a:t> Никита, 10-1: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Глущенко Александр, 10-2: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Денисов Егор, 10-2: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Ефимов Олег, 10-2: «...»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Залесский Михаил, 10-2: «...»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Минажетдинов</a:t>
            </a:r>
            <a:r>
              <a:rPr lang="ru-RU" dirty="0" smtClean="0"/>
              <a:t> Тимур, 10-2: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Железняков Алексей, 10-3: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Изотов Андрей, 10-5: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Шаповалов Даниил, 10-5: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GSG-Logo_Strok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8057" y="553221"/>
            <a:ext cx="5607886" cy="4037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Персональные проекты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Иванов Петр, 10-7: «Лабиринт с чатом 4D»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oper Black" pitchFamily="18" charset="0"/>
              </a:rPr>
              <a:t>CGSG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latin typeface="Bookman Old Style" pitchFamily="18" charset="0"/>
              </a:rPr>
              <a:t>Juniors</a:t>
            </a:r>
            <a:endParaRPr lang="ru-RU" dirty="0">
              <a:latin typeface="Bookman Old Style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Худяков Тимофей, 08-4: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Посудин Савва, 09-1: «...»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19080</TotalTime>
  <Words>361</Words>
  <Application>Microsoft Office PowerPoint</Application>
  <PresentationFormat>Экран (16:9)</PresentationFormat>
  <Paragraphs>94</Paragraphs>
  <Slides>39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Течение</vt:lpstr>
      <vt:lpstr>Слайд 1</vt:lpstr>
      <vt:lpstr>Слайд 2</vt:lpstr>
      <vt:lpstr>Пример</vt:lpstr>
      <vt:lpstr>Слайд 4</vt:lpstr>
      <vt:lpstr>Персональные проекты</vt:lpstr>
      <vt:lpstr>Иванов Петр, 10-7: «Лабиринт с чатом 4D»</vt:lpstr>
      <vt:lpstr>CGSG Juniors</vt:lpstr>
      <vt:lpstr>Худяков Тимофей, 08-4: «...»</vt:lpstr>
      <vt:lpstr>Посудин Савва, 09-1: «...»</vt:lpstr>
      <vt:lpstr>Егоров Борис, 09-3: «...»</vt:lpstr>
      <vt:lpstr>Ильясов Александр, 09-3: «...»</vt:lpstr>
      <vt:lpstr>Павлов Ефим, 09-4: «...»</vt:lpstr>
      <vt:lpstr>Федорич Ирина, 09-4: «...»</vt:lpstr>
      <vt:lpstr>Чепурных Денис, 09-6: «...»</vt:lpstr>
      <vt:lpstr>Витман Илья, 10-2: «...»</vt:lpstr>
      <vt:lpstr>Новиков Александр, 10-5: «...»</vt:lpstr>
      <vt:lpstr>Пашков Иван, 10-5: «...»</vt:lpstr>
      <vt:lpstr>Петров Тимофей, 10-5: «...»</vt:lpstr>
      <vt:lpstr>Тюрина Анастасия, 10-5: «...»</vt:lpstr>
      <vt:lpstr>Голубов Владислав, 10-6: «...»</vt:lpstr>
      <vt:lpstr>Кириллов Дмитрий, 10-6: «...»</vt:lpstr>
      <vt:lpstr>Мустафин Марат, 10-6: «...»</vt:lpstr>
      <vt:lpstr>Резников Иван, 10-6: «...»</vt:lpstr>
      <vt:lpstr>Топунов Антон, 10-6: «...»</vt:lpstr>
      <vt:lpstr>Фисунова Лидия, 10-6: «...»</vt:lpstr>
      <vt:lpstr>CGSG Seniors</vt:lpstr>
      <vt:lpstr>Рыбинский Глеб, 09-1: «...»</vt:lpstr>
      <vt:lpstr>Cофрыгин Лука, 09-4: «...»</vt:lpstr>
      <vt:lpstr>Дементьев Даниил, 10-1: «...»</vt:lpstr>
      <vt:lpstr>Коптелов Никита, 10-1: «...»</vt:lpstr>
      <vt:lpstr>Глущенко Александр, 10-2: «...»</vt:lpstr>
      <vt:lpstr>Денисов Егор, 10-2: «...»</vt:lpstr>
      <vt:lpstr>Ефимов Олег, 10-2: «...» </vt:lpstr>
      <vt:lpstr>Залесский Михаил, 10-2: «...» </vt:lpstr>
      <vt:lpstr>Минажетдинов Тимур, 10-2: «...»</vt:lpstr>
      <vt:lpstr>Железняков Алексей, 10-3: «...»</vt:lpstr>
      <vt:lpstr>Изотов Андрей, 10-5: «...»</vt:lpstr>
      <vt:lpstr>Шаповалов Даниил, 10-5: «...»</vt:lpstr>
      <vt:lpstr>Слайд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очень сложной анимации для оптимизации визуализации трехмерных сцен.</dc:title>
  <dc:creator>CGSG'2020</dc:creator>
  <cp:keywords>CGSG;Computer Graphics;Real Time;ФМЛ № 30;Computer Graphics Support Group</cp:keywords>
  <cp:lastModifiedBy>VG4</cp:lastModifiedBy>
  <cp:revision>524</cp:revision>
  <dcterms:created xsi:type="dcterms:W3CDTF">2016-01-28T14:53:46Z</dcterms:created>
  <dcterms:modified xsi:type="dcterms:W3CDTF">2024-06-26T19:16:50Z</dcterms:modified>
</cp:coreProperties>
</file>