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449" r:id="rId2"/>
    <p:sldId id="450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1" initials="E" lastIdx="1" clrIdx="0">
    <p:extLst>
      <p:ext uri="{19B8F6BF-5375-455C-9EA6-DF929625EA0E}">
        <p15:presenceInfo xmlns:p15="http://schemas.microsoft.com/office/powerpoint/2012/main" userId="EG1" providerId="None"/>
      </p:ext>
    </p:extLst>
  </p:cmAuthor>
  <p:cmAuthor id="2" name="Софрыгин Лука, LS4" initials="СЛL" lastIdx="1" clrIdx="1">
    <p:extLst>
      <p:ext uri="{19B8F6BF-5375-455C-9EA6-DF929625EA0E}">
        <p15:presenceInfo xmlns:p15="http://schemas.microsoft.com/office/powerpoint/2012/main" userId="S-1-5-21-625263247-1454195203-2169808520-12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6" autoAdjust="0"/>
    <p:restoredTop sz="95036" autoAdjust="0"/>
  </p:normalViewPr>
  <p:slideViewPr>
    <p:cSldViewPr snapToGrid="0">
      <p:cViewPr varScale="1">
        <p:scale>
          <a:sx n="146" d="100"/>
          <a:sy n="146" d="100"/>
        </p:scale>
        <p:origin x="1050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292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EAE9-AAF6-4AB1-9F59-9F984DBCDFBC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C65B3-3737-4DC1-B218-587C71CB93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64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34DA-C882-4236-B529-83D1422DE2D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DA4F9-7829-4D35-8D88-FDEF56B76E9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73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AAD59-6DE1-4F50-B920-BAFEFE9DB81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31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12" y="55322"/>
            <a:ext cx="7606737" cy="639159"/>
          </a:xfrm>
        </p:spPr>
        <p:txBody>
          <a:bodyPr>
            <a:noAutofit/>
          </a:bodyPr>
          <a:lstStyle>
            <a:lvl1pPr algn="ctr">
              <a:defRPr sz="2800" b="1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E97AC-181C-4449-90AE-0FBDA16C839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62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9B412-E239-4344-928E-2867D770A18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C8D87-A996-4440-991B-7DD9C037A87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73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75C28-016B-4185-BB52-3DDD41B823C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11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FE08A-AC47-4206-9EEC-E68F186D071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34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34F2E-64D2-421A-96CC-2929F053A95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13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F8C40-96CF-4BF1-99C9-D116826B1F3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6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46153-EFBC-4F2F-893B-F26FC7A1632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2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9525" y="0"/>
            <a:ext cx="9163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888" y="59726"/>
            <a:ext cx="7641461" cy="57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63929"/>
            <a:ext cx="7886700" cy="386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8A356-A2FE-4310-85D3-F33D26BF58C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" name="Рисунок 10" descr="Утвержденый герб__Sova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46" y="4429636"/>
            <a:ext cx="501905" cy="69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School30-110_uni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390" y="4187441"/>
            <a:ext cx="1106685" cy="105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1042990" y="4562226"/>
            <a:ext cx="7561262" cy="46553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Computer Graphics Support Group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Санкт-Петербургский губернаторский физико-математический лицей № 30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Рисунок 14" descr="CGSG-Logo_Stroke_4p_Cyant_30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89724" cy="712601"/>
          </a:xfrm>
          <a:prstGeom prst="rect">
            <a:avLst/>
          </a:prstGeom>
        </p:spPr>
      </p:pic>
      <p:pic>
        <p:nvPicPr>
          <p:cNvPr id="16" name="Рисунок 15" descr="logo-100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083996" y="0"/>
            <a:ext cx="736476" cy="7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0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Залесский Михаил, 10-2</a:t>
            </a:r>
            <a:r>
              <a:rPr lang="en-US" dirty="0" smtClean="0"/>
              <a:t>;</a:t>
            </a:r>
            <a:r>
              <a:rPr lang="ru-RU" dirty="0" smtClean="0"/>
              <a:t> Денисов Егор, 10-2: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«</a:t>
            </a:r>
            <a:r>
              <a:rPr lang="en-US" dirty="0" smtClean="0"/>
              <a:t>Here &amp; Now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«</a:t>
            </a:r>
            <a:r>
              <a:rPr lang="en-US" b="1" dirty="0"/>
              <a:t>Here &amp; Now</a:t>
            </a:r>
            <a:r>
              <a:rPr lang="ru-RU" b="1" dirty="0" smtClean="0"/>
              <a:t>»</a:t>
            </a:r>
            <a:r>
              <a:rPr lang="en-US" b="1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сайт для обмена </a:t>
            </a:r>
            <a:r>
              <a:rPr lang="ru-RU" dirty="0" err="1" smtClean="0"/>
              <a:t>геолокацией</a:t>
            </a:r>
            <a:r>
              <a:rPr lang="ru-RU" dirty="0"/>
              <a:t> </a:t>
            </a:r>
            <a:r>
              <a:rPr lang="ru-RU" dirty="0" smtClean="0"/>
              <a:t>в реальном времени между друзьями</a:t>
            </a:r>
            <a:endParaRPr lang="en-US" dirty="0" smtClean="0"/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dirty="0" smtClean="0"/>
              <a:t>Использовались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/JavaScript</a:t>
            </a:r>
          </a:p>
          <a:p>
            <a:pPr lvl="1"/>
            <a:r>
              <a:rPr lang="en-US" dirty="0" smtClean="0"/>
              <a:t>React TS</a:t>
            </a:r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Socket.io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08" y="1689869"/>
            <a:ext cx="2844882" cy="28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Залесский Михаил, 10-2</a:t>
            </a:r>
            <a:r>
              <a:rPr lang="en-US" dirty="0" smtClean="0"/>
              <a:t>;</a:t>
            </a:r>
            <a:r>
              <a:rPr lang="ru-RU" dirty="0" smtClean="0"/>
              <a:t> Денисов Егор, 10-2: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«</a:t>
            </a:r>
            <a:r>
              <a:rPr lang="en-US" dirty="0" smtClean="0"/>
              <a:t>Here &amp; Now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437" y="1052169"/>
            <a:ext cx="1399675" cy="303371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7" y="1052169"/>
            <a:ext cx="1399675" cy="30337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1" y="1052167"/>
            <a:ext cx="1398230" cy="30305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86" y="1052166"/>
            <a:ext cx="1398230" cy="30305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21" y="1052166"/>
            <a:ext cx="1398231" cy="30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чение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19097</TotalTime>
  <Words>43</Words>
  <Application>Microsoft Office PowerPoint</Application>
  <PresentationFormat>Экран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Течение</vt:lpstr>
      <vt:lpstr>Залесский Михаил, 10-2; Денисов Егор, 10-2: «Here &amp; Now»</vt:lpstr>
      <vt:lpstr>Залесский Михаил, 10-2; Денисов Егор, 10-2: «Here &amp; Now»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очень сложной анимации для оптимизации визуализации трехмерных сцен.</dc:title>
  <dc:creator>CGSG'2020</dc:creator>
  <cp:keywords>CGSG;Computer Graphics;Real Time;ФМЛ № 30;Computer Graphics Support Group</cp:keywords>
  <cp:lastModifiedBy>Залесский Михаил, MZ2</cp:lastModifiedBy>
  <cp:revision>526</cp:revision>
  <dcterms:created xsi:type="dcterms:W3CDTF">2016-01-28T14:53:46Z</dcterms:created>
  <dcterms:modified xsi:type="dcterms:W3CDTF">2024-06-27T16:06:50Z</dcterms:modified>
</cp:coreProperties>
</file>