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A9641-D6B7-470B-838A-88B24F5CAE8E}" v="1" dt="2021-11-22T07:18:14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Emil Hårberg Ingebrigtsen" userId="cca66209-cc22-42cd-abd2-0f05e573e702" providerId="ADAL" clId="{0D0A9641-D6B7-470B-838A-88B24F5CAE8E}"/>
    <pc:docChg chg="modSld">
      <pc:chgData name="Karl Emil Hårberg Ingebrigtsen" userId="cca66209-cc22-42cd-abd2-0f05e573e702" providerId="ADAL" clId="{0D0A9641-D6B7-470B-838A-88B24F5CAE8E}" dt="2021-11-22T07:18:14.670" v="1" actId="313"/>
      <pc:docMkLst>
        <pc:docMk/>
      </pc:docMkLst>
      <pc:sldChg chg="modSp mod">
        <pc:chgData name="Karl Emil Hårberg Ingebrigtsen" userId="cca66209-cc22-42cd-abd2-0f05e573e702" providerId="ADAL" clId="{0D0A9641-D6B7-470B-838A-88B24F5CAE8E}" dt="2021-11-22T07:18:14.670" v="1" actId="313"/>
        <pc:sldMkLst>
          <pc:docMk/>
          <pc:sldMk cId="3911624673" sldId="256"/>
        </pc:sldMkLst>
        <pc:spChg chg="mod">
          <ac:chgData name="Karl Emil Hårberg Ingebrigtsen" userId="cca66209-cc22-42cd-abd2-0f05e573e702" providerId="ADAL" clId="{0D0A9641-D6B7-470B-838A-88B24F5CAE8E}" dt="2021-11-22T07:18:14.670" v="1" actId="313"/>
          <ac:spMkLst>
            <pc:docMk/>
            <pc:sldMk cId="3911624673" sldId="256"/>
            <ac:spMk id="3" creationId="{DE09C300-5D12-4A27-B509-C04A4B7EBE32}"/>
          </ac:spMkLst>
        </pc:spChg>
        <pc:spChg chg="mod">
          <ac:chgData name="Karl Emil Hårberg Ingebrigtsen" userId="cca66209-cc22-42cd-abd2-0f05e573e702" providerId="ADAL" clId="{0D0A9641-D6B7-470B-838A-88B24F5CAE8E}" dt="2021-11-22T07:17:12.257" v="0" actId="121"/>
          <ac:spMkLst>
            <pc:docMk/>
            <pc:sldMk cId="3911624673" sldId="256"/>
            <ac:spMk id="5" creationId="{A93A9BDF-3BA9-44E6-B95D-7D7FB0F8D0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4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0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9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1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5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8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lbrikker i bondesjakkspill">
            <a:extLst>
              <a:ext uri="{FF2B5EF4-FFF2-40B4-BE49-F238E27FC236}">
                <a16:creationId xmlns:a16="http://schemas.microsoft.com/office/drawing/2014/main" id="{EECFC9C4-7931-4D1A-9C5A-92FFB2B00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9" b="576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A037E96-C927-4FAC-8A1C-6A5B5858E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34" y="1122219"/>
            <a:ext cx="7269714" cy="2937345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nb-NO" sz="4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Videopresentasjon – Milepæl 2: Spill på </a:t>
            </a:r>
            <a:r>
              <a:rPr lang="nb-NO" sz="4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r>
              <a:rPr lang="nb-NO" sz="4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HAT, programmert i Python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E09C300-5D12-4A27-B509-C04A4B7EB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0870" y="1447799"/>
            <a:ext cx="2874325" cy="4076699"/>
          </a:xfrm>
        </p:spPr>
        <p:txBody>
          <a:bodyPr anchor="ctr">
            <a:normAutofit/>
          </a:bodyPr>
          <a:lstStyle/>
          <a:p>
            <a:r>
              <a:rPr lang="nb-NO" b="1" dirty="0">
                <a:solidFill>
                  <a:srgbClr val="FFFFFF"/>
                </a:solidFill>
              </a:rPr>
              <a:t>Gruppemedlemmer :</a:t>
            </a:r>
          </a:p>
          <a:p>
            <a:r>
              <a:rPr lang="nb-NO" dirty="0">
                <a:solidFill>
                  <a:srgbClr val="FFFFFF"/>
                </a:solidFill>
              </a:rPr>
              <a:t>Daniel </a:t>
            </a:r>
            <a:r>
              <a:rPr lang="nb-NO" dirty="0" err="1">
                <a:solidFill>
                  <a:srgbClr val="FFFFFF"/>
                </a:solidFill>
              </a:rPr>
              <a:t>Renè</a:t>
            </a:r>
            <a:r>
              <a:rPr lang="nb-NO" dirty="0">
                <a:solidFill>
                  <a:srgbClr val="FFFFFF"/>
                </a:solidFill>
              </a:rPr>
              <a:t> Astor</a:t>
            </a:r>
          </a:p>
          <a:p>
            <a:r>
              <a:rPr lang="nb-NO" dirty="0">
                <a:solidFill>
                  <a:srgbClr val="FFFFFF"/>
                </a:solidFill>
              </a:rPr>
              <a:t>Even Bjørkøy</a:t>
            </a:r>
          </a:p>
          <a:p>
            <a:r>
              <a:rPr lang="nb-NO" dirty="0">
                <a:solidFill>
                  <a:srgbClr val="FFFFFF"/>
                </a:solidFill>
              </a:rPr>
              <a:t>Kai </a:t>
            </a:r>
            <a:r>
              <a:rPr lang="nb-NO" dirty="0" err="1">
                <a:solidFill>
                  <a:srgbClr val="FFFFFF"/>
                </a:solidFill>
              </a:rPr>
              <a:t>Shingai</a:t>
            </a:r>
            <a:r>
              <a:rPr lang="nb-NO" dirty="0">
                <a:solidFill>
                  <a:srgbClr val="FFFFFF"/>
                </a:solidFill>
              </a:rPr>
              <a:t> Jørgensen</a:t>
            </a:r>
          </a:p>
          <a:p>
            <a:r>
              <a:rPr lang="nb-NO" dirty="0">
                <a:solidFill>
                  <a:srgbClr val="FFFFFF"/>
                </a:solidFill>
              </a:rPr>
              <a:t>Karl Emil Ingebrigtsen</a:t>
            </a:r>
          </a:p>
          <a:p>
            <a:r>
              <a:rPr lang="nb-NO" dirty="0">
                <a:solidFill>
                  <a:srgbClr val="FFFFFF"/>
                </a:solidFill>
              </a:rPr>
              <a:t>Magnus Rasmussen</a:t>
            </a:r>
          </a:p>
          <a:p>
            <a:r>
              <a:rPr lang="nb-NO" dirty="0">
                <a:solidFill>
                  <a:srgbClr val="FFFFFF"/>
                </a:solidFill>
              </a:rPr>
              <a:t>Markus Korslund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Sylinder 4">
            <a:extLst>
              <a:ext uri="{FF2B5EF4-FFF2-40B4-BE49-F238E27FC236}">
                <a16:creationId xmlns:a16="http://schemas.microsoft.com/office/drawing/2014/main" id="{A93A9BDF-3BA9-44E6-B95D-7D7FB0F8D015}"/>
              </a:ext>
            </a:extLst>
          </p:cNvPr>
          <p:cNvSpPr txBox="1"/>
          <p:nvPr/>
        </p:nvSpPr>
        <p:spPr>
          <a:xfrm>
            <a:off x="386734" y="4436007"/>
            <a:ext cx="726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2800" dirty="0">
                <a:solidFill>
                  <a:schemeClr val="bg1"/>
                </a:solidFill>
              </a:rPr>
              <a:t>Gruppe nr. 18</a:t>
            </a:r>
          </a:p>
        </p:txBody>
      </p:sp>
    </p:spTree>
    <p:extLst>
      <p:ext uri="{BB962C8B-B14F-4D97-AF65-F5344CB8AC3E}">
        <p14:creationId xmlns:p14="http://schemas.microsoft.com/office/powerpoint/2010/main" val="391162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8995D3"/>
      </a:accent1>
      <a:accent2>
        <a:srgbClr val="6FA3C9"/>
      </a:accent2>
      <a:accent3>
        <a:srgbClr val="71ADAD"/>
      </a:accent3>
      <a:accent4>
        <a:srgbClr val="63B493"/>
      </a:accent4>
      <a:accent5>
        <a:srgbClr val="6EB37A"/>
      </a:accent5>
      <a:accent6>
        <a:srgbClr val="76B363"/>
      </a:accent6>
      <a:hlink>
        <a:srgbClr val="8C835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Calisto MT</vt:lpstr>
      <vt:lpstr>Times New Roman</vt:lpstr>
      <vt:lpstr>Univers Condensed</vt:lpstr>
      <vt:lpstr>ChronicleVTI</vt:lpstr>
      <vt:lpstr>Videopresentasjon – Milepæl 2: Spill på Sense HAT, programmert i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Videopresentasjon – Milepæl 2: Spill på Sense HAT, programmert i Python</dc:title>
  <dc:creator>Karl Emil Hårberg Ingebrigtsen</dc:creator>
  <cp:lastModifiedBy>Karl Emil Hårberg Ingebrigtsen</cp:lastModifiedBy>
  <cp:revision>1</cp:revision>
  <dcterms:created xsi:type="dcterms:W3CDTF">2021-11-22T07:07:47Z</dcterms:created>
  <dcterms:modified xsi:type="dcterms:W3CDTF">2021-11-22T07:18:45Z</dcterms:modified>
</cp:coreProperties>
</file>