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8" r:id="rId8"/>
    <p:sldId id="270" r:id="rId9"/>
    <p:sldId id="275" r:id="rId10"/>
    <p:sldId id="276" r:id="rId11"/>
    <p:sldId id="277" r:id="rId12"/>
    <p:sldId id="278" r:id="rId13"/>
    <p:sldId id="269" r:id="rId14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 custT="1"/>
      <dgm:spPr/>
      <dgm:t>
        <a:bodyPr rtlCol="0"/>
        <a:lstStyle/>
        <a:p>
          <a:pPr rtl="0"/>
          <a:r>
            <a:rPr lang="fr-FR" sz="2400" noProof="0" dirty="0" err="1"/>
            <a:t>Balbis</a:t>
          </a:r>
          <a:r>
            <a:rPr lang="fr-FR" sz="2400" noProof="0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fr-FR" b="0" i="0" u="none" dirty="0"/>
            <a:t>Convergent </a:t>
          </a:r>
          <a:r>
            <a:rPr lang="fr-FR" b="0" i="0" u="none" dirty="0" err="1"/>
            <a:t>Movement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fr-FR" b="0" i="0" u="none" dirty="0"/>
            <a:t>Range </a:t>
          </a:r>
          <a:r>
            <a:rPr lang="fr-FR" b="0" i="0" u="none" dirty="0" err="1"/>
            <a:t>Attacks</a:t>
          </a:r>
          <a:r>
            <a:rPr lang="fr-FR" b="0" i="0" u="none" dirty="0"/>
            <a:t> Viewer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fr-FR" noProof="0" dirty="0"/>
            <a:t>Coordination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fr-FR" noProof="0" dirty="0" err="1"/>
            <a:t>Crossplatform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fr-FR" noProof="0" dirty="0"/>
            <a:t>Dien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 custT="1"/>
      <dgm:spPr/>
      <dgm:t>
        <a:bodyPr rtlCol="0"/>
        <a:lstStyle/>
        <a:p>
          <a:pPr rtl="0"/>
          <a:r>
            <a:rPr lang="fr-FR" sz="1600" noProof="0" dirty="0"/>
            <a:t>Robot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 custT="1"/>
      <dgm:spPr/>
      <dgm:t>
        <a:bodyPr rtlCol="0"/>
        <a:lstStyle/>
        <a:p>
          <a:pPr rtl="0"/>
          <a:r>
            <a:rPr lang="fr-FR" sz="1200" b="0" i="0" u="none" dirty="0"/>
            <a:t>Hand To Hand </a:t>
          </a:r>
          <a:r>
            <a:rPr lang="fr-FR" sz="1200" b="0" i="0" u="none" dirty="0" err="1"/>
            <a:t>Attacks</a:t>
          </a:r>
          <a:endParaRPr lang="fr-FR" sz="1200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 custT="1"/>
      <dgm:spPr/>
      <dgm:t>
        <a:bodyPr rtlCol="0"/>
        <a:lstStyle/>
        <a:p>
          <a:pPr rtl="0"/>
          <a:r>
            <a:rPr lang="fr-FR" sz="1000" noProof="0" dirty="0"/>
            <a:t>Structure du projet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endParaRPr lang="fr-FR" noProof="0" dirty="0"/>
        </a:p>
      </dgm:t>
      <dgm:extLst/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fr-FR" noProof="0" dirty="0"/>
        </a:p>
      </dgm:t>
      <dgm:extLst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</dgm:pt>
    <dgm:pt modelId="{1C226D9E-C8BD-43C0-B5A7-66592C02513E}" type="pres">
      <dgm:prSet presAssocID="{87E6D3C0-9C36-4C9B-9EE4-FCB2F172CF62}" presName="node" presStyleLbl="node1" presStyleIdx="1" presStyleCnt="3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3"/>
      <dgm:spPr/>
    </dgm:pt>
    <dgm:pt modelId="{29DFD080-5F1B-4B82-A3B2-DA9D6DF3694E}" type="pres">
      <dgm:prSet presAssocID="{20EB584B-A7B7-43D9-BF6A-2C9338C05B4D}" presName="node" presStyleLbl="node1" presStyleIdx="2" presStyleCnt="3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3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B8060F7B-9920-4F24-BE71-F0E4E3B7B934}" destId="{7E2B8B4E-293F-43EE-AB7D-6598814ECB3C}" srcOrd="1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 custT="1"/>
      <dgm:spPr/>
      <dgm:t>
        <a:bodyPr rtlCol="0"/>
        <a:lstStyle/>
        <a:p>
          <a:pPr rtl="0"/>
          <a:r>
            <a:rPr lang="fr-FR" sz="2000" noProof="0" dirty="0" err="1"/>
            <a:t>Fourmy</a:t>
          </a:r>
          <a:endParaRPr lang="fr-FR" sz="2000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 custT="1"/>
      <dgm:spPr/>
      <dgm:t>
        <a:bodyPr rtlCol="0"/>
        <a:lstStyle/>
        <a:p>
          <a:pPr rtl="0"/>
          <a:r>
            <a:rPr lang="fr-FR" sz="1400" noProof="0" dirty="0"/>
            <a:t>Tests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 custT="1"/>
      <dgm:spPr/>
      <dgm:t>
        <a:bodyPr rtlCol="0"/>
        <a:lstStyle/>
        <a:p>
          <a:pPr rtl="0"/>
          <a:r>
            <a:rPr lang="fr-FR" sz="1400" b="0" i="0" u="none" dirty="0" err="1"/>
            <a:t>Ranged</a:t>
          </a:r>
          <a:r>
            <a:rPr lang="fr-FR" sz="1400" b="0" i="0" u="none" dirty="0"/>
            <a:t> </a:t>
          </a:r>
          <a:r>
            <a:rPr lang="fr-FR" sz="1400" b="0" i="0" u="none" dirty="0" err="1"/>
            <a:t>Attacks</a:t>
          </a:r>
          <a:endParaRPr lang="fr-FR" sz="1400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 custT="1"/>
      <dgm:spPr/>
      <dgm:t>
        <a:bodyPr rtlCol="0"/>
        <a:lstStyle/>
        <a:p>
          <a:pPr rtl="0"/>
          <a:r>
            <a:rPr lang="fr-FR" sz="900" noProof="0" dirty="0"/>
            <a:t>Interfaces Graphiques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fr-FR" noProof="0" dirty="0"/>
            <a:t>Moteur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fr-FR" noProof="0" dirty="0" err="1"/>
            <a:t>Mourton</a:t>
          </a:r>
          <a:r>
            <a:rPr lang="fr-FR" noProof="0" dirty="0"/>
            <a:t>-Comte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87E6D3C0-9C36-4C9B-9EE4-FCB2F172CF62}">
      <dgm:prSet phldrT="[Text]" custT="1"/>
      <dgm:spPr/>
      <dgm:t>
        <a:bodyPr rtlCol="0"/>
        <a:lstStyle/>
        <a:p>
          <a:pPr rtl="0"/>
          <a:r>
            <a:rPr lang="fr-FR" sz="900" b="0" i="0" u="none" dirty="0" err="1"/>
            <a:t>Random</a:t>
          </a:r>
          <a:r>
            <a:rPr lang="fr-FR" sz="900" b="0" i="0" u="none" dirty="0"/>
            <a:t> </a:t>
          </a:r>
          <a:r>
            <a:rPr lang="fr-FR" sz="900" b="0" i="0" u="none" dirty="0" err="1"/>
            <a:t>Movements</a:t>
          </a:r>
          <a:endParaRPr lang="fr-FR" sz="900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 custT="1"/>
      <dgm:spPr/>
      <dgm:t>
        <a:bodyPr rtlCol="0"/>
        <a:lstStyle/>
        <a:p>
          <a:pPr rtl="0"/>
          <a:r>
            <a:rPr lang="fr-FR" sz="1200" b="0" i="0" u="none" dirty="0"/>
            <a:t>Robots Graphic</a:t>
          </a:r>
          <a:endParaRPr lang="fr-FR" sz="1200" noProof="0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 custT="1"/>
      <dgm:spPr/>
      <dgm:t>
        <a:bodyPr rtlCol="0"/>
        <a:lstStyle/>
        <a:p>
          <a:pPr rtl="0"/>
          <a:r>
            <a:rPr lang="fr-FR" sz="900" noProof="0" dirty="0"/>
            <a:t>Annotations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789F86-D3CE-4C0B-B830-60161BD38E85}">
      <dgm:prSet phldrT="[Text]" custT="1"/>
      <dgm:spPr/>
      <dgm:t>
        <a:bodyPr rtlCol="0"/>
        <a:lstStyle/>
        <a:p>
          <a:pPr rtl="0"/>
          <a:r>
            <a:rPr lang="fr-FR" sz="1000" b="0" i="0" u="none" dirty="0"/>
            <a:t>Gestion des plugins</a:t>
          </a:r>
          <a:endParaRPr lang="fr-FR" sz="1000" noProof="0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851413AF-F4D4-435E-80F3-C5F7BD1884DF}">
      <dgm:prSet phldrT="[Text]" custT="1"/>
      <dgm:spPr/>
      <dgm:t>
        <a:bodyPr rtlCol="0"/>
        <a:lstStyle/>
        <a:p>
          <a:pPr rtl="0"/>
          <a:r>
            <a:rPr lang="fr-FR" sz="900" noProof="0" dirty="0" err="1"/>
            <a:t>Persistence</a:t>
          </a:r>
          <a:endParaRPr lang="fr-FR" sz="900" noProof="0" dirty="0"/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930D7799-3986-4F0A-AD32-F18EC7E4BD03}" type="parTrans" cxnId="{77001A26-522F-40A7-B25C-9C7F7F061A2D}">
      <dgm:prSet/>
      <dgm:spPr/>
      <dgm:t>
        <a:bodyPr/>
        <a:lstStyle/>
        <a:p>
          <a:endParaRPr lang="fr-FR"/>
        </a:p>
      </dgm:t>
    </dgm:pt>
    <dgm:pt modelId="{2CFD4CA7-B69C-4C7F-AF2B-DFAFFF25C798}" type="sibTrans" cxnId="{77001A26-522F-40A7-B25C-9C7F7F061A2D}">
      <dgm:prSet/>
      <dgm:spPr/>
      <dgm:t>
        <a:bodyPr/>
        <a:lstStyle/>
        <a:p>
          <a:endParaRPr lang="fr-FR"/>
        </a:p>
      </dgm:t>
    </dgm:pt>
    <dgm:pt modelId="{1340B4A1-CE79-49DA-8FBF-E46312041665}">
      <dgm:prSet phldrT="[Text]"/>
      <dgm:spPr/>
      <dgm:t>
        <a:bodyPr rtlCol="0"/>
        <a:lstStyle/>
        <a:p>
          <a:pPr rtl="0"/>
          <a:r>
            <a:rPr lang="fr-FR" noProof="0" dirty="0"/>
            <a:t>Structure du projet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78CE7AB6-8A10-499E-AF16-78E6F82DD241}" type="parTrans" cxnId="{DAA59104-B225-4812-BC96-9B33F6F052B0}">
      <dgm:prSet/>
      <dgm:spPr/>
      <dgm:t>
        <a:bodyPr/>
        <a:lstStyle/>
        <a:p>
          <a:endParaRPr lang="fr-FR"/>
        </a:p>
      </dgm:t>
    </dgm:pt>
    <dgm:pt modelId="{F93602B4-1860-4AB0-9FF7-A5B8C6B83FCD}" type="sibTrans" cxnId="{DAA59104-B225-4812-BC96-9B33F6F052B0}">
      <dgm:prSet/>
      <dgm:spPr/>
      <dgm:t>
        <a:bodyPr/>
        <a:lstStyle/>
        <a:p>
          <a:endParaRPr lang="fr-FR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</dgm:pt>
    <dgm:pt modelId="{1C226D9E-C8BD-43C0-B5A7-66592C02513E}" type="pres">
      <dgm:prSet presAssocID="{87E6D3C0-9C36-4C9B-9EE4-FCB2F172CF62}" presName="node" presStyleLbl="node1" presStyleIdx="1" presStyleCnt="6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6"/>
      <dgm:spPr/>
    </dgm:pt>
    <dgm:pt modelId="{29DFD080-5F1B-4B82-A3B2-DA9D6DF3694E}" type="pres">
      <dgm:prSet presAssocID="{20EB584B-A7B7-43D9-BF6A-2C9338C05B4D}" presName="node" presStyleLbl="node1" presStyleIdx="2" presStyleCnt="6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6"/>
      <dgm:spPr/>
    </dgm:pt>
    <dgm:pt modelId="{B3F8C3C3-65FB-486F-82C0-A8478B7022B9}" type="pres">
      <dgm:prSet presAssocID="{7E2B8B4E-293F-43EE-AB7D-6598814ECB3C}" presName="node" presStyleLbl="node1" presStyleIdx="3" presStyleCnt="6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6"/>
      <dgm:spPr/>
    </dgm:pt>
    <dgm:pt modelId="{05C820A7-4276-42C8-8D3B-2219C2C38CFD}" type="pres">
      <dgm:prSet presAssocID="{851413AF-F4D4-435E-80F3-C5F7BD1884DF}" presName="node" presStyleLbl="node1" presStyleIdx="4" presStyleCnt="6">
        <dgm:presLayoutVars>
          <dgm:bulletEnabled val="1"/>
        </dgm:presLayoutVars>
      </dgm:prSet>
      <dgm:spPr/>
    </dgm:pt>
    <dgm:pt modelId="{95AAE6F8-43DF-40A8-8CAA-A864F6E43EED}" type="pres">
      <dgm:prSet presAssocID="{851413AF-F4D4-435E-80F3-C5F7BD1884DF}" presName="dummy" presStyleCnt="0"/>
      <dgm:spPr/>
    </dgm:pt>
    <dgm:pt modelId="{2ADC95AE-8612-47A7-9CD4-1DA7433EFFEB}" type="pres">
      <dgm:prSet presAssocID="{2CFD4CA7-B69C-4C7F-AF2B-DFAFFF25C798}" presName="sibTrans" presStyleLbl="sibTrans2D1" presStyleIdx="4" presStyleCnt="6"/>
      <dgm:spPr/>
    </dgm:pt>
    <dgm:pt modelId="{F540E74F-20AD-4912-833E-A8E9563FB7F8}" type="pres">
      <dgm:prSet presAssocID="{1340B4A1-CE79-49DA-8FBF-E46312041665}" presName="node" presStyleLbl="node1" presStyleIdx="5" presStyleCnt="6">
        <dgm:presLayoutVars>
          <dgm:bulletEnabled val="1"/>
        </dgm:presLayoutVars>
      </dgm:prSet>
      <dgm:spPr/>
    </dgm:pt>
    <dgm:pt modelId="{4E511A32-28D2-4C05-8A07-097B21F7D995}" type="pres">
      <dgm:prSet presAssocID="{1340B4A1-CE79-49DA-8FBF-E46312041665}" presName="dummy" presStyleCnt="0"/>
      <dgm:spPr/>
    </dgm:pt>
    <dgm:pt modelId="{0CD6A68E-FD4E-4EC9-81CD-666429247258}" type="pres">
      <dgm:prSet presAssocID="{F93602B4-1860-4AB0-9FF7-A5B8C6B83FCD}" presName="sibTrans" presStyleLbl="sibTrans2D1" presStyleIdx="5" presStyleCnt="6"/>
      <dgm:spPr/>
    </dgm:pt>
  </dgm:ptLst>
  <dgm:cxnLst>
    <dgm:cxn modelId="{DAA59104-B225-4812-BC96-9B33F6F052B0}" srcId="{AA38CBC9-AC6B-457D-9F63-4D1AB8E7793E}" destId="{1340B4A1-CE79-49DA-8FBF-E46312041665}" srcOrd="5" destOrd="0" parTransId="{78CE7AB6-8A10-499E-AF16-78E6F82DD241}" sibTransId="{F93602B4-1860-4AB0-9FF7-A5B8C6B83FCD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77001A26-522F-40A7-B25C-9C7F7F061A2D}" srcId="{AA38CBC9-AC6B-457D-9F63-4D1AB8E7793E}" destId="{851413AF-F4D4-435E-80F3-C5F7BD1884DF}" srcOrd="4" destOrd="0" parTransId="{930D7799-3986-4F0A-AD32-F18EC7E4BD03}" sibTransId="{2CFD4CA7-B69C-4C7F-AF2B-DFAFFF25C798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CD191E42-29BB-4A49-A94B-8C22AE87879F}" type="presOf" srcId="{851413AF-F4D4-435E-80F3-C5F7BD1884DF}" destId="{05C820A7-4276-42C8-8D3B-2219C2C38CFD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D696935A-6CDE-4374-A595-ADE1ED2D8BAF}" type="presOf" srcId="{2CFD4CA7-B69C-4C7F-AF2B-DFAFFF25C798}" destId="{2ADC95AE-8612-47A7-9CD4-1DA7433EFFEB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680B0BC5-1F85-42A4-93D8-BA834E627475}" type="presOf" srcId="{F93602B4-1860-4AB0-9FF7-A5B8C6B83FCD}" destId="{0CD6A68E-FD4E-4EC9-81CD-666429247258}" srcOrd="0" destOrd="0" presId="urn:microsoft.com/office/officeart/2005/8/layout/radial6"/>
    <dgm:cxn modelId="{80441DD3-3C66-498D-AD7B-3F8F115E9C35}" type="presOf" srcId="{1340B4A1-CE79-49DA-8FBF-E46312041665}" destId="{F540E74F-20AD-4912-833E-A8E9563FB7F8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  <dgm:cxn modelId="{C70CD51F-18AE-4A3C-8466-703672DE9073}" type="presParOf" srcId="{B0C37B97-914B-49F2-84E5-94B39EF2352F}" destId="{05C820A7-4276-42C8-8D3B-2219C2C38CFD}" srcOrd="13" destOrd="0" presId="urn:microsoft.com/office/officeart/2005/8/layout/radial6"/>
    <dgm:cxn modelId="{632F6E28-8EC7-4818-A053-B80817718083}" type="presParOf" srcId="{B0C37B97-914B-49F2-84E5-94B39EF2352F}" destId="{95AAE6F8-43DF-40A8-8CAA-A864F6E43EED}" srcOrd="14" destOrd="0" presId="urn:microsoft.com/office/officeart/2005/8/layout/radial6"/>
    <dgm:cxn modelId="{DEDF4F9A-5292-476D-87F6-B599669C81F2}" type="presParOf" srcId="{B0C37B97-914B-49F2-84E5-94B39EF2352F}" destId="{2ADC95AE-8612-47A7-9CD4-1DA7433EFFEB}" srcOrd="15" destOrd="0" presId="urn:microsoft.com/office/officeart/2005/8/layout/radial6"/>
    <dgm:cxn modelId="{DE7770C2-5967-47AE-A49D-F7DA828E0C73}" type="presParOf" srcId="{B0C37B97-914B-49F2-84E5-94B39EF2352F}" destId="{F540E74F-20AD-4912-833E-A8E9563FB7F8}" srcOrd="16" destOrd="0" presId="urn:microsoft.com/office/officeart/2005/8/layout/radial6"/>
    <dgm:cxn modelId="{CDA729FF-36C2-43BD-9A76-BBB0095D68ED}" type="presParOf" srcId="{B0C37B97-914B-49F2-84E5-94B39EF2352F}" destId="{4E511A32-28D2-4C05-8A07-097B21F7D995}" srcOrd="17" destOrd="0" presId="urn:microsoft.com/office/officeart/2005/8/layout/radial6"/>
    <dgm:cxn modelId="{C1FBAE48-8652-4E86-94EE-9403ABCCB36F}" type="presParOf" srcId="{B0C37B97-914B-49F2-84E5-94B39EF2352F}" destId="{0CD6A68E-FD4E-4EC9-81CD-666429247258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98878" y="423689"/>
          <a:ext cx="2825029" cy="2825029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98878" y="423689"/>
          <a:ext cx="2825029" cy="2825029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98878" y="423689"/>
          <a:ext cx="2825029" cy="2825029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98878" y="423689"/>
          <a:ext cx="2825029" cy="2825029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61225" y="1186036"/>
          <a:ext cx="1300334" cy="1300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 err="1"/>
            <a:t>Balbis</a:t>
          </a:r>
          <a:r>
            <a:rPr lang="fr-FR" sz="2400" kern="1200" noProof="0" dirty="0"/>
            <a:t> </a:t>
          </a:r>
        </a:p>
      </dsp:txBody>
      <dsp:txXfrm>
        <a:off x="1551655" y="1376466"/>
        <a:ext cx="919474" cy="919474"/>
      </dsp:txXfrm>
    </dsp:sp>
    <dsp:sp modelId="{0B9D5D8D-AE9B-4E3C-8081-7E5A4C702F02}">
      <dsp:nvSpPr>
        <dsp:cNvPr id="0" name=""/>
        <dsp:cNvSpPr/>
      </dsp:nvSpPr>
      <dsp:spPr>
        <a:xfrm>
          <a:off x="1556276" y="1340"/>
          <a:ext cx="910233" cy="91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Convergent </a:t>
          </a:r>
          <a:r>
            <a:rPr lang="fr-FR" sz="800" b="0" i="0" u="none" kern="1200" dirty="0" err="1"/>
            <a:t>Movement</a:t>
          </a:r>
          <a:endParaRPr lang="fr-FR" sz="800" kern="1200" noProof="0" dirty="0"/>
        </a:p>
      </dsp:txBody>
      <dsp:txXfrm>
        <a:off x="1689577" y="134641"/>
        <a:ext cx="643631" cy="643631"/>
      </dsp:txXfrm>
    </dsp:sp>
    <dsp:sp modelId="{1C226D9E-C8BD-43C0-B5A7-66592C02513E}">
      <dsp:nvSpPr>
        <dsp:cNvPr id="0" name=""/>
        <dsp:cNvSpPr/>
      </dsp:nvSpPr>
      <dsp:spPr>
        <a:xfrm>
          <a:off x="2936022" y="1381087"/>
          <a:ext cx="910233" cy="91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i="0" u="none" kern="1200" dirty="0"/>
            <a:t>Range </a:t>
          </a:r>
          <a:r>
            <a:rPr lang="fr-FR" sz="800" b="0" i="0" u="none" kern="1200" dirty="0" err="1"/>
            <a:t>Attacks</a:t>
          </a:r>
          <a:r>
            <a:rPr lang="fr-FR" sz="800" b="0" i="0" u="none" kern="1200" dirty="0"/>
            <a:t> Viewer</a:t>
          </a:r>
          <a:endParaRPr lang="fr-FR" sz="800" kern="1200" noProof="0" dirty="0"/>
        </a:p>
      </dsp:txBody>
      <dsp:txXfrm>
        <a:off x="3069323" y="1514388"/>
        <a:ext cx="643631" cy="643631"/>
      </dsp:txXfrm>
    </dsp:sp>
    <dsp:sp modelId="{29DFD080-5F1B-4B82-A3B2-DA9D6DF3694E}">
      <dsp:nvSpPr>
        <dsp:cNvPr id="0" name=""/>
        <dsp:cNvSpPr/>
      </dsp:nvSpPr>
      <dsp:spPr>
        <a:xfrm>
          <a:off x="1556276" y="2760833"/>
          <a:ext cx="910233" cy="91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Coordination</a:t>
          </a:r>
        </a:p>
      </dsp:txBody>
      <dsp:txXfrm>
        <a:off x="1689577" y="2894134"/>
        <a:ext cx="643631" cy="643631"/>
      </dsp:txXfrm>
    </dsp:sp>
    <dsp:sp modelId="{B3F8C3C3-65FB-486F-82C0-A8478B7022B9}">
      <dsp:nvSpPr>
        <dsp:cNvPr id="0" name=""/>
        <dsp:cNvSpPr/>
      </dsp:nvSpPr>
      <dsp:spPr>
        <a:xfrm>
          <a:off x="176529" y="1381087"/>
          <a:ext cx="910233" cy="910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 err="1"/>
            <a:t>Crossplatform</a:t>
          </a:r>
          <a:endParaRPr lang="fr-FR" sz="800" kern="1200" noProof="0" dirty="0"/>
        </a:p>
      </dsp:txBody>
      <dsp:txXfrm>
        <a:off x="309830" y="1514388"/>
        <a:ext cx="643631" cy="643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DF5F-8B8B-41EF-8531-276CBECDCAB4}">
      <dsp:nvSpPr>
        <dsp:cNvPr id="0" name=""/>
        <dsp:cNvSpPr/>
      </dsp:nvSpPr>
      <dsp:spPr>
        <a:xfrm>
          <a:off x="393216" y="453463"/>
          <a:ext cx="3029990" cy="3029990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393216" y="453463"/>
          <a:ext cx="3029990" cy="3029990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393216" y="453463"/>
          <a:ext cx="3029990" cy="3029990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211267" y="1271514"/>
          <a:ext cx="1393889" cy="13938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Dien</a:t>
          </a:r>
        </a:p>
      </dsp:txBody>
      <dsp:txXfrm>
        <a:off x="1415397" y="1475644"/>
        <a:ext cx="985629" cy="985629"/>
      </dsp:txXfrm>
    </dsp:sp>
    <dsp:sp modelId="{0B9D5D8D-AE9B-4E3C-8081-7E5A4C702F02}">
      <dsp:nvSpPr>
        <dsp:cNvPr id="0" name=""/>
        <dsp:cNvSpPr/>
      </dsp:nvSpPr>
      <dsp:spPr>
        <a:xfrm>
          <a:off x="1420350" y="728"/>
          <a:ext cx="975722" cy="975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Robot</a:t>
          </a:r>
        </a:p>
      </dsp:txBody>
      <dsp:txXfrm>
        <a:off x="1563241" y="143619"/>
        <a:ext cx="689940" cy="689940"/>
      </dsp:txXfrm>
    </dsp:sp>
    <dsp:sp modelId="{1C226D9E-C8BD-43C0-B5A7-66592C02513E}">
      <dsp:nvSpPr>
        <dsp:cNvPr id="0" name=""/>
        <dsp:cNvSpPr/>
      </dsp:nvSpPr>
      <dsp:spPr>
        <a:xfrm>
          <a:off x="2701955" y="2220532"/>
          <a:ext cx="975722" cy="975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u="none" kern="1200" dirty="0"/>
            <a:t>Hand To Hand </a:t>
          </a:r>
          <a:r>
            <a:rPr lang="fr-FR" sz="1200" b="0" i="0" u="none" kern="1200" dirty="0" err="1"/>
            <a:t>Attacks</a:t>
          </a:r>
          <a:endParaRPr lang="fr-FR" sz="1200" kern="1200" noProof="0" dirty="0"/>
        </a:p>
      </dsp:txBody>
      <dsp:txXfrm>
        <a:off x="2844846" y="2363423"/>
        <a:ext cx="689940" cy="689940"/>
      </dsp:txXfrm>
    </dsp:sp>
    <dsp:sp modelId="{29DFD080-5F1B-4B82-A3B2-DA9D6DF3694E}">
      <dsp:nvSpPr>
        <dsp:cNvPr id="0" name=""/>
        <dsp:cNvSpPr/>
      </dsp:nvSpPr>
      <dsp:spPr>
        <a:xfrm>
          <a:off x="138746" y="2220532"/>
          <a:ext cx="975722" cy="975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noProof="0" dirty="0"/>
            <a:t>Structure du projet</a:t>
          </a:r>
        </a:p>
      </dsp:txBody>
      <dsp:txXfrm>
        <a:off x="281637" y="2363423"/>
        <a:ext cx="689940" cy="689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54997" y="415812"/>
          <a:ext cx="2768774" cy="276877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54997" y="415812"/>
          <a:ext cx="2768774" cy="276877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54997" y="415812"/>
          <a:ext cx="2768774" cy="276877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54997" y="415812"/>
          <a:ext cx="2768774" cy="276877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02077" y="1162892"/>
          <a:ext cx="1274615" cy="1274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 err="1"/>
            <a:t>Fourmy</a:t>
          </a:r>
          <a:endParaRPr lang="fr-FR" sz="2000" kern="1200" noProof="0" dirty="0"/>
        </a:p>
      </dsp:txBody>
      <dsp:txXfrm>
        <a:off x="1488740" y="1349555"/>
        <a:ext cx="901289" cy="901289"/>
      </dsp:txXfrm>
    </dsp:sp>
    <dsp:sp modelId="{0B9D5D8D-AE9B-4E3C-8081-7E5A4C702F02}">
      <dsp:nvSpPr>
        <dsp:cNvPr id="0" name=""/>
        <dsp:cNvSpPr/>
      </dsp:nvSpPr>
      <dsp:spPr>
        <a:xfrm>
          <a:off x="1493269" y="1817"/>
          <a:ext cx="892230" cy="892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/>
            <a:t>Tests</a:t>
          </a:r>
        </a:p>
      </dsp:txBody>
      <dsp:txXfrm>
        <a:off x="1623933" y="132481"/>
        <a:ext cx="630902" cy="630902"/>
      </dsp:txXfrm>
    </dsp:sp>
    <dsp:sp modelId="{1C226D9E-C8BD-43C0-B5A7-66592C02513E}">
      <dsp:nvSpPr>
        <dsp:cNvPr id="0" name=""/>
        <dsp:cNvSpPr/>
      </dsp:nvSpPr>
      <dsp:spPr>
        <a:xfrm>
          <a:off x="2845536" y="1354084"/>
          <a:ext cx="892230" cy="892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 err="1"/>
            <a:t>Ranged</a:t>
          </a:r>
          <a:r>
            <a:rPr lang="fr-FR" sz="1400" b="0" i="0" u="none" kern="1200" dirty="0"/>
            <a:t> </a:t>
          </a:r>
          <a:r>
            <a:rPr lang="fr-FR" sz="1400" b="0" i="0" u="none" kern="1200" dirty="0" err="1"/>
            <a:t>Attacks</a:t>
          </a:r>
          <a:endParaRPr lang="fr-FR" sz="1400" kern="1200" noProof="0" dirty="0"/>
        </a:p>
      </dsp:txBody>
      <dsp:txXfrm>
        <a:off x="2976200" y="1484748"/>
        <a:ext cx="630902" cy="630902"/>
      </dsp:txXfrm>
    </dsp:sp>
    <dsp:sp modelId="{29DFD080-5F1B-4B82-A3B2-DA9D6DF3694E}">
      <dsp:nvSpPr>
        <dsp:cNvPr id="0" name=""/>
        <dsp:cNvSpPr/>
      </dsp:nvSpPr>
      <dsp:spPr>
        <a:xfrm>
          <a:off x="1493269" y="2706351"/>
          <a:ext cx="892230" cy="892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noProof="0" dirty="0"/>
            <a:t>Interfaces Graphiques</a:t>
          </a:r>
        </a:p>
      </dsp:txBody>
      <dsp:txXfrm>
        <a:off x="1623933" y="2837015"/>
        <a:ext cx="630902" cy="630902"/>
      </dsp:txXfrm>
    </dsp:sp>
    <dsp:sp modelId="{B3F8C3C3-65FB-486F-82C0-A8478B7022B9}">
      <dsp:nvSpPr>
        <dsp:cNvPr id="0" name=""/>
        <dsp:cNvSpPr/>
      </dsp:nvSpPr>
      <dsp:spPr>
        <a:xfrm>
          <a:off x="141002" y="1354084"/>
          <a:ext cx="892230" cy="8922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Moteur</a:t>
          </a:r>
        </a:p>
      </dsp:txBody>
      <dsp:txXfrm>
        <a:off x="271666" y="1484748"/>
        <a:ext cx="630902" cy="63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6A68E-FD4E-4EC9-81CD-666429247258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12600000"/>
            <a:gd name="adj2" fmla="val 162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C95AE-8612-47A7-9CD4-1DA7433EFFEB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9000000"/>
            <a:gd name="adj2" fmla="val 126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A337-AD34-4422-B53A-01423AF1AC8F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5400000"/>
            <a:gd name="adj2" fmla="val 90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1800000"/>
            <a:gd name="adj2" fmla="val 54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19800000"/>
            <a:gd name="adj2" fmla="val 18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0936" y="405047"/>
          <a:ext cx="2794551" cy="2794551"/>
        </a:xfrm>
        <a:prstGeom prst="blockArc">
          <a:avLst>
            <a:gd name="adj1" fmla="val 16200000"/>
            <a:gd name="adj2" fmla="val 19800000"/>
            <a:gd name="adj3" fmla="val 44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285806" y="1179918"/>
          <a:ext cx="1244810" cy="12448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 err="1"/>
            <a:t>Mourton</a:t>
          </a:r>
          <a:r>
            <a:rPr lang="fr-FR" sz="1700" kern="1200" noProof="0" dirty="0"/>
            <a:t>-Comte</a:t>
          </a:r>
        </a:p>
      </dsp:txBody>
      <dsp:txXfrm>
        <a:off x="1468104" y="1362216"/>
        <a:ext cx="880214" cy="880214"/>
      </dsp:txXfrm>
    </dsp:sp>
    <dsp:sp modelId="{0B9D5D8D-AE9B-4E3C-8081-7E5A4C702F02}">
      <dsp:nvSpPr>
        <dsp:cNvPr id="0" name=""/>
        <dsp:cNvSpPr/>
      </dsp:nvSpPr>
      <dsp:spPr>
        <a:xfrm>
          <a:off x="1472528" y="733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Gestion des plugins</a:t>
          </a:r>
          <a:endParaRPr lang="fr-FR" sz="1000" kern="1200" noProof="0" dirty="0"/>
        </a:p>
      </dsp:txBody>
      <dsp:txXfrm>
        <a:off x="1600137" y="128342"/>
        <a:ext cx="616149" cy="616149"/>
      </dsp:txXfrm>
    </dsp:sp>
    <dsp:sp modelId="{1C226D9E-C8BD-43C0-B5A7-66592C02513E}">
      <dsp:nvSpPr>
        <dsp:cNvPr id="0" name=""/>
        <dsp:cNvSpPr/>
      </dsp:nvSpPr>
      <dsp:spPr>
        <a:xfrm>
          <a:off x="2655438" y="683686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u="none" kern="1200" dirty="0" err="1"/>
            <a:t>Random</a:t>
          </a:r>
          <a:r>
            <a:rPr lang="fr-FR" sz="900" b="0" i="0" u="none" kern="1200" dirty="0"/>
            <a:t> </a:t>
          </a:r>
          <a:r>
            <a:rPr lang="fr-FR" sz="900" b="0" i="0" u="none" kern="1200" dirty="0" err="1"/>
            <a:t>Movements</a:t>
          </a:r>
          <a:endParaRPr lang="fr-FR" sz="900" kern="1200" noProof="0" dirty="0"/>
        </a:p>
      </dsp:txBody>
      <dsp:txXfrm>
        <a:off x="2783047" y="811295"/>
        <a:ext cx="616149" cy="616149"/>
      </dsp:txXfrm>
    </dsp:sp>
    <dsp:sp modelId="{29DFD080-5F1B-4B82-A3B2-DA9D6DF3694E}">
      <dsp:nvSpPr>
        <dsp:cNvPr id="0" name=""/>
        <dsp:cNvSpPr/>
      </dsp:nvSpPr>
      <dsp:spPr>
        <a:xfrm>
          <a:off x="2655438" y="2049593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u="none" kern="1200" dirty="0"/>
            <a:t>Robots Graphic</a:t>
          </a:r>
          <a:endParaRPr lang="fr-FR" sz="1200" kern="1200" noProof="0" dirty="0"/>
        </a:p>
      </dsp:txBody>
      <dsp:txXfrm>
        <a:off x="2783047" y="2177202"/>
        <a:ext cx="616149" cy="616149"/>
      </dsp:txXfrm>
    </dsp:sp>
    <dsp:sp modelId="{B3F8C3C3-65FB-486F-82C0-A8478B7022B9}">
      <dsp:nvSpPr>
        <dsp:cNvPr id="0" name=""/>
        <dsp:cNvSpPr/>
      </dsp:nvSpPr>
      <dsp:spPr>
        <a:xfrm>
          <a:off x="1472528" y="2732546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noProof="0" dirty="0"/>
            <a:t>Annotations</a:t>
          </a:r>
        </a:p>
      </dsp:txBody>
      <dsp:txXfrm>
        <a:off x="1600137" y="2860155"/>
        <a:ext cx="616149" cy="616149"/>
      </dsp:txXfrm>
    </dsp:sp>
    <dsp:sp modelId="{05C820A7-4276-42C8-8D3B-2219C2C38CFD}">
      <dsp:nvSpPr>
        <dsp:cNvPr id="0" name=""/>
        <dsp:cNvSpPr/>
      </dsp:nvSpPr>
      <dsp:spPr>
        <a:xfrm>
          <a:off x="289618" y="2049593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noProof="0" dirty="0" err="1"/>
            <a:t>Persistence</a:t>
          </a:r>
          <a:endParaRPr lang="fr-FR" sz="900" kern="1200" noProof="0" dirty="0"/>
        </a:p>
      </dsp:txBody>
      <dsp:txXfrm>
        <a:off x="417227" y="2177202"/>
        <a:ext cx="616149" cy="616149"/>
      </dsp:txXfrm>
    </dsp:sp>
    <dsp:sp modelId="{F540E74F-20AD-4912-833E-A8E9563FB7F8}">
      <dsp:nvSpPr>
        <dsp:cNvPr id="0" name=""/>
        <dsp:cNvSpPr/>
      </dsp:nvSpPr>
      <dsp:spPr>
        <a:xfrm>
          <a:off x="289618" y="683686"/>
          <a:ext cx="871367" cy="8713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Structure du projet</a:t>
          </a:r>
        </a:p>
      </dsp:txBody>
      <dsp:txXfrm>
        <a:off x="417227" y="811295"/>
        <a:ext cx="616149" cy="61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t>11/01/2018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11/01/2018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1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1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93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0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33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5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95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5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iro/Monto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</a:t>
            </a:r>
            <a:r>
              <a:rPr lang="fr-FR" dirty="0" err="1"/>
              <a:t>Montou</a:t>
            </a:r>
            <a:r>
              <a:rPr lang="fr-FR" dirty="0"/>
              <a:t> (</a:t>
            </a:r>
            <a:r>
              <a:rPr lang="fr-FR" dirty="0" err="1"/>
              <a:t>RobotWar</a:t>
            </a:r>
            <a:r>
              <a:rPr lang="fr-FR" dirty="0"/>
              <a:t>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821288" cy="1397000"/>
          </a:xfrm>
        </p:spPr>
        <p:txBody>
          <a:bodyPr rtlCol="0"/>
          <a:lstStyle/>
          <a:p>
            <a:pPr rtl="0"/>
            <a:r>
              <a:rPr lang="fr-FR" dirty="0"/>
              <a:t>Par </a:t>
            </a:r>
            <a:r>
              <a:rPr lang="fr-FR" dirty="0" err="1"/>
              <a:t>Balbis</a:t>
            </a:r>
            <a:r>
              <a:rPr lang="fr-FR" dirty="0"/>
              <a:t>, Dien, </a:t>
            </a:r>
            <a:r>
              <a:rPr lang="fr-FR" dirty="0" err="1"/>
              <a:t>Fourmy</a:t>
            </a:r>
            <a:r>
              <a:rPr lang="fr-FR" dirty="0"/>
              <a:t>, </a:t>
            </a:r>
            <a:r>
              <a:rPr lang="fr-FR" dirty="0" err="1"/>
              <a:t>Mourton</a:t>
            </a:r>
            <a:r>
              <a:rPr lang="fr-FR" dirty="0"/>
              <a:t>-Comte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52EFD4-7F82-45BB-8E9D-AFD81F73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5" y="177800"/>
            <a:ext cx="2205815" cy="9469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0662AC-B516-4AB1-A089-CE2F704DA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3917949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/>
              <a:t>Merci de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865E4-F75B-433D-96CA-D9912A79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E73BC-8247-419F-98FB-07642981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de la présentation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Résultat du projet</a:t>
            </a:r>
          </a:p>
          <a:p>
            <a:pPr lvl="1"/>
            <a:r>
              <a:rPr lang="fr-FR" dirty="0"/>
              <a:t>Architecture générale</a:t>
            </a:r>
          </a:p>
          <a:p>
            <a:pPr lvl="1"/>
            <a:r>
              <a:rPr lang="fr-FR" dirty="0"/>
              <a:t>Architecture des plugins</a:t>
            </a:r>
          </a:p>
          <a:p>
            <a:pPr lvl="1"/>
            <a:r>
              <a:rPr lang="fr-FR" dirty="0"/>
              <a:t>Liste des plugins réalisés</a:t>
            </a:r>
          </a:p>
          <a:p>
            <a:r>
              <a:rPr lang="fr-FR" dirty="0"/>
              <a:t>Gestion de l’équipe</a:t>
            </a:r>
          </a:p>
          <a:p>
            <a:pPr lvl="1"/>
            <a:r>
              <a:rPr lang="fr-FR" dirty="0"/>
              <a:t>Outils et méthodes utilisés</a:t>
            </a:r>
          </a:p>
          <a:p>
            <a:pPr lvl="1"/>
            <a:r>
              <a:rPr lang="fr-FR" dirty="0"/>
              <a:t>Travail effectué par chacun</a:t>
            </a:r>
          </a:p>
          <a:p>
            <a:pPr lvl="1"/>
            <a:r>
              <a:rPr lang="fr-FR" dirty="0"/>
              <a:t>Les difficultés rencontrées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22373F-8E90-4083-A216-9674BD2D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6DE2BB-19E0-43CC-9462-6B3DEBAA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882A3A5-2299-43AE-9741-9B79F6DA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8628" y="1137100"/>
            <a:ext cx="1713385" cy="501816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 du projet</a:t>
            </a:r>
            <a:br>
              <a:rPr lang="fr-FR" dirty="0"/>
            </a:br>
            <a:r>
              <a:rPr lang="fr-FR" dirty="0"/>
              <a:t>Architecture générale du projet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585D53-6087-490E-945E-6F61A987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B5D907-E6E6-43F2-84A9-F8DB53F6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3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E377DB-C3A1-469A-8915-64E6DBBA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2348880"/>
            <a:ext cx="3027783" cy="22322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A72519-C6D8-4945-850B-FA771EE5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180" y="1603264"/>
            <a:ext cx="2545216" cy="46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 des plugins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Définition et rôle d’un plugin</a:t>
            </a:r>
          </a:p>
          <a:p>
            <a:pPr rtl="0"/>
            <a:r>
              <a:rPr lang="fr-FR" dirty="0"/>
              <a:t>Les différents types d’un plugin</a:t>
            </a:r>
          </a:p>
          <a:p>
            <a:pPr lvl="1"/>
            <a:r>
              <a:rPr lang="fr-FR" dirty="0"/>
              <a:t>Attack</a:t>
            </a:r>
          </a:p>
          <a:p>
            <a:pPr lvl="1"/>
            <a:r>
              <a:rPr lang="fr-FR" dirty="0"/>
              <a:t>Graphic</a:t>
            </a:r>
          </a:p>
          <a:p>
            <a:pPr lvl="1"/>
            <a:r>
              <a:rPr lang="fr-FR" dirty="0" err="1"/>
              <a:t>Movement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>
                <a:hlinkClick r:id="rId3"/>
              </a:rPr>
              <a:t>https://github.com/Zaliro/Montou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075E6-B7BB-477D-AB98-2DA3E169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179576-B4D4-47B6-AA2C-DD6BF2F5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2D4C093-386D-4E73-A418-01FAF169A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Liste des plugins réalisés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1828800"/>
            <a:ext cx="4251960" cy="4191000"/>
          </a:xfrm>
        </p:spPr>
        <p:txBody>
          <a:bodyPr rtlCol="0"/>
          <a:lstStyle/>
          <a:p>
            <a:pPr rtl="0"/>
            <a:r>
              <a:rPr lang="fr-FR" dirty="0"/>
              <a:t>Plugins graphisme</a:t>
            </a:r>
          </a:p>
          <a:p>
            <a:pPr lvl="1"/>
            <a:r>
              <a:rPr lang="fr-FR" dirty="0" err="1"/>
              <a:t>RobotGraphics</a:t>
            </a:r>
            <a:endParaRPr lang="fr-FR" dirty="0"/>
          </a:p>
          <a:p>
            <a:pPr lvl="1"/>
            <a:r>
              <a:rPr lang="fr-FR" dirty="0" err="1"/>
              <a:t>RangeAttacksViewer</a:t>
            </a:r>
            <a:endParaRPr lang="fr-FR" dirty="0"/>
          </a:p>
          <a:p>
            <a:pPr lvl="1"/>
            <a:r>
              <a:rPr lang="fr-FR" dirty="0"/>
              <a:t>(</a:t>
            </a:r>
            <a:r>
              <a:rPr lang="fr-FR" dirty="0" err="1"/>
              <a:t>HealthViewer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Plugins de déplacement</a:t>
            </a:r>
          </a:p>
          <a:p>
            <a:pPr lvl="1"/>
            <a:r>
              <a:rPr lang="fr-FR" dirty="0" err="1"/>
              <a:t>RandomMovements</a:t>
            </a:r>
            <a:endParaRPr lang="fr-FR" dirty="0"/>
          </a:p>
          <a:p>
            <a:pPr lvl="1"/>
            <a:r>
              <a:rPr lang="fr-FR" dirty="0" err="1"/>
              <a:t>ConvergentMovement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1828800"/>
            <a:ext cx="4251960" cy="4191000"/>
          </a:xfrm>
        </p:spPr>
        <p:txBody>
          <a:bodyPr rtlCol="0"/>
          <a:lstStyle/>
          <a:p>
            <a:pPr rtl="0"/>
            <a:r>
              <a:rPr lang="fr-FR" dirty="0"/>
              <a:t>Plugins d’attaque</a:t>
            </a:r>
          </a:p>
          <a:p>
            <a:pPr lvl="1"/>
            <a:r>
              <a:rPr lang="fr-FR" dirty="0" err="1"/>
              <a:t>HandToHandAttacks</a:t>
            </a:r>
            <a:endParaRPr lang="fr-FR" dirty="0"/>
          </a:p>
          <a:p>
            <a:pPr lvl="1"/>
            <a:r>
              <a:rPr lang="fr-FR" dirty="0" err="1"/>
              <a:t>RangedAttacks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177F0-BC20-4EA6-8E79-FEA1EF1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D0437-B60C-410E-B782-40841DF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DE33D430-C361-4B3F-A7CA-439258D9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73" y="3061799"/>
            <a:ext cx="2930631" cy="29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Gestion de l’équipe</a:t>
            </a:r>
            <a:br>
              <a:rPr lang="fr-FR" dirty="0"/>
            </a:br>
            <a:r>
              <a:rPr lang="fr-FR" dirty="0"/>
              <a:t>Outils et méthodes utilisés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1828800"/>
            <a:ext cx="4251960" cy="4191000"/>
          </a:xfrm>
        </p:spPr>
        <p:txBody>
          <a:bodyPr rtlCol="0"/>
          <a:lstStyle/>
          <a:p>
            <a:pPr rtl="0"/>
            <a:r>
              <a:rPr lang="fr-FR" dirty="0"/>
              <a:t>Logiciel de gestion de version Git :</a:t>
            </a:r>
          </a:p>
          <a:p>
            <a:pPr lvl="1"/>
            <a:r>
              <a:rPr lang="fr-FR" dirty="0"/>
              <a:t>GitHub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Logiciel de communication</a:t>
            </a:r>
          </a:p>
          <a:p>
            <a:pPr lvl="1"/>
            <a:r>
              <a:rPr lang="fr-FR" dirty="0"/>
              <a:t>Slack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pPr marL="4572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B066FE-4C4A-49B9-8D93-3DB7809595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2444" y="1765548"/>
            <a:ext cx="1591444" cy="1591444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177F0-BC20-4EA6-8E79-FEA1EF1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D0437-B60C-410E-B782-40841DF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AAB0EE-7C54-4077-BD35-36C6FCEB7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82" y="3356992"/>
            <a:ext cx="2150368" cy="21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Travail effectué par chacun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177F0-BC20-4EA6-8E79-FEA1EF1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D0437-B60C-410E-B782-40841DF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7</a:t>
            </a:fld>
            <a:endParaRPr lang="fr-FR" noProof="0" dirty="0"/>
          </a:p>
        </p:txBody>
      </p:sp>
      <p:graphicFrame>
        <p:nvGraphicFramePr>
          <p:cNvPr id="9" name="Espace réservé du contenu 7" descr="Un cycle radial montre la relation entre 4 tâches et un groupe">
            <a:extLst>
              <a:ext uri="{FF2B5EF4-FFF2-40B4-BE49-F238E27FC236}">
                <a16:creationId xmlns:a16="http://schemas.microsoft.com/office/drawing/2014/main" id="{FD01D0BC-CE48-429D-AA68-35E74E59C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546548"/>
              </p:ext>
            </p:extLst>
          </p:nvPr>
        </p:nvGraphicFramePr>
        <p:xfrm>
          <a:off x="1063514" y="1772816"/>
          <a:ext cx="402278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Espace réservé du contenu 7" descr="Un cycle radial montre la relation entre 4 tâches et un groupe">
            <a:extLst>
              <a:ext uri="{FF2B5EF4-FFF2-40B4-BE49-F238E27FC236}">
                <a16:creationId xmlns:a16="http://schemas.microsoft.com/office/drawing/2014/main" id="{CF85707D-17D2-4B76-8AA4-E102089AC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61041"/>
              </p:ext>
            </p:extLst>
          </p:nvPr>
        </p:nvGraphicFramePr>
        <p:xfrm>
          <a:off x="5302324" y="1768568"/>
          <a:ext cx="3816424" cy="367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835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Travail effectué par chacun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177F0-BC20-4EA6-8E79-FEA1EF1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D0437-B60C-410E-B782-40841DF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8</a:t>
            </a:fld>
            <a:endParaRPr lang="fr-FR" noProof="0" dirty="0"/>
          </a:p>
        </p:txBody>
      </p:sp>
      <p:graphicFrame>
        <p:nvGraphicFramePr>
          <p:cNvPr id="9" name="Espace réservé du contenu 7" descr="Un cycle radial montre la relation entre 4 tâches et un groupe">
            <a:extLst>
              <a:ext uri="{FF2B5EF4-FFF2-40B4-BE49-F238E27FC236}">
                <a16:creationId xmlns:a16="http://schemas.microsoft.com/office/drawing/2014/main" id="{FD01D0BC-CE48-429D-AA68-35E74E59C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900493"/>
              </p:ext>
            </p:extLst>
          </p:nvPr>
        </p:nvGraphicFramePr>
        <p:xfrm>
          <a:off x="1063514" y="1772816"/>
          <a:ext cx="387877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Espace réservé du contenu 7" descr="Un cycle radial montre la relation entre 4 tâches et un groupe">
            <a:extLst>
              <a:ext uri="{FF2B5EF4-FFF2-40B4-BE49-F238E27FC236}">
                <a16:creationId xmlns:a16="http://schemas.microsoft.com/office/drawing/2014/main" id="{CF85707D-17D2-4B76-8AA4-E102089AC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473092"/>
              </p:ext>
            </p:extLst>
          </p:nvPr>
        </p:nvGraphicFramePr>
        <p:xfrm>
          <a:off x="5302324" y="1768568"/>
          <a:ext cx="3816424" cy="360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453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1828800"/>
            <a:ext cx="4251960" cy="4191000"/>
          </a:xfrm>
        </p:spPr>
        <p:txBody>
          <a:bodyPr rtlCol="0"/>
          <a:lstStyle/>
          <a:p>
            <a:r>
              <a:rPr lang="fr-FR" dirty="0"/>
              <a:t>Problèmes de coordinations en début de projet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Phase de conception trop brève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Gestion du temps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lvl="1"/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pPr marL="4572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177F0-BC20-4EA6-8E79-FEA1EF1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11/01/2018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D0437-B60C-410E-B782-40841DF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9</a:t>
            </a:fld>
            <a:endParaRPr lang="fr-FR" noProof="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C24FA1F-ACEE-4588-9437-0A44B3EEBD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17173" y="2818543"/>
            <a:ext cx="4252912" cy="2211514"/>
          </a:xfrm>
        </p:spPr>
      </p:pic>
    </p:spTree>
    <p:extLst>
      <p:ext uri="{BB962C8B-B14F-4D97-AF65-F5344CB8AC3E}">
        <p14:creationId xmlns:p14="http://schemas.microsoft.com/office/powerpoint/2010/main" val="58184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contrastée (écran large)</Template>
  <TotalTime>251</TotalTime>
  <Words>200</Words>
  <Application>Microsoft Office PowerPoint</Application>
  <PresentationFormat>Personnalisé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Professionnel contrasté 16:9</vt:lpstr>
      <vt:lpstr>Projet Montou (RobotWar)</vt:lpstr>
      <vt:lpstr>Plan de la présentation</vt:lpstr>
      <vt:lpstr>Résultat du projet Architecture générale du projet</vt:lpstr>
      <vt:lpstr>Architecture des plugins</vt:lpstr>
      <vt:lpstr>Liste des plugins réalisés</vt:lpstr>
      <vt:lpstr>Gestion de l’équipe Outils et méthodes utilisés</vt:lpstr>
      <vt:lpstr>Travail effectué par chacun</vt:lpstr>
      <vt:lpstr>Travail effectué par chacun</vt:lpstr>
      <vt:lpstr>Difficultés rencontrées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RobotWar</dc:title>
  <dc:creator>Maxime Dien</dc:creator>
  <cp:lastModifiedBy>Maxime Dien</cp:lastModifiedBy>
  <cp:revision>34</cp:revision>
  <dcterms:created xsi:type="dcterms:W3CDTF">2018-01-10T16:49:35Z</dcterms:created>
  <dcterms:modified xsi:type="dcterms:W3CDTF">2018-01-11T13:37:20Z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