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514A-3836-8F4E-83F3-AF17DA30A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AD65D-893E-4D48-9802-A1905CF1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04B6-A713-5F4B-B228-49A5807A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1E26-B988-BF4B-B13D-CDC0A1C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5695-714A-7543-85E4-F2CA69BC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135-7303-5D4A-B478-0912B826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8A637-6CE6-1944-9596-6E1A94A5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FA15-0DFC-0148-8D21-FED92949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BF38-5B96-FE49-9DB0-B324C48C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8CC3-00A2-6748-9245-0C35BAE6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3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9698A-D41E-D14E-A1F8-43ACCF5EF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59BEB-6AF0-8F47-80EC-87AAE4DF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3D52-AF84-024A-8734-7F7A87B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BE45-99BB-FD47-9768-FBE3F636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F017-37B8-7045-8B88-E96FD1A9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4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7AB1-8A87-A649-B31C-A835F77E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82D1-9E23-5F4A-8477-FB063C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91FF8-E0AF-4A42-9184-41AA9FF6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3ECF-5BC7-E34F-B862-B39A5953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478BD-9115-614F-A741-4E1F7267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BE53-9B50-6846-8D1C-03BE66F9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82ABE-A97E-DC40-BCCA-E548951D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E021-5E24-1E49-927D-F78F6CAE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D02-EBA3-9247-98D8-00DA8E8C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A964-3CEC-1042-A765-A05A3787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93E3-EF52-B44E-8773-4F43563E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2BEF-5D5D-2240-8B3B-DE34C648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A1645-7E54-1341-9DB6-5EAA86904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183D-5C8A-8E44-A79C-6FE51C27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38FE8-FC9C-D447-8722-ED46C77D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C6A9-C241-5D4E-83BB-5C67723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D98F-421F-5843-A448-DEAD5338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52D2-A29D-8448-8C9F-D09137762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617F1-B275-234D-AEAD-ED9448A2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72FA9-B435-3D44-92E3-CFA97B4A0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72EF0-FE7B-E34E-BE75-A9D981D9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4E77E-00ED-C443-A085-E6A8836F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E7478-8660-9845-91B4-7F7A88A9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DCC68-2FBE-4045-9EE9-0EF5621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9F68-7D92-E248-829A-3C41D267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D64FD-4EB1-A941-86C6-AABD20F4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60E26-3044-6640-A8F9-D4936563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4E8EA-F276-3B49-824C-0AD9BEAA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AEA8E-E153-D045-9E52-328DB9E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D9AC8-7002-C04E-B475-95900A8D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C713D-2446-9D41-942D-A8710F4A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E5D5-11C2-F34D-AE65-9C68B8F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1E47-B028-1C44-BA7A-12229148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B9D4-C51C-9E4E-BB72-7A5B3B71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5023C-C381-8C44-A4B7-0400D8C2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82B7F-5F5C-3B45-933C-561FEE50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D8DBF-3B6D-E54D-B593-EFBCF839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5952-0BC2-1B4C-892B-CE057122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67B16-F789-6B40-837B-FB45F64C5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320F2-91E8-E145-98FA-1C7CD07C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74988-ED47-6845-81FB-80F4EE94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A4E75-5CBE-A84C-9EB0-823B511D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2FDCD-5D0D-6543-ADD5-47508B72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08E0E-3034-134B-987D-450843ED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BEBA-929D-C44B-8D24-4922EFAB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BBDF-EC78-B442-A569-DAC1234D4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646E-D82F-5044-96BB-15D0293E17EC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9DEA-B396-BF4C-B005-9AA0866A7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42A2-B45E-AB49-A51A-60F24C5DC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B300-A75C-BD41-BEE6-CF4731A3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0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0BC8-6899-1245-8625-67FE74606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70645-2E5B-6C49-8F86-E24D4C061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F4FB-E388-B742-B7E9-32693A40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DC82-28E0-044E-9004-D78F46DC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Setup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IDE</a:t>
            </a:r>
          </a:p>
          <a:p>
            <a:r>
              <a:rPr lang="en-US" altLang="zh-CN" dirty="0"/>
              <a:t>Compile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HelloWorld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7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170-BD60-9E4F-B1F4-975FC36C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4B03-E4F0-CE4B-85B0-230FD30F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/>
          </a:bodyPr>
          <a:lstStyle/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pPr lvl="1">
              <a:buFont typeface="Wingdings" pitchFamily="2" charset="2"/>
              <a:buChar char="q"/>
            </a:pPr>
            <a:r>
              <a:rPr lang="zh-CN" altLang="en-US" sz="2800" dirty="0"/>
              <a:t> </a:t>
            </a:r>
            <a:r>
              <a:rPr lang="en-US" altLang="zh-CN" sz="2800" dirty="0"/>
              <a:t>name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class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b="1" dirty="0" err="1">
                <a:solidFill>
                  <a:srgbClr val="0070C0"/>
                </a:solidFill>
              </a:rPr>
              <a:t>myLocation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name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class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b="1" dirty="0" err="1">
                <a:solidFill>
                  <a:srgbClr val="0070C0"/>
                </a:solidFill>
              </a:rPr>
              <a:t>myLocationTester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zh-CN" altLang="en-US" sz="2800" dirty="0"/>
              <a:t> </a:t>
            </a:r>
            <a:r>
              <a:rPr lang="en-US" altLang="zh-CN" sz="2800" dirty="0"/>
              <a:t>add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member</a:t>
            </a:r>
            <a:r>
              <a:rPr lang="zh-CN" altLang="en-US" sz="2800" dirty="0"/>
              <a:t> </a:t>
            </a:r>
            <a:r>
              <a:rPr lang="en-US" altLang="zh-CN" sz="2800" dirty="0"/>
              <a:t>variable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name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store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name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location</a:t>
            </a:r>
          </a:p>
          <a:p>
            <a:pPr lvl="1">
              <a:buFont typeface="Wingdings" pitchFamily="2" charset="2"/>
              <a:buChar char="q"/>
            </a:pPr>
            <a:r>
              <a:rPr lang="zh-CN" altLang="en-US" sz="2800" dirty="0"/>
              <a:t> </a:t>
            </a:r>
            <a:r>
              <a:rPr lang="en-US" altLang="zh-CN" sz="2800" dirty="0"/>
              <a:t>modify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constructor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take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name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parameter</a:t>
            </a:r>
          </a:p>
          <a:p>
            <a:pPr lvl="1">
              <a:buFont typeface="Wingdings" pitchFamily="2" charset="2"/>
              <a:buChar char="q"/>
            </a:pPr>
            <a:r>
              <a:rPr lang="zh-CN" altLang="en-US" sz="2800" dirty="0"/>
              <a:t> </a:t>
            </a:r>
            <a:r>
              <a:rPr lang="en-US" altLang="zh-CN" sz="2800" dirty="0"/>
              <a:t>implement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method</a:t>
            </a: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public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String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err="1">
                <a:solidFill>
                  <a:srgbClr val="0070C0"/>
                </a:solidFill>
              </a:rPr>
              <a:t>toString</a:t>
            </a:r>
            <a:r>
              <a:rPr lang="en-US" altLang="zh-CN" sz="2800" b="1" dirty="0">
                <a:solidFill>
                  <a:srgbClr val="0070C0"/>
                </a:solidFill>
              </a:rPr>
              <a:t>()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convert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object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string</a:t>
            </a:r>
          </a:p>
          <a:p>
            <a:pPr lvl="1">
              <a:buFont typeface="Wingdings" pitchFamily="2" charset="2"/>
              <a:buChar char="q"/>
            </a:pPr>
            <a:r>
              <a:rPr lang="zh-CN" altLang="en-US" sz="2800" dirty="0"/>
              <a:t> </a:t>
            </a:r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new</a:t>
            </a:r>
            <a:r>
              <a:rPr lang="zh-CN" altLang="en-US" sz="2800" dirty="0"/>
              <a:t> </a:t>
            </a:r>
            <a:r>
              <a:rPr lang="en-US" altLang="zh-CN" sz="2800" dirty="0"/>
              <a:t>method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dirty="0"/>
              <a:t>following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myLocationTester</a:t>
            </a:r>
            <a:r>
              <a:rPr lang="en-US" altLang="zh-CN" sz="2400" dirty="0">
                <a:solidFill>
                  <a:srgbClr val="000000"/>
                </a:solidFill>
                <a:latin typeface="Menlo"/>
              </a:rPr>
              <a:t>:</a:t>
            </a:r>
          </a:p>
          <a:p>
            <a:pPr marL="914400" lvl="2" indent="0">
              <a:buNone/>
            </a:pPr>
            <a:r>
              <a:rPr lang="en-US" sz="2400" dirty="0" err="1">
                <a:solidFill>
                  <a:srgbClr val="6A3E3E"/>
                </a:solidFill>
                <a:latin typeface="Menlo"/>
              </a:rPr>
              <a:t>hof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=</a:t>
            </a:r>
            <a:r>
              <a:rPr lang="zh-CN" altLang="en-US" sz="2400" dirty="0">
                <a:solidFill>
                  <a:srgbClr val="000000"/>
                </a:solidFill>
                <a:latin typeface="Menlo"/>
              </a:rPr>
              <a:t> </a:t>
            </a:r>
            <a:r>
              <a:rPr lang="mr-IN" sz="2400" b="1" dirty="0" err="1">
                <a:solidFill>
                  <a:srgbClr val="7F0055"/>
                </a:solidFill>
                <a:latin typeface="Menlo"/>
              </a:rPr>
              <a:t>new</a:t>
            </a:r>
            <a:r>
              <a:rPr lang="mr-IN" sz="2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mr-IN" sz="2400" b="1" dirty="0" err="1">
                <a:solidFill>
                  <a:srgbClr val="000000"/>
                </a:solidFill>
                <a:latin typeface="Menlo"/>
              </a:rPr>
              <a:t>myLocation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Menlo"/>
              </a:rPr>
              <a:t>“</a:t>
            </a:r>
            <a:r>
              <a:rPr lang="en-US" altLang="zh-CN" sz="2400" b="1" dirty="0" err="1">
                <a:solidFill>
                  <a:srgbClr val="000000"/>
                </a:solidFill>
                <a:latin typeface="Menlo"/>
              </a:rPr>
              <a:t>hofstra</a:t>
            </a:r>
            <a:r>
              <a:rPr lang="en-US" altLang="zh-CN" sz="2400" b="1" dirty="0">
                <a:solidFill>
                  <a:srgbClr val="000000"/>
                </a:solidFill>
                <a:latin typeface="Menlo"/>
              </a:rPr>
              <a:t>”,</a:t>
            </a:r>
            <a:r>
              <a:rPr lang="zh-CN" altLang="en-US" sz="2400" b="1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Menlo"/>
              </a:rPr>
              <a:t>40.7</a:t>
            </a:r>
            <a:r>
              <a:rPr lang="mr-IN" sz="2400" b="1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zh-CN" sz="2400" b="1" dirty="0">
                <a:solidFill>
                  <a:srgbClr val="000000"/>
                </a:solidFill>
                <a:latin typeface="Menlo"/>
              </a:rPr>
              <a:t>-73.6</a:t>
            </a:r>
            <a:r>
              <a:rPr lang="en-US" sz="2400" b="1" dirty="0">
                <a:solidFill>
                  <a:srgbClr val="000000"/>
                </a:solidFill>
                <a:latin typeface="Menlo"/>
              </a:rPr>
              <a:t>)</a:t>
            </a:r>
            <a:r>
              <a:rPr lang="mr-IN" sz="2400" b="1" dirty="0">
                <a:solidFill>
                  <a:srgbClr val="000000"/>
                </a:solidFill>
                <a:latin typeface="Menlo"/>
              </a:rPr>
              <a:t>;</a:t>
            </a:r>
            <a:endParaRPr lang="en-US" sz="2400" b="1" dirty="0">
              <a:solidFill>
                <a:srgbClr val="000000"/>
              </a:solidFill>
              <a:latin typeface="Menlo"/>
            </a:endParaRPr>
          </a:p>
          <a:p>
            <a:pPr marL="91440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Menlo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Menlo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Menlo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i="1" dirty="0" err="1">
                <a:solidFill>
                  <a:srgbClr val="6A3E3E"/>
                </a:solidFill>
                <a:latin typeface="Menlo"/>
              </a:rPr>
              <a:t>hof</a:t>
            </a:r>
            <a:r>
              <a:rPr lang="en-US" sz="2400" b="1" i="1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altLang="zh-CN" sz="2400" b="1" i="1" dirty="0" err="1">
                <a:solidFill>
                  <a:srgbClr val="000000"/>
                </a:solidFill>
                <a:latin typeface="Menlo"/>
              </a:rPr>
              <a:t>toString</a:t>
            </a:r>
            <a:r>
              <a:rPr lang="en-US" altLang="zh-CN" sz="2400" b="1" i="1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2400" b="1" i="1" dirty="0">
                <a:solidFill>
                  <a:srgbClr val="000000"/>
                </a:solidFill>
                <a:latin typeface="Menlo"/>
              </a:rPr>
              <a:t>);</a:t>
            </a:r>
            <a:endParaRPr lang="mr-IN" sz="2400" b="1" dirty="0">
              <a:solidFill>
                <a:srgbClr val="000000"/>
              </a:solidFill>
              <a:latin typeface="Menlo"/>
            </a:endParaRPr>
          </a:p>
          <a:p>
            <a:pPr marL="914400" lvl="2" indent="0">
              <a:buNone/>
            </a:pPr>
            <a:endParaRPr lang="en-US" altLang="zh-CN" sz="2400" dirty="0"/>
          </a:p>
          <a:p>
            <a:pPr lvl="1">
              <a:buFont typeface="Wingdings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089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128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Wingdings</vt:lpstr>
      <vt:lpstr>Office Theme</vt:lpstr>
      <vt:lpstr>Lab 1</vt:lpstr>
      <vt:lpstr>Task 1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Microsoft Office User</dc:creator>
  <cp:lastModifiedBy>Microsoft Office User</cp:lastModifiedBy>
  <cp:revision>4</cp:revision>
  <dcterms:created xsi:type="dcterms:W3CDTF">2019-09-06T13:09:57Z</dcterms:created>
  <dcterms:modified xsi:type="dcterms:W3CDTF">2019-09-06T14:09:30Z</dcterms:modified>
</cp:coreProperties>
</file>