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73893" autoAdjust="0"/>
  </p:normalViewPr>
  <p:slideViewPr>
    <p:cSldViewPr snapToGrid="0">
      <p:cViewPr varScale="1">
        <p:scale>
          <a:sx n="74" d="100"/>
          <a:sy n="74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EBBC2-7C1B-4A61-8C5F-A492AFCABA6E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823C3-2BB4-4276-8BFF-41B012032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0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restaurant industry is characterized by its competitiveness, and because of that, we have cooperated with our company to solve their problem,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823C3-2BB4-4276-8BFF-41B012032D6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21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1. </a:t>
            </a:r>
            <a:r>
              <a:rPr lang="ar-SA" dirty="0"/>
              <a:t>"</a:t>
            </a:r>
            <a:r>
              <a:rPr lang="en-GB" b="1" i="0" dirty="0">
                <a:solidFill>
                  <a:srgbClr val="FFFFFF"/>
                </a:solidFill>
                <a:effectLst/>
                <a:latin typeface="Open Sans" panose="020B0604020202020204" pitchFamily="34" charset="0"/>
              </a:rPr>
              <a:t>data-driven marketing</a:t>
            </a:r>
            <a:r>
              <a:rPr lang="ar-SA" b="1" i="0" dirty="0">
                <a:solidFill>
                  <a:srgbClr val="FFFFFF"/>
                </a:solidFill>
                <a:effectLst/>
                <a:latin typeface="Open Sans" panose="020B0604020202020204" pitchFamily="34" charset="0"/>
              </a:rPr>
              <a:t>"</a:t>
            </a:r>
            <a:endParaRPr lang="en-GB" b="1" i="0" dirty="0">
              <a:solidFill>
                <a:srgbClr val="FFFFFF"/>
              </a:solidFill>
              <a:effectLst/>
              <a:latin typeface="Open Sans" panose="020B0604020202020204" pitchFamily="34" charset="0"/>
            </a:endParaRPr>
          </a:p>
          <a:p>
            <a:r>
              <a:rPr lang="en-GB" dirty="0"/>
              <a:t>Employing information to improve marketing decisions in a way that helps increase profits</a:t>
            </a:r>
          </a:p>
          <a:p>
            <a:r>
              <a:rPr lang="en-GB" dirty="0"/>
              <a:t>2. we use Data to Choose the Best Marketing Channels.</a:t>
            </a:r>
          </a:p>
          <a:p>
            <a:r>
              <a:rPr lang="en-GB" dirty="0"/>
              <a:t>3. By tracking them in social media at times of crowding</a:t>
            </a:r>
          </a:p>
          <a:p>
            <a:r>
              <a:rPr lang="en-GB" dirty="0"/>
              <a:t> To truly attract a great flow of leads for your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823C3-2BB4-4276-8BFF-41B012032D6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0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823C3-2BB4-4276-8BFF-41B012032D6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17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72B0-5401-4053-9679-1737527B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553AD-97B5-4AAE-B96F-B89020616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E030C-689C-44DB-97BE-3DE6917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05CB-A0C9-472D-8E02-4782587E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E53D-7912-4C17-A6FE-A1BC1C2C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56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EB36-C798-4192-8D9F-E4E30070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28D29-3E6F-45FB-845C-624B6AC86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8A75-6922-4562-9A92-05A76837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9174-3288-46F1-8589-CB4647FE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7E713-1DD8-4028-AC81-558F9D31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1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4073D-E3FE-4D16-B74F-C916E44AF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4C480-566D-4CE4-95E2-185D89E95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A03E0-997D-4BE2-B039-464B9316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F17A-211B-45FB-A554-4423AF4E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7C6F0-2763-4F7B-B12F-C80E0C6E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7693-8ADA-4B92-959E-F26EAE58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995-8AD2-4E18-8DAF-A1F069B8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E8CBD-41F0-4456-BAFA-9FEB8F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F944-01AA-421C-BCC2-186333A5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1EE3-988C-4CBB-BDA8-3BD81EF3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7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2AE5-CC7D-4E11-9FF2-1C7CFA38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13CAC-2E78-45DB-B5E9-72D7AF4B4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DAFA-EBF3-4FFF-A67A-FFA3D918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9B34-5B34-4FDD-A4B2-696E4B40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6F22-4BBA-4867-9A3B-1D5EF7EA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1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3910-EC85-4160-8FF5-20A319F1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F723-41C0-48E3-A2C8-ECD4CAC48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F054E-F059-407D-B9B4-80EB9E046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F1B44-FB7D-4E2E-9D29-0333640D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6B21B-31C5-4917-B917-9522BA2B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B5A3-74D7-468B-A710-13182288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74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1274-14EC-42D4-A872-A30FD033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4AC7C-0E76-4F1E-A0B9-5E4B3928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4228-06BE-4F1E-9FF9-0448CE5E9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115D9-2E02-4F77-ABF9-BC482A9B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FBE48-8BC8-464F-A876-FC2A95E2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5C889-FAB4-4AD3-80CB-D3B6D246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CE5B-52FC-447C-AED7-293DE4D8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21182-443D-4B02-B688-0952475C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1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A743-7E1A-4D75-A6B8-7D89F426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E50C2-B652-431B-90DE-01448526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DBFDD-54CA-4AAC-98FE-BCD2A70C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477C9-74BF-4875-A2CA-D456EEC6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6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38F85-CDA9-45CE-B993-85CCD1EE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42D53-03E4-4823-83F9-45EDF764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260D4-EC56-4EA7-9A31-7A81EF87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7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0EA8-79A2-4942-9A08-3FD9AEF1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D09A-F932-4232-9043-3EF49A00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81C55-FA6D-4E41-80D1-FC3833F80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294B-0A1A-4C69-8462-72068C09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B2B54-E130-4CF1-81BD-EE91CBAE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2FF8-B928-43B8-935A-E77442D6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DA16-1F40-4F19-AEC1-7A1D3CBB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30D63-533A-454F-B553-877A64E0C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A9D00-4C4E-4E5E-BF5E-ABED5AFC2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F62AA-906C-43AD-A7E8-1595C6BC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33E6-184F-4C44-87B1-BCF6FFFD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0DA9-63CC-425A-9E18-1722CC8D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2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FAD5C-B167-41FF-BB15-8DDC5AFF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6B5A-D270-4DE1-ACBF-5221DDBE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C3E36-B1C1-4DC1-9C2F-37DB3427C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F954-28F7-4EB8-9FA6-0B25CAE12E1F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22B5-6D26-4366-B167-F2AD1E580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79D4-1367-43B5-A58F-652F42E37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D497-403D-4743-BDB1-CD2F7059F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7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1CB2A-C90A-42BC-9DF6-0BA06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Triggers</a:t>
            </a:r>
            <a:endParaRPr lang="en-GB" sz="8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4C60-BEDD-4365-BC08-C2A94AA7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058" y="4619624"/>
            <a:ext cx="6430646" cy="1038225"/>
          </a:xfrm>
        </p:spPr>
        <p:txBody>
          <a:bodyPr>
            <a:normAutofit/>
          </a:bodyPr>
          <a:lstStyle/>
          <a:p>
            <a:pPr algn="r"/>
            <a:r>
              <a:rPr lang="en-GB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Exploratory Data Analysis (EDA) Proposal for Triggers on the MTA turnstiles.</a:t>
            </a:r>
            <a:endParaRPr lang="en-GB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1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may contain: cartoon">
            <a:extLst>
              <a:ext uri="{FF2B5EF4-FFF2-40B4-BE49-F238E27FC236}">
                <a16:creationId xmlns:a16="http://schemas.microsoft.com/office/drawing/2014/main" id="{136E1738-7819-4D4D-8797-AB8F4B49FA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4856" y="5310776"/>
            <a:ext cx="3676947" cy="154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B16679-85A9-4EC9-92AF-14AEBFCB1466}"/>
              </a:ext>
            </a:extLst>
          </p:cNvPr>
          <p:cNvSpPr txBox="1"/>
          <p:nvPr/>
        </p:nvSpPr>
        <p:spPr>
          <a:xfrm>
            <a:off x="414302" y="1708106"/>
            <a:ext cx="228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 ads + google Location the restaurant</a:t>
            </a:r>
            <a:endParaRPr lang="en-GB" sz="1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D336E9-1B31-4AFB-9288-99D75EC6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5" y="2450363"/>
            <a:ext cx="1030622" cy="8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2F6B9-2364-4A12-87F1-663DD41DB7C7}"/>
              </a:ext>
            </a:extLst>
          </p:cNvPr>
          <p:cNvSpPr txBox="1"/>
          <p:nvPr/>
        </p:nvSpPr>
        <p:spPr>
          <a:xfrm>
            <a:off x="42847" y="3322918"/>
            <a:ext cx="137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Foursquare app</a:t>
            </a:r>
            <a:endParaRPr lang="en-GB" sz="12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3A23E58-44C3-4E49-8E9B-87852D5A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94" y="3345896"/>
            <a:ext cx="1084335" cy="9682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1FD78F-D4D6-4467-A131-79D3CC2B90F1}"/>
              </a:ext>
            </a:extLst>
          </p:cNvPr>
          <p:cNvSpPr txBox="1"/>
          <p:nvPr/>
        </p:nvSpPr>
        <p:spPr>
          <a:xfrm>
            <a:off x="1039317" y="4257928"/>
            <a:ext cx="228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Snapchat Location app </a:t>
            </a:r>
            <a:endParaRPr lang="en-GB" sz="12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F902BB4-23E7-47F3-900E-D21FE003C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2" y="4859276"/>
            <a:ext cx="779025" cy="62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D055F2-48A2-419B-AAFB-E38362AC8ECA}"/>
              </a:ext>
            </a:extLst>
          </p:cNvPr>
          <p:cNvSpPr txBox="1"/>
          <p:nvPr/>
        </p:nvSpPr>
        <p:spPr>
          <a:xfrm>
            <a:off x="-410324" y="5640259"/>
            <a:ext cx="228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Instagram Location app.</a:t>
            </a:r>
            <a:endParaRPr lang="en-GB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52DE8-CE25-4211-A3CE-656D40DC9D34}"/>
              </a:ext>
            </a:extLst>
          </p:cNvPr>
          <p:cNvSpPr txBox="1"/>
          <p:nvPr/>
        </p:nvSpPr>
        <p:spPr>
          <a:xfrm>
            <a:off x="3815450" y="2332762"/>
            <a:ext cx="517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Marketing for restaurants in the metro station</a:t>
            </a:r>
          </a:p>
        </p:txBody>
      </p:sp>
      <p:pic>
        <p:nvPicPr>
          <p:cNvPr id="18" name="Picture 2" descr="Image may contain: cartoon, drawing and sketch">
            <a:extLst>
              <a:ext uri="{FF2B5EF4-FFF2-40B4-BE49-F238E27FC236}">
                <a16:creationId xmlns:a16="http://schemas.microsoft.com/office/drawing/2014/main" id="{EA01510E-1083-4DF3-BB6E-E3814D592D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52" y="404720"/>
            <a:ext cx="1104901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7090C5-20E6-4400-90FD-FD6AF5055D45}"/>
              </a:ext>
            </a:extLst>
          </p:cNvPr>
          <p:cNvSpPr txBox="1"/>
          <p:nvPr/>
        </p:nvSpPr>
        <p:spPr>
          <a:xfrm>
            <a:off x="3901821" y="3160289"/>
            <a:ext cx="56729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masis MT Pro" panose="02040504050005020304" pitchFamily="18" charset="0"/>
              </a:rPr>
              <a:t>We are a marketing company that solves the problem of the lack of customers in metro restaurants</a:t>
            </a:r>
            <a:r>
              <a:rPr lang="ar-SA" sz="1600" dirty="0">
                <a:latin typeface="Amasis MT Pro" panose="02040504050005020304" pitchFamily="18" charset="0"/>
              </a:rPr>
              <a:t>.</a:t>
            </a:r>
          </a:p>
          <a:p>
            <a:r>
              <a:rPr lang="en-GB" sz="1600" dirty="0">
                <a:latin typeface="Amasis MT Pro" panose="02040504050005020304" pitchFamily="18" charset="0"/>
              </a:rPr>
              <a:t>Attracting customers to restaurants through digital ads.</a:t>
            </a:r>
            <a:endParaRPr lang="ar-SA" sz="1600" dirty="0">
              <a:latin typeface="Amasis MT Pro" panose="02040504050005020304" pitchFamily="18" charset="0"/>
            </a:endParaRPr>
          </a:p>
          <a:p>
            <a:pPr algn="ctr"/>
            <a:endParaRPr lang="ar-SA" sz="2400" dirty="0">
              <a:latin typeface="Amasis MT Pro" panose="02040504050005020304" pitchFamily="18" charset="0"/>
            </a:endParaRPr>
          </a:p>
          <a:p>
            <a:pPr algn="ctr"/>
            <a:r>
              <a:rPr lang="ar-SA" sz="2400" dirty="0">
                <a:latin typeface="Amasis MT Pro" panose="02040504050005020304" pitchFamily="18" charset="0"/>
              </a:rPr>
              <a:t>"</a:t>
            </a:r>
            <a:r>
              <a:rPr lang="en-GB" sz="2400" dirty="0">
                <a:latin typeface="Amasis MT Pro" panose="02040504050005020304" pitchFamily="18" charset="0"/>
              </a:rPr>
              <a:t>Data driven marketing</a:t>
            </a:r>
            <a:r>
              <a:rPr lang="ar-SA" sz="2400" dirty="0">
                <a:latin typeface="Amasis MT Pro" panose="02040504050005020304" pitchFamily="18" charset="0"/>
              </a:rPr>
              <a:t>"</a:t>
            </a:r>
            <a:endParaRPr lang="en-GB" sz="2400" dirty="0">
              <a:latin typeface="Amasis MT Pro" panose="02040504050005020304" pitchFamily="18" charset="0"/>
            </a:endParaRP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4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1597A7-C77C-4EC0-988D-ED57203D5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3944" y="2038623"/>
            <a:ext cx="3274503" cy="332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D1F409-7699-4F5F-8033-6D1B6460BCDD}"/>
              </a:ext>
            </a:extLst>
          </p:cNvPr>
          <p:cNvSpPr txBox="1"/>
          <p:nvPr/>
        </p:nvSpPr>
        <p:spPr>
          <a:xfrm>
            <a:off x="9139501" y="1225356"/>
            <a:ext cx="16016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masis MT Pro" panose="02040504050005020304" pitchFamily="18" charset="0"/>
              </a:rPr>
              <a:t>Top 5 STATION</a:t>
            </a:r>
          </a:p>
          <a:p>
            <a:pPr algn="ctr"/>
            <a:r>
              <a:rPr lang="en-GB" sz="1000" dirty="0">
                <a:latin typeface="Amasis MT Pro" panose="02040504050005020304" pitchFamily="18" charset="0"/>
              </a:rPr>
              <a:t>“1”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3B9C592-68F1-4C07-9412-27E3370A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568" y="3423087"/>
            <a:ext cx="35433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EA625-46B2-456E-BC39-7DC05263FA85}"/>
              </a:ext>
            </a:extLst>
          </p:cNvPr>
          <p:cNvSpPr txBox="1"/>
          <p:nvPr/>
        </p:nvSpPr>
        <p:spPr>
          <a:xfrm>
            <a:off x="4541914" y="2499757"/>
            <a:ext cx="2791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masis MT Pro" panose="02040504050005020304" pitchFamily="18" charset="0"/>
              </a:rPr>
              <a:t>Top 10 STATION with the Entries and Exits</a:t>
            </a:r>
          </a:p>
          <a:p>
            <a:pPr algn="ctr"/>
            <a:r>
              <a:rPr lang="en-GB" sz="1000" dirty="0">
                <a:latin typeface="Amasis MT Pro" panose="02040504050005020304" pitchFamily="18" charset="0"/>
              </a:rPr>
              <a:t>“2”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DF03256-D128-41B6-AC1B-5ECE37F4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0" y="2038623"/>
            <a:ext cx="3543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76214-EA7F-4148-8331-C7D22EB78DE1}"/>
              </a:ext>
            </a:extLst>
          </p:cNvPr>
          <p:cNvSpPr txBox="1"/>
          <p:nvPr/>
        </p:nvSpPr>
        <p:spPr>
          <a:xfrm flipH="1">
            <a:off x="938748" y="1606306"/>
            <a:ext cx="25482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Amasis MT Pro" panose="02040504050005020304" pitchFamily="18" charset="0"/>
              </a:rPr>
              <a:t>Top 10 Date with Time</a:t>
            </a:r>
          </a:p>
          <a:p>
            <a:pPr algn="ctr"/>
            <a:r>
              <a:rPr lang="en-GB" sz="1000" dirty="0">
                <a:latin typeface="Amasis MT Pro" panose="02040504050005020304" pitchFamily="18" charset="0"/>
              </a:rPr>
              <a:t>“3”</a:t>
            </a:r>
          </a:p>
        </p:txBody>
      </p:sp>
    </p:spTree>
    <p:extLst>
      <p:ext uri="{BB962C8B-B14F-4D97-AF65-F5344CB8AC3E}">
        <p14:creationId xmlns:p14="http://schemas.microsoft.com/office/powerpoint/2010/main" val="9039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77" name="Group 19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may contain: illustration, businesscard and cartoon">
            <a:extLst>
              <a:ext uri="{FF2B5EF4-FFF2-40B4-BE49-F238E27FC236}">
                <a16:creationId xmlns:a16="http://schemas.microsoft.com/office/drawing/2014/main" id="{6A25C575-F67F-4273-86A0-B06A19AD371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2513" y="3140015"/>
            <a:ext cx="2513251" cy="258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1517D-18D6-46D7-AA30-96FB029D273F}"/>
              </a:ext>
            </a:extLst>
          </p:cNvPr>
          <p:cNvSpPr txBox="1"/>
          <p:nvPr/>
        </p:nvSpPr>
        <p:spPr>
          <a:xfrm>
            <a:off x="3619504" y="3605842"/>
            <a:ext cx="4994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increase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Solve the problem of lack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reduce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0"/>
              </a:rPr>
              <a:t>Good investment back to restaurants.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25746-17A6-4188-B0FD-F50334BE6A59}"/>
              </a:ext>
            </a:extLst>
          </p:cNvPr>
          <p:cNvSpPr txBox="1"/>
          <p:nvPr/>
        </p:nvSpPr>
        <p:spPr>
          <a:xfrm>
            <a:off x="3624890" y="2190329"/>
            <a:ext cx="24711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rgbClr val="FF0000"/>
                </a:solidFill>
                <a:latin typeface="Freestyle Script" panose="030804020302050B0404" pitchFamily="66" charset="0"/>
              </a:rPr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379667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77B4A-40AF-4594-9866-09A84899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kern="1200" dirty="0">
                <a:solidFill>
                  <a:srgbClr val="FF0000"/>
                </a:solidFill>
                <a:latin typeface="Freestyle Script" panose="030804020302050B0404" pitchFamily="66" charset="0"/>
              </a:rPr>
              <a:t>Name: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964C5-FFA6-4A9A-9985-ED29722A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Ghadeer </a:t>
            </a:r>
            <a:r>
              <a:rPr lang="en-US" sz="2000" kern="1200" dirty="0" err="1">
                <a:solidFill>
                  <a:schemeClr val="tx1"/>
                </a:solidFill>
                <a:latin typeface="Amasis MT Pro" panose="02040504050005020304" pitchFamily="18" charset="0"/>
              </a:rPr>
              <a:t>Alsandi</a:t>
            </a:r>
            <a:r>
              <a:rPr lang="en-US" sz="20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Zahra </a:t>
            </a:r>
            <a:r>
              <a:rPr lang="en-US" sz="2000" kern="1200" dirty="0" err="1">
                <a:solidFill>
                  <a:schemeClr val="tx1"/>
                </a:solidFill>
                <a:latin typeface="Amasis MT Pro" panose="02040504050005020304" pitchFamily="18" charset="0"/>
              </a:rPr>
              <a:t>Alnasfan</a:t>
            </a:r>
            <a:r>
              <a:rPr lang="en-US" sz="2000" kern="1200" dirty="0">
                <a:solidFill>
                  <a:schemeClr val="tx1"/>
                </a:solidFill>
                <a:latin typeface="Amasis MT Pro" panose="02040504050005020304" pitchFamily="18" charset="0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37037D-BB18-4066-9C6F-C892669618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5150" y="1876606"/>
            <a:ext cx="2670314" cy="26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044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205</Words>
  <Application>Microsoft Office PowerPoint</Application>
  <PresentationFormat>Widescreen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Amasis MT Pro</vt:lpstr>
      <vt:lpstr>Arial</vt:lpstr>
      <vt:lpstr>Calibri</vt:lpstr>
      <vt:lpstr>Calibri Light</vt:lpstr>
      <vt:lpstr>Freestyle Script</vt:lpstr>
      <vt:lpstr>Open Sans</vt:lpstr>
      <vt:lpstr>Times New Roman</vt:lpstr>
      <vt:lpstr>Office Theme</vt:lpstr>
      <vt:lpstr>Triggers</vt:lpstr>
      <vt:lpstr>PowerPoint Presentation</vt:lpstr>
      <vt:lpstr>PowerPoint Presentation</vt:lpstr>
      <vt:lpstr>PowerPoint Presentation</vt:lpstr>
      <vt:lpstr>Name: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yousef nas</dc:creator>
  <cp:lastModifiedBy>yousef nas</cp:lastModifiedBy>
  <cp:revision>1</cp:revision>
  <dcterms:created xsi:type="dcterms:W3CDTF">2021-10-06T19:26:10Z</dcterms:created>
  <dcterms:modified xsi:type="dcterms:W3CDTF">2021-10-07T07:56:43Z</dcterms:modified>
</cp:coreProperties>
</file>