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05-Aug-21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05-Aug-21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DF69B0-34C7-4165-B0F9-94D2CA4DEC60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D2B965-D918-4DE6-8902-C46360603FA5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5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05-Aug-21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71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05-Aug-21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1725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05-Aug-21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90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05-Aug-21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8685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05-Aug-21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32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05-Aug-21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05-Aug-21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05-Aug-21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3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05-Aug-21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05-Aug-21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6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05-Aug-21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05-Aug-21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05-Aug-21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05-Aug-21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05-Aug-21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2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05-Aug-21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8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Mobile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T1.2008.A0</a:t>
            </a:r>
          </a:p>
          <a:p>
            <a:r>
              <a:rPr lang="vi-VN" dirty="0"/>
              <a:t>Nhóm số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mục chính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Thành viên tham gia</a:t>
            </a:r>
          </a:p>
          <a:p>
            <a:r>
              <a:rPr lang="vi-VN" dirty="0"/>
              <a:t>Giới thiệu dự án</a:t>
            </a:r>
            <a:endParaRPr lang="en-US" dirty="0"/>
          </a:p>
          <a:p>
            <a:r>
              <a:rPr lang="vi-VN" dirty="0"/>
              <a:t>Tính năng nổi bật</a:t>
            </a:r>
          </a:p>
          <a:p>
            <a:r>
              <a:rPr lang="vi-VN" dirty="0"/>
              <a:t>Công nghệ sử dụng</a:t>
            </a:r>
          </a:p>
          <a:p>
            <a:r>
              <a:rPr lang="vi-VN" dirty="0"/>
              <a:t>Cách thức hoạt động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Đội ngũ thành viên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Nguyễn Ngọc Thiện – Team lead</a:t>
            </a:r>
          </a:p>
          <a:p>
            <a:r>
              <a:rPr lang="vi-VN" dirty="0"/>
              <a:t>Lê Nguyễn Thành Nhân - dev</a:t>
            </a:r>
          </a:p>
          <a:p>
            <a:r>
              <a:rPr lang="vi-VN" dirty="0"/>
              <a:t>Lê Hữu Tâm - dev</a:t>
            </a:r>
          </a:p>
          <a:p>
            <a:r>
              <a:rPr lang="vi-VN" dirty="0"/>
              <a:t>Phạm Quốc Toàn - dev</a:t>
            </a:r>
          </a:p>
          <a:p>
            <a:r>
              <a:rPr lang="vi-VN" dirty="0"/>
              <a:t>Phạm Viết Vương - 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dự án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Dịch vụ môi giới thuê xe</a:t>
            </a:r>
          </a:p>
          <a:p>
            <a:r>
              <a:rPr lang="vi-VN" dirty="0"/>
              <a:t>Tóm tắt chức năng</a:t>
            </a:r>
            <a:endParaRPr lang="en-US" dirty="0"/>
          </a:p>
          <a:p>
            <a:pPr lvl="1"/>
            <a:r>
              <a:rPr lang="vi-VN" dirty="0"/>
              <a:t>Đăng ký thành viên</a:t>
            </a:r>
          </a:p>
          <a:p>
            <a:pPr lvl="1"/>
            <a:r>
              <a:rPr lang="vi-VN" dirty="0"/>
              <a:t>Đăng ký xe cho thuê và tìm kiếm xe thuê</a:t>
            </a:r>
            <a:endParaRPr lang="en-US" dirty="0"/>
          </a:p>
          <a:p>
            <a:pPr lvl="1"/>
            <a:r>
              <a:rPr lang="vi-VN" dirty="0"/>
              <a:t>Tính toán chi phí thuê xe</a:t>
            </a:r>
          </a:p>
          <a:p>
            <a:pPr lvl="1"/>
            <a:r>
              <a:rPr lang="vi-VN" dirty="0"/>
              <a:t>Đánh giá xe sau hợp đồng</a:t>
            </a:r>
            <a:endParaRPr lang="en-US" dirty="0"/>
          </a:p>
          <a:p>
            <a:pPr lvl="1"/>
            <a:r>
              <a:rPr lang="vi-VN" dirty="0"/>
              <a:t>Quản trị dữ liệu web (admin)</a:t>
            </a:r>
            <a:endParaRPr lang="en-US" dirty="0"/>
          </a:p>
          <a:p>
            <a:pPr lvl="1"/>
            <a:r>
              <a:rPr lang="vi-VN" dirty="0"/>
              <a:t>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Tính năng nổi bật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Đăng ký / đăng nhập nhanh bằng tài khoản xã hội (facebook / google)</a:t>
            </a:r>
          </a:p>
          <a:p>
            <a:r>
              <a:rPr lang="vi-VN" dirty="0"/>
              <a:t>Tìm kiếm xe dựa trên google map</a:t>
            </a:r>
          </a:p>
          <a:p>
            <a:r>
              <a:rPr lang="vi-VN" dirty="0"/>
              <a:t>Tính quãng đường và chi phí giao xe dựa trên google map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Công nghệ sử dụng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PHP (</a:t>
            </a:r>
            <a:r>
              <a:rPr lang="en-US" dirty="0"/>
              <a:t>Laravel</a:t>
            </a:r>
            <a:r>
              <a:rPr lang="vi-VN" dirty="0"/>
              <a:t>)</a:t>
            </a:r>
            <a:r>
              <a:rPr lang="en-US" dirty="0"/>
              <a:t> – MySQL </a:t>
            </a:r>
          </a:p>
          <a:p>
            <a:r>
              <a:rPr lang="en-US" dirty="0"/>
              <a:t>HTML / CSS / JS / Bootstrap.</a:t>
            </a:r>
          </a:p>
          <a:p>
            <a:r>
              <a:rPr lang="en-US" dirty="0"/>
              <a:t>Google API</a:t>
            </a:r>
          </a:p>
          <a:p>
            <a:r>
              <a:rPr lang="vi-VN" dirty="0"/>
              <a:t>Các vendor packages như auth, socialite.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Live Demo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1061</TotalTime>
  <Words>181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Trebuchet MS</vt:lpstr>
      <vt:lpstr>Wingdings 3</vt:lpstr>
      <vt:lpstr>Facet</vt:lpstr>
      <vt:lpstr>Travel Mobile</vt:lpstr>
      <vt:lpstr>Các mục chính</vt:lpstr>
      <vt:lpstr>Đội ngũ thành viên</vt:lpstr>
      <vt:lpstr>Giới thiệu dự án</vt:lpstr>
      <vt:lpstr>Tính năng nổi bật</vt:lpstr>
      <vt:lpstr>Công nghệ sử dụng</vt:lpstr>
      <vt:lpstr>Live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Mobile</dc:title>
  <dc:creator>Thien Nguyen</dc:creator>
  <cp:lastModifiedBy>Thien Nguyen</cp:lastModifiedBy>
  <cp:revision>4</cp:revision>
  <dcterms:created xsi:type="dcterms:W3CDTF">2021-08-04T04:48:25Z</dcterms:created>
  <dcterms:modified xsi:type="dcterms:W3CDTF">2021-08-05T09:41:11Z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