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9D"/>
    <a:srgbClr val="0873A8"/>
    <a:srgbClr val="088DA8"/>
    <a:srgbClr val="07A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2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9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55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6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0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29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5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8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1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EB906B-614B-4D69-AA1C-64FE9E2C18F2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FAA1D6-7D7C-43FD-8512-FE3EFF4BAB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3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5ED34-40C2-44A0-ADF2-762ACDD00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Java</a:t>
            </a:r>
            <a:r>
              <a:rPr lang="de-DE" dirty="0"/>
              <a:t> x </a:t>
            </a:r>
            <a:r>
              <a:rPr lang="de-DE" dirty="0">
                <a:solidFill>
                  <a:srgbClr val="FFFF00"/>
                </a:solidFill>
              </a:rPr>
              <a:t>Python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22A8F2-6760-408C-AA77-6BFECDF34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Gruppe: </a:t>
            </a:r>
            <a:r>
              <a:rPr lang="de-DE" dirty="0" err="1">
                <a:solidFill>
                  <a:srgbClr val="FFFF00"/>
                </a:solidFill>
              </a:rPr>
              <a:t>emil</a:t>
            </a:r>
            <a:r>
              <a:rPr lang="de-DE" dirty="0">
                <a:solidFill>
                  <a:srgbClr val="FFFF00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Marco</a:t>
            </a:r>
            <a:r>
              <a:rPr lang="de-DE" dirty="0">
                <a:solidFill>
                  <a:srgbClr val="FFFF00"/>
                </a:solidFill>
              </a:rPr>
              <a:t>, Michael, </a:t>
            </a:r>
            <a:r>
              <a:rPr lang="de-DE" dirty="0" err="1">
                <a:solidFill>
                  <a:srgbClr val="FFFF00"/>
                </a:solidFill>
              </a:rPr>
              <a:t>Ayberk</a:t>
            </a:r>
            <a:r>
              <a:rPr lang="de-DE" b="0" i="0" u="sng" dirty="0">
                <a:solidFill>
                  <a:srgbClr val="FFFF00"/>
                </a:solidFill>
                <a:effectLst/>
                <a:latin typeface="Open Sans" panose="020B0604020202020204" pitchFamily="34" charset="0"/>
              </a:rPr>
              <a:t> 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45567-E241-4321-9EF2-761BB58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 und Interpreter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BCFA1-3271-41CC-A27D-5CE2EC442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F5E5A-57BC-478D-8D37-6ADF720D4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Fehlerüberprüfung vorm Start des Programms, danach läufts durch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E46D9-5342-4112-9BA4-FE1CEF0D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1977A0-DA37-49A8-9344-7B59B1E260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Fehlerüberprüfung während das Programm läuft, bei Fehlerfindung Abbruch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7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45567-E241-4321-9EF2-761BB58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Unterschiede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BCFA1-3271-41CC-A27D-5CE2EC442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F5E5A-57BC-478D-8D37-6ADF720D4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Semikolonbasierend  </a:t>
            </a:r>
          </a:p>
          <a:p>
            <a:r>
              <a:rPr lang="de-DE" dirty="0"/>
              <a:t>Generell länger</a:t>
            </a:r>
          </a:p>
          <a:p>
            <a:r>
              <a:rPr lang="de-DE" dirty="0"/>
              <a:t>Programmiersprache</a:t>
            </a:r>
          </a:p>
          <a:p>
            <a:r>
              <a:rPr lang="de-DE" dirty="0"/>
              <a:t>Muss Datentypen angeben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E46D9-5342-4112-9BA4-FE1CEF0D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1977A0-DA37-49A8-9344-7B59B1E260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Einrückungsbasierend </a:t>
            </a:r>
          </a:p>
          <a:p>
            <a:r>
              <a:rPr lang="de-DE" dirty="0"/>
              <a:t>Generell kürzer</a:t>
            </a:r>
          </a:p>
          <a:p>
            <a:r>
              <a:rPr lang="de-DE" dirty="0"/>
              <a:t>Scriptsprache</a:t>
            </a:r>
          </a:p>
          <a:p>
            <a:r>
              <a:rPr lang="de-DE" dirty="0"/>
              <a:t>Braucht keine Datentypen</a:t>
            </a:r>
          </a:p>
        </p:txBody>
      </p:sp>
    </p:spTree>
    <p:extLst>
      <p:ext uri="{BB962C8B-B14F-4D97-AF65-F5344CB8AC3E}">
        <p14:creationId xmlns:p14="http://schemas.microsoft.com/office/powerpoint/2010/main" val="24442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45567-E241-4321-9EF2-761BB58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Unterschiede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BCFA1-3271-41CC-A27D-5CE2EC442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F5E5A-57BC-478D-8D37-6ADF720D4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Greift auf die System Class zu fürs Printen</a:t>
            </a:r>
          </a:p>
          <a:p>
            <a:r>
              <a:rPr lang="de-DE" dirty="0"/>
              <a:t>Muss die Funktion/</a:t>
            </a:r>
            <a:r>
              <a:rPr lang="de-DE" dirty="0" err="1"/>
              <a:t>class</a:t>
            </a:r>
            <a:r>
              <a:rPr lang="de-DE" dirty="0"/>
              <a:t> definieren(</a:t>
            </a:r>
            <a:r>
              <a:rPr lang="de-DE" dirty="0" err="1"/>
              <a:t>scanner</a:t>
            </a:r>
            <a:r>
              <a:rPr lang="de-DE" dirty="0"/>
              <a:t>)</a:t>
            </a:r>
          </a:p>
          <a:p>
            <a:r>
              <a:rPr lang="de-DE" dirty="0"/>
              <a:t>2. Maximum mit Math. Funktion</a:t>
            </a:r>
          </a:p>
          <a:p>
            <a:r>
              <a:rPr lang="de-DE" dirty="0"/>
              <a:t>3. </a:t>
            </a:r>
            <a:r>
              <a:rPr lang="de-DE" dirty="0" err="1"/>
              <a:t>Constructor</a:t>
            </a:r>
            <a:r>
              <a:rPr lang="de-DE" dirty="0"/>
              <a:t> variable außerhalb initialisieren</a:t>
            </a:r>
          </a:p>
          <a:p>
            <a:r>
              <a:rPr lang="de-DE" dirty="0"/>
              <a:t>Variable bei </a:t>
            </a:r>
            <a:r>
              <a:rPr lang="de-DE" dirty="0" err="1"/>
              <a:t>getter</a:t>
            </a:r>
            <a:r>
              <a:rPr lang="de-DE" dirty="0"/>
              <a:t>/</a:t>
            </a:r>
            <a:r>
              <a:rPr lang="de-DE" dirty="0" err="1"/>
              <a:t>setter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E46D9-5342-4112-9BA4-FE1CEF0D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1977A0-DA37-49A8-9344-7B59B1E260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direkter zugriff aufs Printen</a:t>
            </a:r>
          </a:p>
          <a:p>
            <a:r>
              <a:rPr lang="de-DE" dirty="0"/>
              <a:t>Direkter zugriff aufs Input</a:t>
            </a:r>
          </a:p>
          <a:p>
            <a:endParaRPr lang="de-DE" dirty="0"/>
          </a:p>
          <a:p>
            <a:r>
              <a:rPr lang="de-DE" dirty="0"/>
              <a:t>2. Maximum eigener Vergleich</a:t>
            </a:r>
          </a:p>
          <a:p>
            <a:r>
              <a:rPr lang="de-DE" dirty="0"/>
              <a:t>3. variablen werden im </a:t>
            </a:r>
            <a:r>
              <a:rPr lang="de-DE" dirty="0" err="1"/>
              <a:t>Constructor</a:t>
            </a:r>
            <a:r>
              <a:rPr lang="de-DE" dirty="0"/>
              <a:t> initialisiert</a:t>
            </a:r>
          </a:p>
          <a:p>
            <a:r>
              <a:rPr lang="de-DE" dirty="0" err="1"/>
              <a:t>Self</a:t>
            </a:r>
            <a:r>
              <a:rPr lang="de-DE" dirty="0"/>
              <a:t> muss immer bei den </a:t>
            </a:r>
            <a:r>
              <a:rPr lang="de-DE" dirty="0" err="1"/>
              <a:t>gettern</a:t>
            </a:r>
            <a:r>
              <a:rPr lang="de-DE" dirty="0"/>
              <a:t> und </a:t>
            </a:r>
            <a:r>
              <a:rPr lang="de-DE" dirty="0" err="1"/>
              <a:t>settern</a:t>
            </a:r>
            <a:r>
              <a:rPr lang="de-DE" dirty="0"/>
              <a:t>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16056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45567-E241-4321-9EF2-761BB589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Gemeinsamkeiten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BCFA1-3271-41CC-A27D-5CE2EC442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F5E5A-57BC-478D-8D37-6ADF720D4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2. Faculty</a:t>
            </a:r>
          </a:p>
          <a:p>
            <a:r>
              <a:rPr lang="de-DE" dirty="0"/>
              <a:t>3. Aufbau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E46D9-5342-4112-9BA4-FE1CEF0D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1977A0-DA37-49A8-9344-7B59B1E260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2. Faculty</a:t>
            </a:r>
          </a:p>
          <a:p>
            <a:r>
              <a:rPr lang="de-DE" dirty="0"/>
              <a:t>3. Aufbau</a:t>
            </a:r>
          </a:p>
        </p:txBody>
      </p:sp>
    </p:spTree>
    <p:extLst>
      <p:ext uri="{BB962C8B-B14F-4D97-AF65-F5344CB8AC3E}">
        <p14:creationId xmlns:p14="http://schemas.microsoft.com/office/powerpoint/2010/main" val="16494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03A4F-F132-4473-AEAE-A97125717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 Danke für ihre Aufmerksamkeit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32AF55-B27F-462F-AD53-B0E03C8D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461170"/>
            <a:ext cx="9601200" cy="59097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2FE45A-0829-4E90-A3C1-66B7384C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4" y="3464470"/>
            <a:ext cx="4800600" cy="29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148</Words>
  <Application>Microsoft Office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Open Sans</vt:lpstr>
      <vt:lpstr>Wingdings 3</vt:lpstr>
      <vt:lpstr>Ion-Sitzungssaal</vt:lpstr>
      <vt:lpstr>Java x Python </vt:lpstr>
      <vt:lpstr>Compiler und Interpreter</vt:lpstr>
      <vt:lpstr>Code Unterschiede</vt:lpstr>
      <vt:lpstr>Aufgaben Unterschiede</vt:lpstr>
      <vt:lpstr>Aufgaben Gemeinsamkeiten</vt:lpstr>
      <vt:lpstr> Danke für ihre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x Python</dc:title>
  <dc:creator>Marco Vorndamme</dc:creator>
  <cp:lastModifiedBy>Marco Vorndamme</cp:lastModifiedBy>
  <cp:revision>8</cp:revision>
  <dcterms:created xsi:type="dcterms:W3CDTF">2022-09-05T08:18:03Z</dcterms:created>
  <dcterms:modified xsi:type="dcterms:W3CDTF">2022-09-05T09:25:30Z</dcterms:modified>
</cp:coreProperties>
</file>