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7cdd21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7cdd21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27cdd21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27cdd21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27cdd21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27cdd21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highlight>
                  <a:srgbClr val="F8F9FA"/>
                </a:highlight>
              </a:rPr>
              <a:t>Self Publishing eBook Marketplace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388" y="152400"/>
            <a:ext cx="554922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4683152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750" y="274875"/>
            <a:ext cx="3692250" cy="37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59388"/>
            <a:ext cx="9143999" cy="158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00" y="515497"/>
            <a:ext cx="4098275" cy="2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7250" y="890650"/>
            <a:ext cx="4098275" cy="144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