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42" r:id="rId5"/>
    <p:sldId id="373" r:id="rId6"/>
    <p:sldId id="374" r:id="rId7"/>
    <p:sldId id="365" r:id="rId8"/>
    <p:sldId id="376" r:id="rId9"/>
    <p:sldId id="375" r:id="rId10"/>
    <p:sldId id="377" r:id="rId11"/>
    <p:sldId id="378" r:id="rId12"/>
    <p:sldId id="3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5388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58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Image</a:t>
            </a:r>
            <a:br>
              <a:rPr lang="en-US" dirty="0"/>
            </a:br>
            <a:r>
              <a:rPr lang="en-US" dirty="0"/>
              <a:t>classification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41299"/>
            <a:ext cx="12191997" cy="2577772"/>
          </a:xfrm>
        </p:spPr>
        <p:txBody>
          <a:bodyPr/>
          <a:lstStyle/>
          <a:p>
            <a:r>
              <a:rPr lang="en-US" sz="2400" dirty="0"/>
              <a:t>Azam </a:t>
            </a:r>
            <a:r>
              <a:rPr lang="en-US" sz="2400" dirty="0" err="1"/>
              <a:t>Auliyaa</a:t>
            </a:r>
            <a:r>
              <a:rPr lang="en-US" sz="2400" dirty="0"/>
              <a:t>’</a:t>
            </a:r>
          </a:p>
          <a:p>
            <a:r>
              <a:rPr lang="en-US" sz="2400" dirty="0"/>
              <a:t>1103204205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3858017"/>
            <a:ext cx="11548261" cy="2733306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Digunakan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untuk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komputasi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numerik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array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multidimensi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tensorflow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Framework untuk deep learning dan machine learning.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tensorflow.keras.models.Sequential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API untuk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membuat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model neural network yang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berlapis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-lapis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secara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berurutan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tensorflow.keras.layers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Berbagai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jenis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lapisan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digunakan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neural network.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Conv2D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Lapisan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konvolusional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2D untuk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mendeteksi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fitur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gambar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MaxPooling2D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Lapisan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pooling untuk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mengurangi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dimensi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spasial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ukuran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fitur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peta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Flatten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Lapisan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untuk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meratakan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input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multidimensi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menjadi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vektor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satu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dimensi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Lapisan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fully connected yang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menghubungkan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semua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neuron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lapisan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sebelumnya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Dropout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Lapisan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untuk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mencegah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overfitting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mengabaikan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sejumlah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neuron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secara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acak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selama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pelatihan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tensorflow.keras.preprocessing.image.ImageDataGenerator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Digunakan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untuk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augmentasi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gambar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dan preprocessing.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tensorflow.keras.datasets.cifar10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Dataset CIFAR-10 yang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berisi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60.000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gambar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berwarna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ukuran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32x32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10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kelas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berbeda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tensorflow.keras.utils.to_categorical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Digunakan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untuk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mengubah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label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menjadi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bentuk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one-hot encoding.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521E8E-34BC-9CC1-06F4-15E1E22BC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731" y="1177270"/>
            <a:ext cx="7792537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33" y="2406312"/>
            <a:ext cx="4960830" cy="1903167"/>
          </a:xfrm>
        </p:spPr>
        <p:txBody>
          <a:bodyPr/>
          <a:lstStyle/>
          <a:p>
            <a:r>
              <a:rPr lang="en-US" sz="1600" dirty="0"/>
              <a:t>cifar10.load_data(): </a:t>
            </a:r>
            <a:r>
              <a:rPr lang="en-US" sz="1600" dirty="0" err="1"/>
              <a:t>Memuat</a:t>
            </a:r>
            <a:r>
              <a:rPr lang="en-US" sz="1600" dirty="0"/>
              <a:t> dataset CIFAR-10 dan </a:t>
            </a:r>
            <a:r>
              <a:rPr lang="en-US" sz="1600" dirty="0" err="1"/>
              <a:t>membaginya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set </a:t>
            </a:r>
            <a:r>
              <a:rPr lang="en-US" sz="1600" dirty="0" err="1"/>
              <a:t>pelatihan</a:t>
            </a:r>
            <a:r>
              <a:rPr lang="en-US" sz="1600" dirty="0"/>
              <a:t> dan </a:t>
            </a:r>
            <a:r>
              <a:rPr lang="en-US" sz="1600" dirty="0" err="1"/>
              <a:t>pengujian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 err="1"/>
              <a:t>x_train</a:t>
            </a:r>
            <a:r>
              <a:rPr lang="en-US" sz="1600" dirty="0"/>
              <a:t>, </a:t>
            </a:r>
            <a:r>
              <a:rPr lang="en-US" sz="1600" dirty="0" err="1"/>
              <a:t>y_train</a:t>
            </a:r>
            <a:r>
              <a:rPr lang="en-US" sz="1600" dirty="0"/>
              <a:t>: Data </a:t>
            </a:r>
            <a:r>
              <a:rPr lang="en-US" sz="1600" dirty="0" err="1"/>
              <a:t>gambar</a:t>
            </a:r>
            <a:r>
              <a:rPr lang="en-US" sz="1600" dirty="0"/>
              <a:t> dan label untuk </a:t>
            </a:r>
            <a:r>
              <a:rPr lang="en-US" sz="1600" dirty="0" err="1"/>
              <a:t>pelatihan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 err="1"/>
              <a:t>x_test</a:t>
            </a:r>
            <a:r>
              <a:rPr lang="en-US" sz="1600" dirty="0"/>
              <a:t>, </a:t>
            </a:r>
            <a:r>
              <a:rPr lang="en-US" sz="1600" dirty="0" err="1"/>
              <a:t>y_test</a:t>
            </a:r>
            <a:r>
              <a:rPr lang="en-US" sz="1600" dirty="0"/>
              <a:t>: Data </a:t>
            </a:r>
            <a:r>
              <a:rPr lang="en-US" sz="1600" dirty="0" err="1"/>
              <a:t>gambar</a:t>
            </a:r>
            <a:r>
              <a:rPr lang="en-US" sz="1600" dirty="0"/>
              <a:t> dan label untuk </a:t>
            </a:r>
            <a:r>
              <a:rPr lang="en-US" sz="1600" dirty="0" err="1"/>
              <a:t>pengujian</a:t>
            </a:r>
            <a:r>
              <a:rPr lang="en-US" sz="1600" dirty="0"/>
              <a:t>.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9716E4-0D46-671B-C45B-C5376BE4A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288" y="2925393"/>
            <a:ext cx="491558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2364" y="3962135"/>
            <a:ext cx="9495692" cy="2653771"/>
          </a:xfrm>
        </p:spPr>
        <p:txBody>
          <a:bodyPr/>
          <a:lstStyle/>
          <a:p>
            <a:pPr algn="l"/>
            <a:r>
              <a:rPr lang="en-US" dirty="0" err="1"/>
              <a:t>x_train.astype</a:t>
            </a:r>
            <a:r>
              <a:rPr lang="en-US" dirty="0"/>
              <a:t>('float32') / 255.0: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float32 dan </a:t>
            </a:r>
            <a:r>
              <a:rPr lang="en-US" dirty="0" err="1"/>
              <a:t>menormalkan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ke </a:t>
            </a:r>
            <a:r>
              <a:rPr lang="en-US" dirty="0" err="1"/>
              <a:t>rentang</a:t>
            </a:r>
            <a:r>
              <a:rPr lang="en-US" dirty="0"/>
              <a:t> [0, 1].</a:t>
            </a:r>
          </a:p>
          <a:p>
            <a:pPr algn="l"/>
            <a:r>
              <a:rPr lang="en-US" dirty="0" err="1"/>
              <a:t>to_categorical</a:t>
            </a:r>
            <a:r>
              <a:rPr lang="en-US" dirty="0"/>
              <a:t>(</a:t>
            </a:r>
            <a:r>
              <a:rPr lang="en-US" dirty="0" err="1"/>
              <a:t>y_train</a:t>
            </a:r>
            <a:r>
              <a:rPr lang="en-US" dirty="0"/>
              <a:t>, 10): </a:t>
            </a:r>
            <a:r>
              <a:rPr lang="en-US" dirty="0" err="1"/>
              <a:t>Mengubah</a:t>
            </a:r>
            <a:r>
              <a:rPr lang="en-US" dirty="0"/>
              <a:t> label </a:t>
            </a:r>
            <a:r>
              <a:rPr lang="en-US" dirty="0" err="1"/>
              <a:t>menjadi</a:t>
            </a:r>
            <a:r>
              <a:rPr lang="en-US" dirty="0"/>
              <a:t> one-hot encoding </a:t>
            </a:r>
            <a:r>
              <a:rPr lang="en-US" dirty="0" err="1"/>
              <a:t>dengan</a:t>
            </a:r>
            <a:r>
              <a:rPr lang="en-US" dirty="0"/>
              <a:t> 10 </a:t>
            </a:r>
            <a:r>
              <a:rPr lang="en-US" dirty="0" err="1"/>
              <a:t>kelas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3DDA7-C165-3E06-A94F-BA332B7C7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60" y="1579361"/>
            <a:ext cx="4334480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428844" y="266677"/>
            <a:ext cx="4015098" cy="3528397"/>
          </a:xfrm>
        </p:spPr>
        <p:txBody>
          <a:bodyPr/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= Sequential():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sekuensial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berarti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ditambahkan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Conv2D(64, (3, 3), padding='same', activation='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=(32, 32, 3)):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konvolusional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 filter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3x3, padding 'same' berarti output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aktivasi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32x32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warna.MaxPooling2D((2, 2), strides=(2, 2)):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pooling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2x2 dan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langkah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untuk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spasial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Conv2D(128, (3, 3), padding='same', activation='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'):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konvolusional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128 filter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3x3.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Conv2D(256, (3, 3), padding='same', activation='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'):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konvolusional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256 filter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3x3.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Conv2D(512, (3, 3), padding='same', activation='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'):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konvolusional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512 filter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3x3.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Flatten():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Meratakan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konvolusional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vektor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untuk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diinputkan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fully connected.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Dense(4096, activation='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'):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fully connected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4096 neuron dan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aktivasi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Dropout(0.5):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dropout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50% untuk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overfitting.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Dense(10, activation='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'):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lapisan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neuron 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untuk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dan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aktivasi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untuk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219FC9-FE86-160A-2FCF-742CA076D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72" y="709233"/>
            <a:ext cx="6620799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compile: </a:t>
            </a:r>
            <a:r>
              <a:rPr lang="en-US" dirty="0" err="1"/>
              <a:t>Mengompilasi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optimizer='</a:t>
            </a:r>
            <a:r>
              <a:rPr lang="en-US" dirty="0" err="1"/>
              <a:t>adam</a:t>
            </a:r>
            <a:r>
              <a:rPr lang="en-US" dirty="0"/>
              <a:t>': Optimizer Adam,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optimasi</a:t>
            </a:r>
            <a:r>
              <a:rPr lang="en-US" dirty="0"/>
              <a:t> yang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loss='</a:t>
            </a:r>
            <a:r>
              <a:rPr lang="en-US" dirty="0" err="1"/>
              <a:t>categorical_crossentropy</a:t>
            </a:r>
            <a:r>
              <a:rPr lang="en-US" dirty="0"/>
              <a:t>': </a:t>
            </a:r>
            <a:r>
              <a:rPr lang="en-US" dirty="0" err="1"/>
              <a:t>Fungsi</a:t>
            </a:r>
            <a:r>
              <a:rPr lang="en-US" dirty="0"/>
              <a:t> loss yang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multi-</a:t>
            </a:r>
            <a:r>
              <a:rPr lang="en-US" dirty="0" err="1"/>
              <a:t>kelas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metrics=['accuracy']: </a:t>
            </a:r>
            <a:r>
              <a:rPr lang="en-US" dirty="0" err="1"/>
              <a:t>Metrik</a:t>
            </a:r>
            <a:r>
              <a:rPr lang="en-US" dirty="0"/>
              <a:t> untuk </a:t>
            </a:r>
            <a:r>
              <a:rPr lang="en-US" dirty="0" err="1"/>
              <a:t>mengevaluasi</a:t>
            </a:r>
            <a:r>
              <a:rPr lang="en-US" dirty="0"/>
              <a:t> model,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ini </a:t>
            </a:r>
            <a:r>
              <a:rPr lang="en-US" dirty="0" err="1"/>
              <a:t>akurasi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E64F8-79CD-5DC3-0515-260B00A8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669" y="1129019"/>
            <a:ext cx="6620799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69668" y="2301637"/>
            <a:ext cx="6315069" cy="3723753"/>
          </a:xfrm>
        </p:spPr>
        <p:txBody>
          <a:bodyPr/>
          <a:lstStyle/>
          <a:p>
            <a:r>
              <a:rPr lang="en-US" dirty="0"/>
              <a:t>fit: </a:t>
            </a:r>
            <a:r>
              <a:rPr lang="en-US" dirty="0" err="1"/>
              <a:t>Melatih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pelatihan</a:t>
            </a:r>
            <a:r>
              <a:rPr lang="en-US" dirty="0"/>
              <a:t>.</a:t>
            </a:r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: Data </a:t>
            </a:r>
            <a:r>
              <a:rPr lang="en-US" dirty="0" err="1"/>
              <a:t>gambar</a:t>
            </a:r>
            <a:r>
              <a:rPr lang="en-US" dirty="0"/>
              <a:t> dan label untuk </a:t>
            </a:r>
            <a:r>
              <a:rPr lang="en-US" dirty="0" err="1"/>
              <a:t>pelatihan</a:t>
            </a:r>
            <a:r>
              <a:rPr lang="en-US" dirty="0"/>
              <a:t>.</a:t>
            </a:r>
          </a:p>
          <a:p>
            <a:r>
              <a:rPr lang="en-US" dirty="0"/>
              <a:t>epochs=20: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dataset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.</a:t>
            </a:r>
          </a:p>
          <a:p>
            <a:r>
              <a:rPr lang="en-US" dirty="0" err="1"/>
              <a:t>batch_size</a:t>
            </a:r>
            <a:r>
              <a:rPr lang="en-US" dirty="0"/>
              <a:t>=64: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per batch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.</a:t>
            </a:r>
          </a:p>
          <a:p>
            <a:r>
              <a:rPr lang="en-US" dirty="0" err="1"/>
              <a:t>validation_data</a:t>
            </a:r>
            <a:r>
              <a:rPr lang="en-US" dirty="0"/>
              <a:t>=(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): Data </a:t>
            </a:r>
            <a:r>
              <a:rPr lang="en-US" dirty="0" err="1"/>
              <a:t>gambar</a:t>
            </a:r>
            <a:r>
              <a:rPr lang="en-US" dirty="0"/>
              <a:t> dan label untuk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708820-372C-F3D7-4173-F8A74A553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495" y="1302184"/>
            <a:ext cx="633500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>
            <a:normAutofit/>
          </a:bodyPr>
          <a:lstStyle/>
          <a:p>
            <a:r>
              <a:rPr lang="en-US" dirty="0"/>
              <a:t>evaluate: </a:t>
            </a:r>
            <a:r>
              <a:rPr lang="en-US" dirty="0" err="1"/>
              <a:t>Mengevaluasi</a:t>
            </a:r>
            <a:r>
              <a:rPr lang="en-US" dirty="0"/>
              <a:t> model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pengujian</a:t>
            </a:r>
            <a:r>
              <a:rPr lang="en-US" dirty="0"/>
              <a:t>.</a:t>
            </a:r>
          </a:p>
          <a:p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: Data </a:t>
            </a:r>
            <a:r>
              <a:rPr lang="en-US" dirty="0" err="1"/>
              <a:t>gambar</a:t>
            </a:r>
            <a:r>
              <a:rPr lang="en-US" dirty="0"/>
              <a:t> dan label untuk </a:t>
            </a:r>
            <a:r>
              <a:rPr lang="en-US" dirty="0" err="1"/>
              <a:t>pengujian</a:t>
            </a:r>
            <a:r>
              <a:rPr lang="en-US" dirty="0"/>
              <a:t>.</a:t>
            </a:r>
          </a:p>
          <a:p>
            <a:r>
              <a:rPr lang="en-US" dirty="0" err="1"/>
              <a:t>test_loss</a:t>
            </a:r>
            <a:r>
              <a:rPr lang="en-US" dirty="0"/>
              <a:t>, </a:t>
            </a:r>
            <a:r>
              <a:rPr lang="en-US" dirty="0" err="1"/>
              <a:t>test_acc</a:t>
            </a:r>
            <a:r>
              <a:rPr lang="en-US" dirty="0"/>
              <a:t>: </a:t>
            </a:r>
            <a:r>
              <a:rPr lang="en-US" dirty="0" err="1"/>
              <a:t>Mengembalikan</a:t>
            </a:r>
            <a:r>
              <a:rPr lang="en-US" dirty="0"/>
              <a:t> loss dan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.</a:t>
            </a:r>
          </a:p>
          <a:p>
            <a:r>
              <a:rPr lang="en-US" dirty="0"/>
              <a:t>print(</a:t>
            </a:r>
            <a:r>
              <a:rPr lang="en-US" dirty="0" err="1"/>
              <a:t>f'Test</a:t>
            </a:r>
            <a:r>
              <a:rPr lang="en-US" dirty="0"/>
              <a:t> accuracy: {</a:t>
            </a:r>
            <a:r>
              <a:rPr lang="en-US" dirty="0" err="1"/>
              <a:t>test_acc</a:t>
            </a:r>
            <a:r>
              <a:rPr lang="en-US" dirty="0"/>
              <a:t>}'):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.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6927273" y="2474811"/>
            <a:ext cx="4119418" cy="3528397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89F07D-51F5-D53C-0938-9BF9ACF5C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795" y="3924640"/>
            <a:ext cx="3934374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{1462FC73-FD59-4F4F-ADC7-293BA7D95A36}tf11936837_win32</Template>
  <TotalTime>27</TotalTime>
  <Words>745</Words>
  <Application>Microsoft Office PowerPoint</Application>
  <PresentationFormat>Widescreen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Nova</vt:lpstr>
      <vt:lpstr>Biome</vt:lpstr>
      <vt:lpstr>Calibri</vt:lpstr>
      <vt:lpstr>Times New Roman</vt:lpstr>
      <vt:lpstr>Custom</vt:lpstr>
      <vt:lpstr>Image classification</vt:lpstr>
      <vt:lpstr>numpy: Digunakan untuk komputasi numerik dengan array multidimensi. tensorflow: Framework untuk deep learning dan machine learning. tensorflow.keras.models.Sequential: API untuk membuat model neural network yang berlapis-lapis secara berurutan. tensorflow.keras.layers: Berbagai jenis lapisan yang digunakan dalam neural network. Conv2D: Lapisan konvolusional 2D untuk mendeteksi fitur dari gambar. MaxPooling2D: Lapisan pooling untuk mengurangi dimensi spasial (ukuran) dari fitur peta. Flatten: Lapisan untuk meratakan input multidimensi menjadi vektor satu dimensi. Dense: Lapisan fully connected yang menghubungkan semua neuron dari lapisan sebelumnya. Dropout: Lapisan untuk mencegah overfitting dengan mengabaikan sejumlah neuron secara acak selama pelatihan. tensorflow.keras.preprocessing.image.ImageDataGenerator: Digunakan untuk augmentasi gambar dan preprocessing. tensorflow.keras.datasets.cifar10: Dataset CIFAR-10 yang berisi 60.000 gambar berwarna ukuran 32x32 dalam 10 kelas yang berbeda. tensorflow.keras.utils.to_categorical: Digunakan untuk mengubah label menjadi bentuk one-hot encoding. </vt:lpstr>
      <vt:lpstr>cifar10.load_data(): Memuat dataset CIFAR-10 dan membaginya menjadi set pelatihan dan pengujian. x_train, y_train: Data gambar dan label untuk pelatihan. x_test, y_test: Data gambar dan label untuk pengujian.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AZAM AULIYAA</dc:creator>
  <cp:lastModifiedBy>AZAM AULIYAA</cp:lastModifiedBy>
  <cp:revision>1</cp:revision>
  <dcterms:created xsi:type="dcterms:W3CDTF">2024-06-20T09:40:57Z</dcterms:created>
  <dcterms:modified xsi:type="dcterms:W3CDTF">2024-06-20T10:08:17Z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