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30"/>
  </p:notesMasterIdLst>
  <p:sldIdLst>
    <p:sldId id="256" r:id="rId4"/>
    <p:sldId id="259" r:id="rId5"/>
    <p:sldId id="278" r:id="rId6"/>
    <p:sldId id="263" r:id="rId7"/>
    <p:sldId id="283" r:id="rId8"/>
    <p:sldId id="273" r:id="rId9"/>
    <p:sldId id="270" r:id="rId10"/>
    <p:sldId id="274" r:id="rId11"/>
    <p:sldId id="282" r:id="rId12"/>
    <p:sldId id="269" r:id="rId13"/>
    <p:sldId id="284" r:id="rId14"/>
    <p:sldId id="257" r:id="rId15"/>
    <p:sldId id="264" r:id="rId16"/>
    <p:sldId id="265" r:id="rId17"/>
    <p:sldId id="266" r:id="rId18"/>
    <p:sldId id="267" r:id="rId19"/>
    <p:sldId id="268" r:id="rId20"/>
    <p:sldId id="280" r:id="rId21"/>
    <p:sldId id="275" r:id="rId22"/>
    <p:sldId id="271" r:id="rId23"/>
    <p:sldId id="272" r:id="rId24"/>
    <p:sldId id="281" r:id="rId25"/>
    <p:sldId id="276" r:id="rId26"/>
    <p:sldId id="279" r:id="rId27"/>
    <p:sldId id="285" r:id="rId28"/>
    <p:sldId id="277" r:id="rId29"/>
  </p:sldIdLst>
  <p:sldSz cx="9144000" cy="5143500" type="screen16x9"/>
  <p:notesSz cx="6858000" cy="9144000"/>
  <p:embeddedFontLst>
    <p:embeddedFont>
      <p:font typeface="Helvetica Neue Light" panose="020B0604020202020204"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Lato Black" panose="020F0502020204030203" pitchFamily="34" charset="0"/>
      <p:bold r:id="rId39"/>
      <p:boldItalic r:id="rId40"/>
    </p:embeddedFont>
    <p:embeddedFont>
      <p:font typeface="Open Sans" panose="020B0606030504020204" pitchFamily="34" charset="0"/>
      <p:regular r:id="rId41"/>
      <p:bold r:id="rId42"/>
      <p:italic r:id="rId43"/>
      <p:boldItalic r:id="rId44"/>
    </p:embeddedFont>
    <p:embeddedFont>
      <p:font typeface="Open Sans ExtraBold" panose="020B0906030804020204" pitchFamily="34" charset="0"/>
      <p:bold r:id="rId45"/>
      <p:boldItalic r:id="rId46"/>
    </p:embeddedFont>
    <p:embeddedFont>
      <p:font typeface="Open Sans SemiBold" panose="020B0706030804020204" pitchFamily="34" charset="0"/>
      <p:bold r:id="rId47"/>
      <p:boldItalic r:id="rId48"/>
    </p:embeddedFont>
    <p:embeddedFont>
      <p:font typeface="Raleway"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01" autoAdjust="0"/>
  </p:normalViewPr>
  <p:slideViewPr>
    <p:cSldViewPr snapToGrid="0">
      <p:cViewPr varScale="1">
        <p:scale>
          <a:sx n="114" d="100"/>
          <a:sy n="114"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21.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7.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f200be7a6c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2f200be7a6c_1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fcbdb4cbc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2fcbdb4cbce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fcbdb4cbc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2fcbdb4cbce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f4f498bd0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f4f498bd0b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830394" y="1191277"/>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4"/>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63" name="Google Shape;63;p14"/>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72" name="Google Shape;72;p1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73" name="Google Shape;73;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4"/>
        <p:cNvGrpSpPr/>
        <p:nvPr/>
      </p:nvGrpSpPr>
      <p:grpSpPr>
        <a:xfrm>
          <a:off x="0" y="0"/>
          <a:ext cx="0" cy="0"/>
          <a:chOff x="0" y="0"/>
          <a:chExt cx="0" cy="0"/>
        </a:xfrm>
      </p:grpSpPr>
      <p:grpSp>
        <p:nvGrpSpPr>
          <p:cNvPr id="75" name="Google Shape;75;p17"/>
          <p:cNvGrpSpPr/>
          <p:nvPr/>
        </p:nvGrpSpPr>
        <p:grpSpPr>
          <a:xfrm>
            <a:off x="830394" y="1191277"/>
            <a:ext cx="745763" cy="45826"/>
            <a:chOff x="4580561" y="2589004"/>
            <a:chExt cx="1064464" cy="25200"/>
          </a:xfrm>
        </p:grpSpPr>
        <p:sp>
          <p:nvSpPr>
            <p:cNvPr id="76" name="Google Shape;76;p1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9" name="Google Shape;79;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0" name="Google Shape;80;p17"/>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1" name="Google Shape;81;p17"/>
          <p:cNvCxnSpPr/>
          <p:nvPr/>
        </p:nvCxnSpPr>
        <p:spPr>
          <a:xfrm>
            <a:off x="8598817" y="216350"/>
            <a:ext cx="216300" cy="0"/>
          </a:xfrm>
          <a:prstGeom prst="straightConnector1">
            <a:avLst/>
          </a:prstGeom>
          <a:noFill/>
          <a:ln w="9525" cap="flat" cmpd="sng">
            <a:solidFill>
              <a:schemeClr val="lt2"/>
            </a:solidFill>
            <a:prstDash val="solid"/>
            <a:round/>
            <a:headEnd type="none" w="sm" len="sm"/>
            <a:tailEnd type="none" w="sm" len="sm"/>
          </a:ln>
        </p:spPr>
      </p:cxnSp>
      <p:cxnSp>
        <p:nvCxnSpPr>
          <p:cNvPr id="82" name="Google Shape;82;p17"/>
          <p:cNvCxnSpPr/>
          <p:nvPr/>
        </p:nvCxnSpPr>
        <p:spPr>
          <a:xfrm>
            <a:off x="8598817" y="250138"/>
            <a:ext cx="216300" cy="0"/>
          </a:xfrm>
          <a:prstGeom prst="straightConnector1">
            <a:avLst/>
          </a:prstGeom>
          <a:noFill/>
          <a:ln w="9525" cap="flat" cmpd="sng">
            <a:solidFill>
              <a:schemeClr val="lt2"/>
            </a:solidFill>
            <a:prstDash val="solid"/>
            <a:round/>
            <a:headEnd type="none" w="sm" len="sm"/>
            <a:tailEnd type="none" w="sm" len="sm"/>
          </a:ln>
        </p:spPr>
      </p:cxnSp>
      <p:cxnSp>
        <p:nvCxnSpPr>
          <p:cNvPr id="83" name="Google Shape;83;p17"/>
          <p:cNvCxnSpPr/>
          <p:nvPr/>
        </p:nvCxnSpPr>
        <p:spPr>
          <a:xfrm>
            <a:off x="8598817" y="283925"/>
            <a:ext cx="216300" cy="0"/>
          </a:xfrm>
          <a:prstGeom prst="straightConnector1">
            <a:avLst/>
          </a:prstGeom>
          <a:noFill/>
          <a:ln w="9525" cap="flat" cmpd="sng">
            <a:solidFill>
              <a:schemeClr val="lt2"/>
            </a:solidFill>
            <a:prstDash val="solid"/>
            <a:round/>
            <a:headEnd type="none" w="sm" len="sm"/>
            <a:tailEnd type="none" w="sm" len="sm"/>
          </a:ln>
        </p:spPr>
      </p:cxnSp>
      <p:sp>
        <p:nvSpPr>
          <p:cNvPr id="84" name="Google Shape;84;p17"/>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85" name="Google Shape;85;p17"/>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18"/>
          <p:cNvGrpSpPr/>
          <p:nvPr/>
        </p:nvGrpSpPr>
        <p:grpSpPr>
          <a:xfrm>
            <a:off x="830394" y="1191277"/>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2" name="Google Shape;92;p1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93" name="Google Shape;93;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8"/>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95" name="Google Shape;95;p18"/>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ody only">
  <p:cSld name="TITLE_AND_BODY_1">
    <p:spTree>
      <p:nvGrpSpPr>
        <p:cNvPr id="1" name="Shape 96"/>
        <p:cNvGrpSpPr/>
        <p:nvPr/>
      </p:nvGrpSpPr>
      <p:grpSpPr>
        <a:xfrm>
          <a:off x="0" y="0"/>
          <a:ext cx="0" cy="0"/>
          <a:chOff x="0" y="0"/>
          <a:chExt cx="0" cy="0"/>
        </a:xfrm>
      </p:grpSpPr>
      <p:sp>
        <p:nvSpPr>
          <p:cNvPr id="97" name="Google Shape;97;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19"/>
          <p:cNvSpPr txBox="1">
            <a:spLocks noGrp="1"/>
          </p:cNvSpPr>
          <p:nvPr>
            <p:ph type="body" idx="1"/>
          </p:nvPr>
        </p:nvSpPr>
        <p:spPr>
          <a:xfrm>
            <a:off x="729450" y="1068650"/>
            <a:ext cx="7688700" cy="1034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100" name="Google Shape;100;p19"/>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01" name="Google Shape;101;p19"/>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_alt2">
  <p:cSld name="TITLE_AND_BODY_1_1">
    <p:spTree>
      <p:nvGrpSpPr>
        <p:cNvPr id="1" name="Shape 102"/>
        <p:cNvGrpSpPr/>
        <p:nvPr/>
      </p:nvGrpSpPr>
      <p:grpSpPr>
        <a:xfrm>
          <a:off x="0" y="0"/>
          <a:ext cx="0" cy="0"/>
          <a:chOff x="0" y="0"/>
          <a:chExt cx="0" cy="0"/>
        </a:xfrm>
      </p:grpSpPr>
      <p:pic>
        <p:nvPicPr>
          <p:cNvPr id="103" name="Google Shape;103;p20"/>
          <p:cNvPicPr preferRelativeResize="0"/>
          <p:nvPr/>
        </p:nvPicPr>
        <p:blipFill rotWithShape="1">
          <a:blip r:embed="rId2">
            <a:alphaModFix/>
          </a:blip>
          <a:srcRect t="11802" b="11809"/>
          <a:stretch/>
        </p:blipFill>
        <p:spPr>
          <a:xfrm>
            <a:off x="0" y="487825"/>
            <a:ext cx="9143997" cy="4655674"/>
          </a:xfrm>
          <a:prstGeom prst="rect">
            <a:avLst/>
          </a:prstGeom>
          <a:noFill/>
          <a:ln>
            <a:noFill/>
          </a:ln>
        </p:spPr>
      </p:pic>
      <p:sp>
        <p:nvSpPr>
          <p:cNvPr id="104" name="Google Shape;104;p2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0"/>
          <p:cNvSpPr txBox="1">
            <a:spLocks noGrp="1"/>
          </p:cNvSpPr>
          <p:nvPr>
            <p:ph type="title"/>
          </p:nvPr>
        </p:nvSpPr>
        <p:spPr>
          <a:xfrm>
            <a:off x="729450" y="2056375"/>
            <a:ext cx="58875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20"/>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08" name="Google Shape;108;p20"/>
          <p:cNvPicPr preferRelativeResize="0"/>
          <p:nvPr/>
        </p:nvPicPr>
        <p:blipFill rotWithShape="1">
          <a:blip r:embed="rId3">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21"/>
          <p:cNvGrpSpPr/>
          <p:nvPr/>
        </p:nvGrpSpPr>
        <p:grpSpPr>
          <a:xfrm>
            <a:off x="830394" y="1191277"/>
            <a:ext cx="745763" cy="45826"/>
            <a:chOff x="4580561" y="2589004"/>
            <a:chExt cx="1064464" cy="25200"/>
          </a:xfrm>
        </p:grpSpPr>
        <p:sp>
          <p:nvSpPr>
            <p:cNvPr id="112" name="Google Shape;112;p21"/>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2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15" name="Google Shape;115;p21"/>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116" name="Google Shape;116;p21"/>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117" name="Google Shape;117;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1"/>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19" name="Google Shape;119;p21"/>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 name="Google Shape;122;p22"/>
          <p:cNvGrpSpPr/>
          <p:nvPr/>
        </p:nvGrpSpPr>
        <p:grpSpPr>
          <a:xfrm>
            <a:off x="830394" y="1191277"/>
            <a:ext cx="745763" cy="45826"/>
            <a:chOff x="4580561" y="2589004"/>
            <a:chExt cx="1064464" cy="25200"/>
          </a:xfrm>
        </p:grpSpPr>
        <p:sp>
          <p:nvSpPr>
            <p:cNvPr id="123" name="Google Shape;123;p22"/>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22"/>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26" name="Google Shape;12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2"/>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28" name="Google Shape;128;p22"/>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9"/>
        <p:cNvGrpSpPr/>
        <p:nvPr/>
      </p:nvGrpSpPr>
      <p:grpSpPr>
        <a:xfrm>
          <a:off x="0" y="0"/>
          <a:ext cx="0" cy="0"/>
          <a:chOff x="0" y="0"/>
          <a:chExt cx="0" cy="0"/>
        </a:xfrm>
      </p:grpSpPr>
      <p:sp>
        <p:nvSpPr>
          <p:cNvPr id="130" name="Google Shape;130;p2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23"/>
          <p:cNvGrpSpPr/>
          <p:nvPr/>
        </p:nvGrpSpPr>
        <p:grpSpPr>
          <a:xfrm>
            <a:off x="830394" y="1191277"/>
            <a:ext cx="745763" cy="45826"/>
            <a:chOff x="4580561" y="2589004"/>
            <a:chExt cx="1064464" cy="25200"/>
          </a:xfrm>
        </p:grpSpPr>
        <p:sp>
          <p:nvSpPr>
            <p:cNvPr id="132" name="Google Shape;132;p23"/>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3"/>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35" name="Google Shape;135;p23"/>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136" name="Google Shape;136;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23"/>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38" name="Google Shape;138;p23"/>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
        <p:cNvGrpSpPr/>
        <p:nvPr/>
      </p:nvGrpSpPr>
      <p:grpSpPr>
        <a:xfrm>
          <a:off x="0" y="0"/>
          <a:ext cx="0" cy="0"/>
          <a:chOff x="0" y="0"/>
          <a:chExt cx="0" cy="0"/>
        </a:xfrm>
      </p:grpSpPr>
      <p:sp>
        <p:nvSpPr>
          <p:cNvPr id="140" name="Google Shape;140;p2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 name="Google Shape;141;p24"/>
          <p:cNvGrpSpPr/>
          <p:nvPr/>
        </p:nvGrpSpPr>
        <p:grpSpPr>
          <a:xfrm>
            <a:off x="830394" y="1191277"/>
            <a:ext cx="745763" cy="45826"/>
            <a:chOff x="4580561" y="2589004"/>
            <a:chExt cx="1064464" cy="25200"/>
          </a:xfrm>
        </p:grpSpPr>
        <p:sp>
          <p:nvSpPr>
            <p:cNvPr id="142" name="Google Shape;142;p24"/>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 name="Google Shape;144;p2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45" name="Google Shape;145;p2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46" name="Google Shape;146;p2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147" name="Google Shape;147;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48" name="Google Shape;148;p24"/>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49" name="Google Shape;149;p24"/>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sp>
        <p:nvSpPr>
          <p:cNvPr id="151" name="Google Shape;151;p25"/>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300"/>
              <a:buNone/>
              <a:defRPr/>
            </a:lvl1pPr>
          </a:lstStyle>
          <a:p>
            <a:endParaRPr/>
          </a:p>
        </p:txBody>
      </p:sp>
      <p:sp>
        <p:nvSpPr>
          <p:cNvPr id="152" name="Google Shape;152;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5"/>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54" name="Google Shape;154;p25"/>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5"/>
        <p:cNvGrpSpPr/>
        <p:nvPr/>
      </p:nvGrpSpPr>
      <p:grpSpPr>
        <a:xfrm>
          <a:off x="0" y="0"/>
          <a:ext cx="0" cy="0"/>
          <a:chOff x="0" y="0"/>
          <a:chExt cx="0" cy="0"/>
        </a:xfrm>
      </p:grpSpPr>
      <p:grpSp>
        <p:nvGrpSpPr>
          <p:cNvPr id="156" name="Google Shape;156;p26"/>
          <p:cNvGrpSpPr/>
          <p:nvPr/>
        </p:nvGrpSpPr>
        <p:grpSpPr>
          <a:xfrm>
            <a:off x="830394" y="4704051"/>
            <a:ext cx="745763" cy="45826"/>
            <a:chOff x="4580561" y="2589004"/>
            <a:chExt cx="1064464" cy="25200"/>
          </a:xfrm>
        </p:grpSpPr>
        <p:sp>
          <p:nvSpPr>
            <p:cNvPr id="157" name="Google Shape;157;p2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 name="Google Shape;159;p26"/>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60" name="Google Shape;160;p26"/>
          <p:cNvSpPr txBox="1">
            <a:spLocks noGrp="1"/>
          </p:cNvSpPr>
          <p:nvPr>
            <p:ph type="body" idx="1"/>
          </p:nvPr>
        </p:nvSpPr>
        <p:spPr>
          <a:xfrm>
            <a:off x="729450" y="2807788"/>
            <a:ext cx="7688400" cy="1580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1600"/>
              </a:spcBef>
              <a:spcAft>
                <a:spcPts val="0"/>
              </a:spcAft>
              <a:buClr>
                <a:schemeClr val="lt1"/>
              </a:buClr>
              <a:buSzPts val="1100"/>
              <a:buChar char="○"/>
              <a:defRPr>
                <a:solidFill>
                  <a:schemeClr val="lt1"/>
                </a:solidFill>
              </a:defRPr>
            </a:lvl2pPr>
            <a:lvl3pPr marL="1371600" lvl="2" indent="-298450" algn="l" rtl="0">
              <a:lnSpc>
                <a:spcPct val="115000"/>
              </a:lnSpc>
              <a:spcBef>
                <a:spcPts val="1600"/>
              </a:spcBef>
              <a:spcAft>
                <a:spcPts val="0"/>
              </a:spcAft>
              <a:buClr>
                <a:schemeClr val="lt1"/>
              </a:buClr>
              <a:buSzPts val="1100"/>
              <a:buChar char="■"/>
              <a:defRPr>
                <a:solidFill>
                  <a:schemeClr val="lt1"/>
                </a:solidFill>
              </a:defRPr>
            </a:lvl3pPr>
            <a:lvl4pPr marL="1828800" lvl="3" indent="-298450" algn="l" rtl="0">
              <a:lnSpc>
                <a:spcPct val="115000"/>
              </a:lnSpc>
              <a:spcBef>
                <a:spcPts val="1600"/>
              </a:spcBef>
              <a:spcAft>
                <a:spcPts val="0"/>
              </a:spcAft>
              <a:buClr>
                <a:schemeClr val="lt1"/>
              </a:buClr>
              <a:buSzPts val="1100"/>
              <a:buChar char="●"/>
              <a:defRPr>
                <a:solidFill>
                  <a:schemeClr val="lt1"/>
                </a:solidFill>
              </a:defRPr>
            </a:lvl4pPr>
            <a:lvl5pPr marL="2286000" lvl="4" indent="-298450" algn="l" rtl="0">
              <a:lnSpc>
                <a:spcPct val="115000"/>
              </a:lnSpc>
              <a:spcBef>
                <a:spcPts val="1600"/>
              </a:spcBef>
              <a:spcAft>
                <a:spcPts val="0"/>
              </a:spcAft>
              <a:buClr>
                <a:schemeClr val="lt1"/>
              </a:buClr>
              <a:buSzPts val="1100"/>
              <a:buChar char="○"/>
              <a:defRPr>
                <a:solidFill>
                  <a:schemeClr val="lt1"/>
                </a:solidFill>
              </a:defRPr>
            </a:lvl5pPr>
            <a:lvl6pPr marL="2743200" lvl="5" indent="-298450" algn="l" rtl="0">
              <a:lnSpc>
                <a:spcPct val="115000"/>
              </a:lnSpc>
              <a:spcBef>
                <a:spcPts val="1600"/>
              </a:spcBef>
              <a:spcAft>
                <a:spcPts val="0"/>
              </a:spcAft>
              <a:buClr>
                <a:schemeClr val="lt1"/>
              </a:buClr>
              <a:buSzPts val="1100"/>
              <a:buChar char="■"/>
              <a:defRPr>
                <a:solidFill>
                  <a:schemeClr val="lt1"/>
                </a:solidFill>
              </a:defRPr>
            </a:lvl6pPr>
            <a:lvl7pPr marL="3200400" lvl="6" indent="-298450" algn="l" rtl="0">
              <a:lnSpc>
                <a:spcPct val="115000"/>
              </a:lnSpc>
              <a:spcBef>
                <a:spcPts val="1600"/>
              </a:spcBef>
              <a:spcAft>
                <a:spcPts val="0"/>
              </a:spcAft>
              <a:buClr>
                <a:schemeClr val="lt1"/>
              </a:buClr>
              <a:buSzPts val="1100"/>
              <a:buChar char="●"/>
              <a:defRPr>
                <a:solidFill>
                  <a:schemeClr val="lt1"/>
                </a:solidFill>
              </a:defRPr>
            </a:lvl7pPr>
            <a:lvl8pPr marL="3657600" lvl="7" indent="-298450" algn="l" rtl="0">
              <a:lnSpc>
                <a:spcPct val="115000"/>
              </a:lnSpc>
              <a:spcBef>
                <a:spcPts val="1600"/>
              </a:spcBef>
              <a:spcAft>
                <a:spcPts val="0"/>
              </a:spcAft>
              <a:buClr>
                <a:schemeClr val="lt1"/>
              </a:buClr>
              <a:buSzPts val="1100"/>
              <a:buChar char="○"/>
              <a:defRPr>
                <a:solidFill>
                  <a:schemeClr val="lt1"/>
                </a:solidFill>
              </a:defRPr>
            </a:lvl8pPr>
            <a:lvl9pPr marL="4114800" lvl="8" indent="-298450" algn="l" rtl="0">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61" name="Google Shape;161;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64" name="Google Shape;164;p27"/>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65" name="Google Shape;165;p27"/>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OC">
  <p:cSld name="SECTION_HEADER_1">
    <p:bg>
      <p:bgPr>
        <a:solidFill>
          <a:schemeClr val="dk1"/>
        </a:solidFill>
        <a:effectLst/>
      </p:bgPr>
    </p:bg>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1308150" y="1318650"/>
            <a:ext cx="71100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600"/>
              <a:buNone/>
              <a:defRPr sz="2600">
                <a:solidFill>
                  <a:srgbClr val="FFFFFF"/>
                </a:solidFill>
              </a:defRPr>
            </a:lvl1pPr>
            <a:lvl2pPr lvl="1" algn="l" rtl="0">
              <a:lnSpc>
                <a:spcPct val="100000"/>
              </a:lnSpc>
              <a:spcBef>
                <a:spcPts val="0"/>
              </a:spcBef>
              <a:spcAft>
                <a:spcPts val="0"/>
              </a:spcAft>
              <a:buClr>
                <a:srgbClr val="FFFFFF"/>
              </a:buClr>
              <a:buSzPts val="2600"/>
              <a:buNone/>
              <a:defRPr sz="2600">
                <a:solidFill>
                  <a:srgbClr val="FFFFFF"/>
                </a:solidFill>
              </a:defRPr>
            </a:lvl2pPr>
            <a:lvl3pPr lvl="2" algn="l" rtl="0">
              <a:lnSpc>
                <a:spcPct val="100000"/>
              </a:lnSpc>
              <a:spcBef>
                <a:spcPts val="0"/>
              </a:spcBef>
              <a:spcAft>
                <a:spcPts val="0"/>
              </a:spcAft>
              <a:buClr>
                <a:srgbClr val="FFFFFF"/>
              </a:buClr>
              <a:buSzPts val="2600"/>
              <a:buNone/>
              <a:defRPr sz="2600">
                <a:solidFill>
                  <a:srgbClr val="FFFFFF"/>
                </a:solidFill>
              </a:defRPr>
            </a:lvl3pPr>
            <a:lvl4pPr lvl="3" algn="l" rtl="0">
              <a:lnSpc>
                <a:spcPct val="100000"/>
              </a:lnSpc>
              <a:spcBef>
                <a:spcPts val="0"/>
              </a:spcBef>
              <a:spcAft>
                <a:spcPts val="0"/>
              </a:spcAft>
              <a:buClr>
                <a:srgbClr val="FFFFFF"/>
              </a:buClr>
              <a:buSzPts val="2600"/>
              <a:buNone/>
              <a:defRPr sz="2600">
                <a:solidFill>
                  <a:srgbClr val="FFFFFF"/>
                </a:solidFill>
              </a:defRPr>
            </a:lvl4pPr>
            <a:lvl5pPr lvl="4" algn="l" rtl="0">
              <a:lnSpc>
                <a:spcPct val="100000"/>
              </a:lnSpc>
              <a:spcBef>
                <a:spcPts val="0"/>
              </a:spcBef>
              <a:spcAft>
                <a:spcPts val="0"/>
              </a:spcAft>
              <a:buClr>
                <a:srgbClr val="FFFFFF"/>
              </a:buClr>
              <a:buSzPts val="2600"/>
              <a:buNone/>
              <a:defRPr sz="2600">
                <a:solidFill>
                  <a:srgbClr val="FFFFFF"/>
                </a:solidFill>
              </a:defRPr>
            </a:lvl5pPr>
            <a:lvl6pPr lvl="5" algn="l" rtl="0">
              <a:lnSpc>
                <a:spcPct val="100000"/>
              </a:lnSpc>
              <a:spcBef>
                <a:spcPts val="0"/>
              </a:spcBef>
              <a:spcAft>
                <a:spcPts val="0"/>
              </a:spcAft>
              <a:buClr>
                <a:srgbClr val="FFFFFF"/>
              </a:buClr>
              <a:buSzPts val="2600"/>
              <a:buNone/>
              <a:defRPr sz="2600">
                <a:solidFill>
                  <a:srgbClr val="FFFFFF"/>
                </a:solidFill>
              </a:defRPr>
            </a:lvl6pPr>
            <a:lvl7pPr lvl="6" algn="l" rtl="0">
              <a:lnSpc>
                <a:spcPct val="100000"/>
              </a:lnSpc>
              <a:spcBef>
                <a:spcPts val="0"/>
              </a:spcBef>
              <a:spcAft>
                <a:spcPts val="0"/>
              </a:spcAft>
              <a:buClr>
                <a:srgbClr val="FFFFFF"/>
              </a:buClr>
              <a:buSzPts val="2600"/>
              <a:buNone/>
              <a:defRPr sz="2600">
                <a:solidFill>
                  <a:srgbClr val="FFFFFF"/>
                </a:solidFill>
              </a:defRPr>
            </a:lvl7pPr>
            <a:lvl8pPr lvl="7" algn="l" rtl="0">
              <a:lnSpc>
                <a:spcPct val="100000"/>
              </a:lnSpc>
              <a:spcBef>
                <a:spcPts val="0"/>
              </a:spcBef>
              <a:spcAft>
                <a:spcPts val="0"/>
              </a:spcAft>
              <a:buClr>
                <a:srgbClr val="FFFFFF"/>
              </a:buClr>
              <a:buSzPts val="2600"/>
              <a:buNone/>
              <a:defRPr sz="2600">
                <a:solidFill>
                  <a:srgbClr val="FFFFFF"/>
                </a:solidFill>
              </a:defRPr>
            </a:lvl8pPr>
            <a:lvl9pPr lvl="8" algn="l" rtl="0">
              <a:lnSpc>
                <a:spcPct val="100000"/>
              </a:lnSpc>
              <a:spcBef>
                <a:spcPts val="0"/>
              </a:spcBef>
              <a:spcAft>
                <a:spcPts val="0"/>
              </a:spcAft>
              <a:buClr>
                <a:srgbClr val="FFFFFF"/>
              </a:buClr>
              <a:buSzPts val="2600"/>
              <a:buNone/>
              <a:defRPr sz="2600">
                <a:solidFill>
                  <a:srgbClr val="FFFFFF"/>
                </a:solidFill>
              </a:defRPr>
            </a:lvl9pPr>
          </a:lstStyle>
          <a:p>
            <a:endParaRPr/>
          </a:p>
        </p:txBody>
      </p:sp>
      <p:sp>
        <p:nvSpPr>
          <p:cNvPr id="168" name="Google Shape;168;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169"/>
        <p:cNvGrpSpPr/>
        <p:nvPr/>
      </p:nvGrpSpPr>
      <p:grpSpPr>
        <a:xfrm>
          <a:off x="0" y="0"/>
          <a:ext cx="0" cy="0"/>
          <a:chOff x="0" y="0"/>
          <a:chExt cx="0" cy="0"/>
        </a:xfrm>
      </p:grpSpPr>
      <p:grpSp>
        <p:nvGrpSpPr>
          <p:cNvPr id="170" name="Google Shape;170;p29"/>
          <p:cNvGrpSpPr/>
          <p:nvPr/>
        </p:nvGrpSpPr>
        <p:grpSpPr>
          <a:xfrm>
            <a:off x="830394" y="1191277"/>
            <a:ext cx="745763" cy="45826"/>
            <a:chOff x="4580561" y="2589004"/>
            <a:chExt cx="1064464" cy="25200"/>
          </a:xfrm>
        </p:grpSpPr>
        <p:sp>
          <p:nvSpPr>
            <p:cNvPr id="171" name="Google Shape;171;p29"/>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2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74" name="Google Shape;174;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ody 1">
  <p:cSld name="TITLE_AND_BODY_4">
    <p:spTree>
      <p:nvGrpSpPr>
        <p:cNvPr id="1" name="Shape 175"/>
        <p:cNvGrpSpPr/>
        <p:nvPr/>
      </p:nvGrpSpPr>
      <p:grpSpPr>
        <a:xfrm>
          <a:off x="0" y="0"/>
          <a:ext cx="0" cy="0"/>
          <a:chOff x="0" y="0"/>
          <a:chExt cx="0" cy="0"/>
        </a:xfrm>
      </p:grpSpPr>
      <p:cxnSp>
        <p:nvCxnSpPr>
          <p:cNvPr id="176" name="Google Shape;176;p30"/>
          <p:cNvCxnSpPr/>
          <p:nvPr/>
        </p:nvCxnSpPr>
        <p:spPr>
          <a:xfrm rot="10800000">
            <a:off x="512819" y="547547"/>
            <a:ext cx="0" cy="376800"/>
          </a:xfrm>
          <a:prstGeom prst="straightConnector1">
            <a:avLst/>
          </a:prstGeom>
          <a:noFill/>
          <a:ln w="63500" cap="flat" cmpd="sng">
            <a:solidFill>
              <a:srgbClr val="FF5300"/>
            </a:solidFill>
            <a:prstDash val="solid"/>
            <a:miter lim="400000"/>
            <a:headEnd type="none" w="sm" len="sm"/>
            <a:tailEnd type="none" w="sm" len="sm"/>
          </a:ln>
        </p:spPr>
      </p:cxnSp>
      <p:cxnSp>
        <p:nvCxnSpPr>
          <p:cNvPr id="177" name="Google Shape;177;p30"/>
          <p:cNvCxnSpPr/>
          <p:nvPr/>
        </p:nvCxnSpPr>
        <p:spPr>
          <a:xfrm rot="10800000">
            <a:off x="579791" y="607822"/>
            <a:ext cx="0" cy="376800"/>
          </a:xfrm>
          <a:prstGeom prst="straightConnector1">
            <a:avLst/>
          </a:prstGeom>
          <a:noFill/>
          <a:ln w="63500" cap="flat" cmpd="sng">
            <a:solidFill>
              <a:srgbClr val="FF5349"/>
            </a:solidFill>
            <a:prstDash val="solid"/>
            <a:miter lim="400000"/>
            <a:headEnd type="none" w="sm" len="sm"/>
            <a:tailEnd type="none" w="sm" len="sm"/>
          </a:ln>
        </p:spPr>
      </p:cxnSp>
      <p:cxnSp>
        <p:nvCxnSpPr>
          <p:cNvPr id="178" name="Google Shape;178;p30"/>
          <p:cNvCxnSpPr/>
          <p:nvPr/>
        </p:nvCxnSpPr>
        <p:spPr>
          <a:xfrm rot="10800000">
            <a:off x="646764" y="473877"/>
            <a:ext cx="0" cy="376800"/>
          </a:xfrm>
          <a:prstGeom prst="straightConnector1">
            <a:avLst/>
          </a:prstGeom>
          <a:noFill/>
          <a:ln w="63500" cap="flat" cmpd="sng">
            <a:solidFill>
              <a:srgbClr val="FF5300"/>
            </a:solidFill>
            <a:prstDash val="solid"/>
            <a:miter lim="400000"/>
            <a:headEnd type="none" w="sm" len="sm"/>
            <a:tailEnd type="none" w="sm" len="sm"/>
          </a:ln>
        </p:spPr>
      </p:cxnSp>
      <p:sp>
        <p:nvSpPr>
          <p:cNvPr id="179" name="Google Shape;179;p30"/>
          <p:cNvSpPr txBox="1">
            <a:spLocks noGrp="1"/>
          </p:cNvSpPr>
          <p:nvPr>
            <p:ph type="sldNum" idx="12"/>
          </p:nvPr>
        </p:nvSpPr>
        <p:spPr>
          <a:xfrm>
            <a:off x="4482789" y="4902398"/>
            <a:ext cx="174900" cy="1791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800"/>
              <a:buFont typeface="Helvetica Neue Light"/>
              <a:buNone/>
              <a:defRPr sz="8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accent1"/>
              </a:solidFill>
              <a:latin typeface="Lato"/>
              <a:ea typeface="Lato"/>
              <a:cs typeface="Lato"/>
              <a:sym typeface="Lato"/>
            </a:endParaRPr>
          </a:p>
        </p:txBody>
      </p:sp>
      <p:pic>
        <p:nvPicPr>
          <p:cNvPr id="180" name="Google Shape;180;p30"/>
          <p:cNvPicPr preferRelativeResize="0"/>
          <p:nvPr/>
        </p:nvPicPr>
        <p:blipFill rotWithShape="1">
          <a:blip r:embed="rId2">
            <a:alphaModFix/>
          </a:blip>
          <a:srcRect/>
          <a:stretch/>
        </p:blipFill>
        <p:spPr>
          <a:xfrm>
            <a:off x="6981369" y="577384"/>
            <a:ext cx="1596396" cy="400247"/>
          </a:xfrm>
          <a:prstGeom prst="rect">
            <a:avLst/>
          </a:prstGeom>
          <a:noFill/>
          <a:ln>
            <a:noFill/>
          </a:ln>
        </p:spPr>
      </p:pic>
      <p:sp>
        <p:nvSpPr>
          <p:cNvPr id="181" name="Google Shape;181;p30"/>
          <p:cNvSpPr txBox="1">
            <a:spLocks noGrp="1"/>
          </p:cNvSpPr>
          <p:nvPr>
            <p:ph type="title"/>
          </p:nvPr>
        </p:nvSpPr>
        <p:spPr>
          <a:xfrm>
            <a:off x="760353" y="507371"/>
            <a:ext cx="6043800" cy="531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Font typeface="Open Sans ExtraBold"/>
              <a:buNone/>
              <a:defRPr sz="3000" b="0">
                <a:latin typeface="Open Sans ExtraBold"/>
                <a:ea typeface="Open Sans ExtraBold"/>
                <a:cs typeface="Open Sans ExtraBold"/>
                <a:sym typeface="Open Sans ExtraBold"/>
              </a:defRPr>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32"/>
          <p:cNvGrpSpPr/>
          <p:nvPr/>
        </p:nvGrpSpPr>
        <p:grpSpPr>
          <a:xfrm rot="-5400000">
            <a:off x="582462" y="1191254"/>
            <a:ext cx="745763" cy="45826"/>
            <a:chOff x="4580561" y="2589004"/>
            <a:chExt cx="1064464" cy="25200"/>
          </a:xfrm>
        </p:grpSpPr>
        <p:sp>
          <p:nvSpPr>
            <p:cNvPr id="189" name="Google Shape;189;p32"/>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 name="Google Shape;191;p32"/>
          <p:cNvSpPr txBox="1">
            <a:spLocks noGrp="1"/>
          </p:cNvSpPr>
          <p:nvPr>
            <p:ph type="title"/>
          </p:nvPr>
        </p:nvSpPr>
        <p:spPr>
          <a:xfrm>
            <a:off x="1080225" y="946575"/>
            <a:ext cx="74562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92" name="Google Shape;192;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32"/>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194" name="Google Shape;194;p32"/>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5"/>
        <p:cNvGrpSpPr/>
        <p:nvPr/>
      </p:nvGrpSpPr>
      <p:grpSpPr>
        <a:xfrm>
          <a:off x="0" y="0"/>
          <a:ext cx="0" cy="0"/>
          <a:chOff x="0" y="0"/>
          <a:chExt cx="0" cy="0"/>
        </a:xfrm>
      </p:grpSpPr>
      <p:sp>
        <p:nvSpPr>
          <p:cNvPr id="196" name="Google Shape;196;p3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3"/>
          <p:cNvSpPr txBox="1">
            <a:spLocks noGrp="1"/>
          </p:cNvSpPr>
          <p:nvPr>
            <p:ph type="body" idx="1"/>
          </p:nvPr>
        </p:nvSpPr>
        <p:spPr>
          <a:xfrm>
            <a:off x="729450" y="1823975"/>
            <a:ext cx="7688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198" name="Google Shape;198;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33"/>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00" name="Google Shape;200;p33"/>
          <p:cNvPicPr preferRelativeResize="0"/>
          <p:nvPr/>
        </p:nvPicPr>
        <p:blipFill rotWithShape="1">
          <a:blip r:embed="rId2">
            <a:alphaModFix/>
          </a:blip>
          <a:srcRect/>
          <a:stretch/>
        </p:blipFill>
        <p:spPr>
          <a:xfrm>
            <a:off x="830400" y="118988"/>
            <a:ext cx="249825" cy="249825"/>
          </a:xfrm>
          <a:prstGeom prst="rect">
            <a:avLst/>
          </a:prstGeom>
          <a:noFill/>
          <a:ln>
            <a:noFill/>
          </a:ln>
        </p:spPr>
      </p:pic>
      <p:grpSp>
        <p:nvGrpSpPr>
          <p:cNvPr id="201" name="Google Shape;201;p33"/>
          <p:cNvGrpSpPr/>
          <p:nvPr/>
        </p:nvGrpSpPr>
        <p:grpSpPr>
          <a:xfrm rot="-5400000">
            <a:off x="582462" y="1191254"/>
            <a:ext cx="745763" cy="45826"/>
            <a:chOff x="4580561" y="2589004"/>
            <a:chExt cx="1064464" cy="25200"/>
          </a:xfrm>
        </p:grpSpPr>
        <p:sp>
          <p:nvSpPr>
            <p:cNvPr id="202" name="Google Shape;202;p33"/>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4" name="Google Shape;204;p33"/>
          <p:cNvSpPr txBox="1">
            <a:spLocks noGrp="1"/>
          </p:cNvSpPr>
          <p:nvPr>
            <p:ph type="title"/>
          </p:nvPr>
        </p:nvSpPr>
        <p:spPr>
          <a:xfrm>
            <a:off x="1080225" y="946575"/>
            <a:ext cx="74562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5"/>
        <p:cNvGrpSpPr/>
        <p:nvPr/>
      </p:nvGrpSpPr>
      <p:grpSpPr>
        <a:xfrm>
          <a:off x="0" y="0"/>
          <a:ext cx="0" cy="0"/>
          <a:chOff x="0" y="0"/>
          <a:chExt cx="0" cy="0"/>
        </a:xfrm>
      </p:grpSpPr>
      <p:sp>
        <p:nvSpPr>
          <p:cNvPr id="206" name="Google Shape;206;p3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4"/>
          <p:cNvSpPr txBox="1">
            <a:spLocks noGrp="1"/>
          </p:cNvSpPr>
          <p:nvPr>
            <p:ph type="body" idx="1"/>
          </p:nvPr>
        </p:nvSpPr>
        <p:spPr>
          <a:xfrm>
            <a:off x="729325" y="186382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08" name="Google Shape;208;p34"/>
          <p:cNvSpPr txBox="1">
            <a:spLocks noGrp="1"/>
          </p:cNvSpPr>
          <p:nvPr>
            <p:ph type="body" idx="2"/>
          </p:nvPr>
        </p:nvSpPr>
        <p:spPr>
          <a:xfrm>
            <a:off x="4643604" y="186382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09" name="Google Shape;209;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34"/>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11" name="Google Shape;211;p34"/>
          <p:cNvPicPr preferRelativeResize="0"/>
          <p:nvPr/>
        </p:nvPicPr>
        <p:blipFill rotWithShape="1">
          <a:blip r:embed="rId2">
            <a:alphaModFix/>
          </a:blip>
          <a:srcRect/>
          <a:stretch/>
        </p:blipFill>
        <p:spPr>
          <a:xfrm>
            <a:off x="830400" y="118988"/>
            <a:ext cx="249825" cy="249825"/>
          </a:xfrm>
          <a:prstGeom prst="rect">
            <a:avLst/>
          </a:prstGeom>
          <a:noFill/>
          <a:ln>
            <a:noFill/>
          </a:ln>
        </p:spPr>
      </p:pic>
      <p:grpSp>
        <p:nvGrpSpPr>
          <p:cNvPr id="212" name="Google Shape;212;p34"/>
          <p:cNvGrpSpPr/>
          <p:nvPr/>
        </p:nvGrpSpPr>
        <p:grpSpPr>
          <a:xfrm rot="-5400000">
            <a:off x="582462" y="1191254"/>
            <a:ext cx="745763" cy="45826"/>
            <a:chOff x="4580561" y="2589004"/>
            <a:chExt cx="1064464" cy="25200"/>
          </a:xfrm>
        </p:grpSpPr>
        <p:sp>
          <p:nvSpPr>
            <p:cNvPr id="213" name="Google Shape;213;p34"/>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p34"/>
          <p:cNvSpPr txBox="1">
            <a:spLocks noGrp="1"/>
          </p:cNvSpPr>
          <p:nvPr>
            <p:ph type="title"/>
          </p:nvPr>
        </p:nvSpPr>
        <p:spPr>
          <a:xfrm>
            <a:off x="1080225" y="946575"/>
            <a:ext cx="74562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216"/>
        <p:cNvGrpSpPr/>
        <p:nvPr/>
      </p:nvGrpSpPr>
      <p:grpSpPr>
        <a:xfrm>
          <a:off x="0" y="0"/>
          <a:ext cx="0" cy="0"/>
          <a:chOff x="0" y="0"/>
          <a:chExt cx="0" cy="0"/>
        </a:xfrm>
      </p:grpSpPr>
      <p:sp>
        <p:nvSpPr>
          <p:cNvPr id="217" name="Google Shape;217;p35"/>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8" name="Google Shape;218;p35"/>
          <p:cNvGrpSpPr/>
          <p:nvPr/>
        </p:nvGrpSpPr>
        <p:grpSpPr>
          <a:xfrm>
            <a:off x="830394" y="1191277"/>
            <a:ext cx="745763" cy="45826"/>
            <a:chOff x="4580561" y="2589004"/>
            <a:chExt cx="1064464" cy="25200"/>
          </a:xfrm>
        </p:grpSpPr>
        <p:sp>
          <p:nvSpPr>
            <p:cNvPr id="219" name="Google Shape;219;p35"/>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 name="Google Shape;221;p3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222" name="Google Shape;222;p3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223" name="Google Shape;223;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24" name="Google Shape;224;p35"/>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25" name="Google Shape;225;p35"/>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226"/>
        <p:cNvGrpSpPr/>
        <p:nvPr/>
      </p:nvGrpSpPr>
      <p:grpSpPr>
        <a:xfrm>
          <a:off x="0" y="0"/>
          <a:ext cx="0" cy="0"/>
          <a:chOff x="0" y="0"/>
          <a:chExt cx="0" cy="0"/>
        </a:xfrm>
      </p:grpSpPr>
      <p:sp>
        <p:nvSpPr>
          <p:cNvPr id="227" name="Google Shape;227;p3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8" name="Google Shape;228;p36"/>
          <p:cNvGrpSpPr/>
          <p:nvPr/>
        </p:nvGrpSpPr>
        <p:grpSpPr>
          <a:xfrm>
            <a:off x="830394" y="1191277"/>
            <a:ext cx="745763" cy="45826"/>
            <a:chOff x="4580561" y="2589004"/>
            <a:chExt cx="1064464" cy="25200"/>
          </a:xfrm>
        </p:grpSpPr>
        <p:sp>
          <p:nvSpPr>
            <p:cNvPr id="229" name="Google Shape;229;p36"/>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 name="Google Shape;231;p3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232" name="Google Shape;232;p3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233" name="Google Shape;233;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34" name="Google Shape;234;p36"/>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35" name="Google Shape;235;p36"/>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36"/>
        <p:cNvGrpSpPr/>
        <p:nvPr/>
      </p:nvGrpSpPr>
      <p:grpSpPr>
        <a:xfrm>
          <a:off x="0" y="0"/>
          <a:ext cx="0" cy="0"/>
          <a:chOff x="0" y="0"/>
          <a:chExt cx="0" cy="0"/>
        </a:xfrm>
      </p:grpSpPr>
      <p:grpSp>
        <p:nvGrpSpPr>
          <p:cNvPr id="237" name="Google Shape;237;p37"/>
          <p:cNvGrpSpPr/>
          <p:nvPr/>
        </p:nvGrpSpPr>
        <p:grpSpPr>
          <a:xfrm>
            <a:off x="830394" y="1191277"/>
            <a:ext cx="745763" cy="45826"/>
            <a:chOff x="4580561" y="2589004"/>
            <a:chExt cx="1064464" cy="25200"/>
          </a:xfrm>
        </p:grpSpPr>
        <p:sp>
          <p:nvSpPr>
            <p:cNvPr id="238" name="Google Shape;238;p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3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1" name="Google Shape;241;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42" name="Google Shape;242;p37"/>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3" name="Google Shape;243;p37"/>
          <p:cNvCxnSpPr/>
          <p:nvPr/>
        </p:nvCxnSpPr>
        <p:spPr>
          <a:xfrm>
            <a:off x="8598817" y="216350"/>
            <a:ext cx="216300" cy="0"/>
          </a:xfrm>
          <a:prstGeom prst="straightConnector1">
            <a:avLst/>
          </a:prstGeom>
          <a:noFill/>
          <a:ln w="9525" cap="flat" cmpd="sng">
            <a:solidFill>
              <a:schemeClr val="lt2"/>
            </a:solidFill>
            <a:prstDash val="solid"/>
            <a:round/>
            <a:headEnd type="none" w="sm" len="sm"/>
            <a:tailEnd type="none" w="sm" len="sm"/>
          </a:ln>
        </p:spPr>
      </p:cxnSp>
      <p:cxnSp>
        <p:nvCxnSpPr>
          <p:cNvPr id="244" name="Google Shape;244;p37"/>
          <p:cNvCxnSpPr/>
          <p:nvPr/>
        </p:nvCxnSpPr>
        <p:spPr>
          <a:xfrm>
            <a:off x="8598817" y="250138"/>
            <a:ext cx="216300" cy="0"/>
          </a:xfrm>
          <a:prstGeom prst="straightConnector1">
            <a:avLst/>
          </a:prstGeom>
          <a:noFill/>
          <a:ln w="9525" cap="flat" cmpd="sng">
            <a:solidFill>
              <a:schemeClr val="lt2"/>
            </a:solidFill>
            <a:prstDash val="solid"/>
            <a:round/>
            <a:headEnd type="none" w="sm" len="sm"/>
            <a:tailEnd type="none" w="sm" len="sm"/>
          </a:ln>
        </p:spPr>
      </p:cxnSp>
      <p:cxnSp>
        <p:nvCxnSpPr>
          <p:cNvPr id="245" name="Google Shape;245;p37"/>
          <p:cNvCxnSpPr/>
          <p:nvPr/>
        </p:nvCxnSpPr>
        <p:spPr>
          <a:xfrm>
            <a:off x="8598817" y="283925"/>
            <a:ext cx="216300" cy="0"/>
          </a:xfrm>
          <a:prstGeom prst="straightConnector1">
            <a:avLst/>
          </a:prstGeom>
          <a:noFill/>
          <a:ln w="9525" cap="flat" cmpd="sng">
            <a:solidFill>
              <a:schemeClr val="lt2"/>
            </a:solidFill>
            <a:prstDash val="solid"/>
            <a:round/>
            <a:headEnd type="none" w="sm" len="sm"/>
            <a:tailEnd type="none" w="sm" len="sm"/>
          </a:ln>
        </p:spPr>
      </p:cxnSp>
      <p:sp>
        <p:nvSpPr>
          <p:cNvPr id="246" name="Google Shape;246;p37"/>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47" name="Google Shape;247;p37"/>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ody only">
  <p:cSld name="TITLE_AND_BODY_1">
    <p:spTree>
      <p:nvGrpSpPr>
        <p:cNvPr id="1" name="Shape 248"/>
        <p:cNvGrpSpPr/>
        <p:nvPr/>
      </p:nvGrpSpPr>
      <p:grpSpPr>
        <a:xfrm>
          <a:off x="0" y="0"/>
          <a:ext cx="0" cy="0"/>
          <a:chOff x="0" y="0"/>
          <a:chExt cx="0" cy="0"/>
        </a:xfrm>
      </p:grpSpPr>
      <p:sp>
        <p:nvSpPr>
          <p:cNvPr id="249" name="Google Shape;249;p3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51" name="Google Shape;251;p38"/>
          <p:cNvSpPr txBox="1">
            <a:spLocks noGrp="1"/>
          </p:cNvSpPr>
          <p:nvPr>
            <p:ph type="body" idx="1"/>
          </p:nvPr>
        </p:nvSpPr>
        <p:spPr>
          <a:xfrm>
            <a:off x="729450" y="1068650"/>
            <a:ext cx="7688700" cy="1034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52" name="Google Shape;252;p38"/>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53" name="Google Shape;253;p38"/>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_alt2">
  <p:cSld name="TITLE_AND_BODY_1_1">
    <p:spTree>
      <p:nvGrpSpPr>
        <p:cNvPr id="1" name="Shape 254"/>
        <p:cNvGrpSpPr/>
        <p:nvPr/>
      </p:nvGrpSpPr>
      <p:grpSpPr>
        <a:xfrm>
          <a:off x="0" y="0"/>
          <a:ext cx="0" cy="0"/>
          <a:chOff x="0" y="0"/>
          <a:chExt cx="0" cy="0"/>
        </a:xfrm>
      </p:grpSpPr>
      <p:pic>
        <p:nvPicPr>
          <p:cNvPr id="255" name="Google Shape;255;p39"/>
          <p:cNvPicPr preferRelativeResize="0"/>
          <p:nvPr/>
        </p:nvPicPr>
        <p:blipFill rotWithShape="1">
          <a:blip r:embed="rId2">
            <a:alphaModFix/>
          </a:blip>
          <a:srcRect t="11802" b="11809"/>
          <a:stretch/>
        </p:blipFill>
        <p:spPr>
          <a:xfrm>
            <a:off x="0" y="487825"/>
            <a:ext cx="9143997" cy="4655674"/>
          </a:xfrm>
          <a:prstGeom prst="rect">
            <a:avLst/>
          </a:prstGeom>
          <a:noFill/>
          <a:ln>
            <a:noFill/>
          </a:ln>
        </p:spPr>
      </p:pic>
      <p:sp>
        <p:nvSpPr>
          <p:cNvPr id="256" name="Google Shape;256;p3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39"/>
          <p:cNvSpPr txBox="1">
            <a:spLocks noGrp="1"/>
          </p:cNvSpPr>
          <p:nvPr>
            <p:ph type="title"/>
          </p:nvPr>
        </p:nvSpPr>
        <p:spPr>
          <a:xfrm>
            <a:off x="729450" y="2056375"/>
            <a:ext cx="58875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59" name="Google Shape;259;p39"/>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60" name="Google Shape;260;p39"/>
          <p:cNvPicPr preferRelativeResize="0"/>
          <p:nvPr/>
        </p:nvPicPr>
        <p:blipFill rotWithShape="1">
          <a:blip r:embed="rId3">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1"/>
        <p:cNvGrpSpPr/>
        <p:nvPr/>
      </p:nvGrpSpPr>
      <p:grpSpPr>
        <a:xfrm>
          <a:off x="0" y="0"/>
          <a:ext cx="0" cy="0"/>
          <a:chOff x="0" y="0"/>
          <a:chExt cx="0" cy="0"/>
        </a:xfrm>
      </p:grpSpPr>
      <p:sp>
        <p:nvSpPr>
          <p:cNvPr id="262" name="Google Shape;262;p4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0"/>
          <p:cNvSpPr txBox="1">
            <a:spLocks noGrp="1"/>
          </p:cNvSpPr>
          <p:nvPr>
            <p:ph type="body" idx="1"/>
          </p:nvPr>
        </p:nvSpPr>
        <p:spPr>
          <a:xfrm>
            <a:off x="721225" y="2568238"/>
            <a:ext cx="3300900" cy="1597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64" name="Google Shape;264;p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265" name="Google Shape;265;p40"/>
          <p:cNvGrpSpPr/>
          <p:nvPr/>
        </p:nvGrpSpPr>
        <p:grpSpPr>
          <a:xfrm>
            <a:off x="830394" y="977789"/>
            <a:ext cx="745763" cy="45826"/>
            <a:chOff x="4580561" y="2589004"/>
            <a:chExt cx="1064464" cy="25200"/>
          </a:xfrm>
        </p:grpSpPr>
        <p:sp>
          <p:nvSpPr>
            <p:cNvPr id="266" name="Google Shape;266;p40"/>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8" name="Google Shape;268;p40"/>
          <p:cNvSpPr txBox="1">
            <a:spLocks noGrp="1"/>
          </p:cNvSpPr>
          <p:nvPr>
            <p:ph type="title"/>
          </p:nvPr>
        </p:nvSpPr>
        <p:spPr>
          <a:xfrm>
            <a:off x="730000" y="1105163"/>
            <a:ext cx="3300900" cy="1381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69" name="Google Shape;269;p40"/>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70" name="Google Shape;270;p40"/>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8"/>
        <p:cNvGrpSpPr/>
        <p:nvPr/>
      </p:nvGrpSpPr>
      <p:grpSpPr>
        <a:xfrm>
          <a:off x="0" y="0"/>
          <a:ext cx="0" cy="0"/>
          <a:chOff x="0" y="0"/>
          <a:chExt cx="0" cy="0"/>
        </a:xfrm>
      </p:grpSpPr>
      <p:sp>
        <p:nvSpPr>
          <p:cNvPr id="289" name="Google Shape;289;p43"/>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300"/>
              <a:buNone/>
              <a:defRPr/>
            </a:lvl1pPr>
          </a:lstStyle>
          <a:p>
            <a:endParaRPr/>
          </a:p>
        </p:txBody>
      </p:sp>
      <p:sp>
        <p:nvSpPr>
          <p:cNvPr id="290" name="Google Shape;290;p4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91" name="Google Shape;291;p43"/>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292" name="Google Shape;292;p43"/>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293"/>
        <p:cNvGrpSpPr/>
        <p:nvPr/>
      </p:nvGrpSpPr>
      <p:grpSpPr>
        <a:xfrm>
          <a:off x="0" y="0"/>
          <a:ext cx="0" cy="0"/>
          <a:chOff x="0" y="0"/>
          <a:chExt cx="0" cy="0"/>
        </a:xfrm>
      </p:grpSpPr>
      <p:grpSp>
        <p:nvGrpSpPr>
          <p:cNvPr id="294" name="Google Shape;294;p44"/>
          <p:cNvGrpSpPr/>
          <p:nvPr/>
        </p:nvGrpSpPr>
        <p:grpSpPr>
          <a:xfrm>
            <a:off x="830394" y="4169151"/>
            <a:ext cx="745763" cy="45826"/>
            <a:chOff x="4580561" y="2589004"/>
            <a:chExt cx="1064464" cy="25200"/>
          </a:xfrm>
        </p:grpSpPr>
        <p:sp>
          <p:nvSpPr>
            <p:cNvPr id="295" name="Google Shape;295;p4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7" name="Google Shape;297;p44"/>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98" name="Google Shape;298;p44"/>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1600"/>
              </a:spcBef>
              <a:spcAft>
                <a:spcPts val="0"/>
              </a:spcAft>
              <a:buClr>
                <a:schemeClr val="lt1"/>
              </a:buClr>
              <a:buSzPts val="1100"/>
              <a:buChar char="○"/>
              <a:defRPr>
                <a:solidFill>
                  <a:schemeClr val="lt1"/>
                </a:solidFill>
              </a:defRPr>
            </a:lvl2pPr>
            <a:lvl3pPr marL="1371600" lvl="2" indent="-298450" algn="l" rtl="0">
              <a:lnSpc>
                <a:spcPct val="115000"/>
              </a:lnSpc>
              <a:spcBef>
                <a:spcPts val="1600"/>
              </a:spcBef>
              <a:spcAft>
                <a:spcPts val="0"/>
              </a:spcAft>
              <a:buClr>
                <a:schemeClr val="lt1"/>
              </a:buClr>
              <a:buSzPts val="1100"/>
              <a:buChar char="■"/>
              <a:defRPr>
                <a:solidFill>
                  <a:schemeClr val="lt1"/>
                </a:solidFill>
              </a:defRPr>
            </a:lvl3pPr>
            <a:lvl4pPr marL="1828800" lvl="3" indent="-298450" algn="l" rtl="0">
              <a:lnSpc>
                <a:spcPct val="115000"/>
              </a:lnSpc>
              <a:spcBef>
                <a:spcPts val="1600"/>
              </a:spcBef>
              <a:spcAft>
                <a:spcPts val="0"/>
              </a:spcAft>
              <a:buClr>
                <a:schemeClr val="lt1"/>
              </a:buClr>
              <a:buSzPts val="1100"/>
              <a:buChar char="●"/>
              <a:defRPr>
                <a:solidFill>
                  <a:schemeClr val="lt1"/>
                </a:solidFill>
              </a:defRPr>
            </a:lvl4pPr>
            <a:lvl5pPr marL="2286000" lvl="4" indent="-298450" algn="l" rtl="0">
              <a:lnSpc>
                <a:spcPct val="115000"/>
              </a:lnSpc>
              <a:spcBef>
                <a:spcPts val="1600"/>
              </a:spcBef>
              <a:spcAft>
                <a:spcPts val="0"/>
              </a:spcAft>
              <a:buClr>
                <a:schemeClr val="lt1"/>
              </a:buClr>
              <a:buSzPts val="1100"/>
              <a:buChar char="○"/>
              <a:defRPr>
                <a:solidFill>
                  <a:schemeClr val="lt1"/>
                </a:solidFill>
              </a:defRPr>
            </a:lvl5pPr>
            <a:lvl6pPr marL="2743200" lvl="5" indent="-298450" algn="l" rtl="0">
              <a:lnSpc>
                <a:spcPct val="115000"/>
              </a:lnSpc>
              <a:spcBef>
                <a:spcPts val="1600"/>
              </a:spcBef>
              <a:spcAft>
                <a:spcPts val="0"/>
              </a:spcAft>
              <a:buClr>
                <a:schemeClr val="lt1"/>
              </a:buClr>
              <a:buSzPts val="1100"/>
              <a:buChar char="■"/>
              <a:defRPr>
                <a:solidFill>
                  <a:schemeClr val="lt1"/>
                </a:solidFill>
              </a:defRPr>
            </a:lvl6pPr>
            <a:lvl7pPr marL="3200400" lvl="6" indent="-298450" algn="l" rtl="0">
              <a:lnSpc>
                <a:spcPct val="115000"/>
              </a:lnSpc>
              <a:spcBef>
                <a:spcPts val="1600"/>
              </a:spcBef>
              <a:spcAft>
                <a:spcPts val="0"/>
              </a:spcAft>
              <a:buClr>
                <a:schemeClr val="lt1"/>
              </a:buClr>
              <a:buSzPts val="1100"/>
              <a:buChar char="●"/>
              <a:defRPr>
                <a:solidFill>
                  <a:schemeClr val="lt1"/>
                </a:solidFill>
              </a:defRPr>
            </a:lvl7pPr>
            <a:lvl8pPr marL="3657600" lvl="7" indent="-298450" algn="l" rtl="0">
              <a:lnSpc>
                <a:spcPct val="115000"/>
              </a:lnSpc>
              <a:spcBef>
                <a:spcPts val="1600"/>
              </a:spcBef>
              <a:spcAft>
                <a:spcPts val="0"/>
              </a:spcAft>
              <a:buClr>
                <a:schemeClr val="lt1"/>
              </a:buClr>
              <a:buSzPts val="1100"/>
              <a:buChar char="○"/>
              <a:defRPr>
                <a:solidFill>
                  <a:schemeClr val="lt1"/>
                </a:solidFill>
              </a:defRPr>
            </a:lvl8pPr>
            <a:lvl9pPr marL="4114800" lvl="8" indent="-298450" algn="l" rtl="0">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299" name="Google Shape;299;p4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0"/>
        <p:cNvGrpSpPr/>
        <p:nvPr/>
      </p:nvGrpSpPr>
      <p:grpSpPr>
        <a:xfrm>
          <a:off x="0" y="0"/>
          <a:ext cx="0" cy="0"/>
          <a:chOff x="0" y="0"/>
          <a:chExt cx="0" cy="0"/>
        </a:xfrm>
      </p:grpSpPr>
      <p:sp>
        <p:nvSpPr>
          <p:cNvPr id="301" name="Google Shape;301;p4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302" name="Google Shape;302;p45"/>
          <p:cNvSpPr txBox="1"/>
          <p:nvPr/>
        </p:nvSpPr>
        <p:spPr>
          <a:xfrm>
            <a:off x="1080217" y="88410"/>
            <a:ext cx="21006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Open Sans ExtraBold"/>
                <a:ea typeface="Open Sans ExtraBold"/>
                <a:cs typeface="Open Sans ExtraBold"/>
                <a:sym typeface="Open Sans ExtraBold"/>
              </a:rPr>
              <a:t>Upright</a:t>
            </a:r>
            <a:r>
              <a:rPr lang="en" sz="1000" b="0" i="0" u="none" strike="noStrike" cap="none">
                <a:solidFill>
                  <a:srgbClr val="000000"/>
                </a:solidFill>
                <a:latin typeface="Open Sans"/>
                <a:ea typeface="Open Sans"/>
                <a:cs typeface="Open Sans"/>
                <a:sym typeface="Open Sans"/>
              </a:rPr>
              <a:t> Education</a:t>
            </a:r>
            <a:endParaRPr sz="1000" b="0" i="0" u="none" strike="noStrike" cap="none">
              <a:solidFill>
                <a:srgbClr val="000000"/>
              </a:solidFill>
              <a:latin typeface="Open Sans"/>
              <a:ea typeface="Open Sans"/>
              <a:cs typeface="Open Sans"/>
              <a:sym typeface="Open Sans"/>
            </a:endParaRPr>
          </a:p>
        </p:txBody>
      </p:sp>
      <p:pic>
        <p:nvPicPr>
          <p:cNvPr id="303" name="Google Shape;303;p45"/>
          <p:cNvPicPr preferRelativeResize="0"/>
          <p:nvPr/>
        </p:nvPicPr>
        <p:blipFill rotWithShape="1">
          <a:blip r:embed="rId2">
            <a:alphaModFix/>
          </a:blip>
          <a:srcRect/>
          <a:stretch/>
        </p:blipFill>
        <p:spPr>
          <a:xfrm>
            <a:off x="830400" y="118988"/>
            <a:ext cx="249825" cy="2498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OC">
  <p:cSld name="SECTION_HEADER_1">
    <p:bg>
      <p:bgPr>
        <a:solidFill>
          <a:schemeClr val="dk1"/>
        </a:solidFill>
        <a:effectLst/>
      </p:bgPr>
    </p:bg>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1308150" y="1318650"/>
            <a:ext cx="71100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600"/>
              <a:buNone/>
              <a:defRPr sz="2600">
                <a:solidFill>
                  <a:srgbClr val="FFFFFF"/>
                </a:solidFill>
              </a:defRPr>
            </a:lvl1pPr>
            <a:lvl2pPr lvl="1" algn="l" rtl="0">
              <a:lnSpc>
                <a:spcPct val="100000"/>
              </a:lnSpc>
              <a:spcBef>
                <a:spcPts val="0"/>
              </a:spcBef>
              <a:spcAft>
                <a:spcPts val="0"/>
              </a:spcAft>
              <a:buClr>
                <a:srgbClr val="FFFFFF"/>
              </a:buClr>
              <a:buSzPts val="2600"/>
              <a:buNone/>
              <a:defRPr sz="2600">
                <a:solidFill>
                  <a:srgbClr val="FFFFFF"/>
                </a:solidFill>
              </a:defRPr>
            </a:lvl2pPr>
            <a:lvl3pPr lvl="2" algn="l" rtl="0">
              <a:lnSpc>
                <a:spcPct val="100000"/>
              </a:lnSpc>
              <a:spcBef>
                <a:spcPts val="0"/>
              </a:spcBef>
              <a:spcAft>
                <a:spcPts val="0"/>
              </a:spcAft>
              <a:buClr>
                <a:srgbClr val="FFFFFF"/>
              </a:buClr>
              <a:buSzPts val="2600"/>
              <a:buNone/>
              <a:defRPr sz="2600">
                <a:solidFill>
                  <a:srgbClr val="FFFFFF"/>
                </a:solidFill>
              </a:defRPr>
            </a:lvl3pPr>
            <a:lvl4pPr lvl="3" algn="l" rtl="0">
              <a:lnSpc>
                <a:spcPct val="100000"/>
              </a:lnSpc>
              <a:spcBef>
                <a:spcPts val="0"/>
              </a:spcBef>
              <a:spcAft>
                <a:spcPts val="0"/>
              </a:spcAft>
              <a:buClr>
                <a:srgbClr val="FFFFFF"/>
              </a:buClr>
              <a:buSzPts val="2600"/>
              <a:buNone/>
              <a:defRPr sz="2600">
                <a:solidFill>
                  <a:srgbClr val="FFFFFF"/>
                </a:solidFill>
              </a:defRPr>
            </a:lvl4pPr>
            <a:lvl5pPr lvl="4" algn="l" rtl="0">
              <a:lnSpc>
                <a:spcPct val="100000"/>
              </a:lnSpc>
              <a:spcBef>
                <a:spcPts val="0"/>
              </a:spcBef>
              <a:spcAft>
                <a:spcPts val="0"/>
              </a:spcAft>
              <a:buClr>
                <a:srgbClr val="FFFFFF"/>
              </a:buClr>
              <a:buSzPts val="2600"/>
              <a:buNone/>
              <a:defRPr sz="2600">
                <a:solidFill>
                  <a:srgbClr val="FFFFFF"/>
                </a:solidFill>
              </a:defRPr>
            </a:lvl5pPr>
            <a:lvl6pPr lvl="5" algn="l" rtl="0">
              <a:lnSpc>
                <a:spcPct val="100000"/>
              </a:lnSpc>
              <a:spcBef>
                <a:spcPts val="0"/>
              </a:spcBef>
              <a:spcAft>
                <a:spcPts val="0"/>
              </a:spcAft>
              <a:buClr>
                <a:srgbClr val="FFFFFF"/>
              </a:buClr>
              <a:buSzPts val="2600"/>
              <a:buNone/>
              <a:defRPr sz="2600">
                <a:solidFill>
                  <a:srgbClr val="FFFFFF"/>
                </a:solidFill>
              </a:defRPr>
            </a:lvl6pPr>
            <a:lvl7pPr lvl="6" algn="l" rtl="0">
              <a:lnSpc>
                <a:spcPct val="100000"/>
              </a:lnSpc>
              <a:spcBef>
                <a:spcPts val="0"/>
              </a:spcBef>
              <a:spcAft>
                <a:spcPts val="0"/>
              </a:spcAft>
              <a:buClr>
                <a:srgbClr val="FFFFFF"/>
              </a:buClr>
              <a:buSzPts val="2600"/>
              <a:buNone/>
              <a:defRPr sz="2600">
                <a:solidFill>
                  <a:srgbClr val="FFFFFF"/>
                </a:solidFill>
              </a:defRPr>
            </a:lvl7pPr>
            <a:lvl8pPr lvl="7" algn="l" rtl="0">
              <a:lnSpc>
                <a:spcPct val="100000"/>
              </a:lnSpc>
              <a:spcBef>
                <a:spcPts val="0"/>
              </a:spcBef>
              <a:spcAft>
                <a:spcPts val="0"/>
              </a:spcAft>
              <a:buClr>
                <a:srgbClr val="FFFFFF"/>
              </a:buClr>
              <a:buSzPts val="2600"/>
              <a:buNone/>
              <a:defRPr sz="2600">
                <a:solidFill>
                  <a:srgbClr val="FFFFFF"/>
                </a:solidFill>
              </a:defRPr>
            </a:lvl8pPr>
            <a:lvl9pPr lvl="8" algn="l" rtl="0">
              <a:lnSpc>
                <a:spcPct val="100000"/>
              </a:lnSpc>
              <a:spcBef>
                <a:spcPts val="0"/>
              </a:spcBef>
              <a:spcAft>
                <a:spcPts val="0"/>
              </a:spcAft>
              <a:buClr>
                <a:srgbClr val="FFFFFF"/>
              </a:buClr>
              <a:buSzPts val="2600"/>
              <a:buNone/>
              <a:defRPr sz="2600">
                <a:solidFill>
                  <a:srgbClr val="FFFFFF"/>
                </a:solidFill>
              </a:defRPr>
            </a:lvl9pPr>
          </a:lstStyle>
          <a:p>
            <a:endParaRPr/>
          </a:p>
        </p:txBody>
      </p:sp>
      <p:sp>
        <p:nvSpPr>
          <p:cNvPr id="306" name="Google Shape;306;p4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307"/>
        <p:cNvGrpSpPr/>
        <p:nvPr/>
      </p:nvGrpSpPr>
      <p:grpSpPr>
        <a:xfrm>
          <a:off x="0" y="0"/>
          <a:ext cx="0" cy="0"/>
          <a:chOff x="0" y="0"/>
          <a:chExt cx="0" cy="0"/>
        </a:xfrm>
      </p:grpSpPr>
      <p:grpSp>
        <p:nvGrpSpPr>
          <p:cNvPr id="308" name="Google Shape;308;p47"/>
          <p:cNvGrpSpPr/>
          <p:nvPr/>
        </p:nvGrpSpPr>
        <p:grpSpPr>
          <a:xfrm>
            <a:off x="830394" y="1191277"/>
            <a:ext cx="745763" cy="45826"/>
            <a:chOff x="4580561" y="2589004"/>
            <a:chExt cx="1064464" cy="25200"/>
          </a:xfrm>
        </p:grpSpPr>
        <p:sp>
          <p:nvSpPr>
            <p:cNvPr id="309" name="Google Shape;309;p47"/>
            <p:cNvSpPr/>
            <p:nvPr/>
          </p:nvSpPr>
          <p:spPr>
            <a:xfrm rot="-5400000">
              <a:off x="5366325" y="2335504"/>
              <a:ext cx="25200" cy="532200"/>
            </a:xfrm>
            <a:prstGeom prst="rect">
              <a:avLst/>
            </a:prstGeom>
            <a:solidFill>
              <a:srgbClr val="FF5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1" name="Google Shape;311;p4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12" name="Google Shape;312;p4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184" name="Google Shape;184;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185" name="Google Shape;185;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7" r:id="rId10"/>
    <p:sldLayoutId id="2147483688" r:id="rId11"/>
    <p:sldLayoutId id="2147483689" r:id="rId12"/>
    <p:sldLayoutId id="2147483690" r:id="rId13"/>
    <p:sldLayoutId id="214748369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16"/>
        <p:cNvGrpSpPr/>
        <p:nvPr/>
      </p:nvGrpSpPr>
      <p:grpSpPr>
        <a:xfrm>
          <a:off x="0" y="0"/>
          <a:ext cx="0" cy="0"/>
          <a:chOff x="0" y="0"/>
          <a:chExt cx="0" cy="0"/>
        </a:xfrm>
      </p:grpSpPr>
      <p:pic>
        <p:nvPicPr>
          <p:cNvPr id="317" name="Google Shape;317;p48"/>
          <p:cNvPicPr preferRelativeResize="0"/>
          <p:nvPr/>
        </p:nvPicPr>
        <p:blipFill rotWithShape="1">
          <a:blip r:embed="rId3">
            <a:alphaModFix/>
          </a:blip>
          <a:srcRect/>
          <a:stretch/>
        </p:blipFill>
        <p:spPr>
          <a:xfrm>
            <a:off x="4260025" y="1322450"/>
            <a:ext cx="4890900" cy="3821050"/>
          </a:xfrm>
          <a:prstGeom prst="rect">
            <a:avLst/>
          </a:prstGeom>
          <a:noFill/>
          <a:ln>
            <a:noFill/>
          </a:ln>
        </p:spPr>
      </p:pic>
      <p:sp>
        <p:nvSpPr>
          <p:cNvPr id="318" name="Google Shape;318;p48"/>
          <p:cNvSpPr txBox="1">
            <a:spLocks noGrp="1"/>
          </p:cNvSpPr>
          <p:nvPr>
            <p:ph type="ctrTitle"/>
          </p:nvPr>
        </p:nvSpPr>
        <p:spPr>
          <a:xfrm>
            <a:off x="729450" y="639192"/>
            <a:ext cx="7688100" cy="60835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sz="2500" dirty="0">
                <a:solidFill>
                  <a:srgbClr val="333333"/>
                </a:solidFill>
                <a:latin typeface="Lato Black" panose="020F0502020204030203" pitchFamily="34" charset="0"/>
                <a:ea typeface="Lato Black" panose="020F0502020204030203" pitchFamily="34" charset="0"/>
                <a:cs typeface="Lato Black" panose="020F0502020204030203" pitchFamily="34" charset="0"/>
                <a:sym typeface="Open Sans"/>
              </a:rPr>
              <a:t>Employee Attrition Prediction</a:t>
            </a:r>
            <a:endParaRPr sz="2500" dirty="0">
              <a:solidFill>
                <a:srgbClr val="333333"/>
              </a:solidFill>
              <a:latin typeface="Lato Black" panose="020F0502020204030203" pitchFamily="34" charset="0"/>
              <a:ea typeface="Lato Black" panose="020F0502020204030203" pitchFamily="34" charset="0"/>
              <a:cs typeface="Lato Black" panose="020F0502020204030203" pitchFamily="34" charset="0"/>
              <a:sym typeface="Open Sans"/>
            </a:endParaRPr>
          </a:p>
        </p:txBody>
      </p:sp>
      <p:pic>
        <p:nvPicPr>
          <p:cNvPr id="319" name="Google Shape;319;p48"/>
          <p:cNvPicPr preferRelativeResize="0"/>
          <p:nvPr/>
        </p:nvPicPr>
        <p:blipFill rotWithShape="1">
          <a:blip r:embed="rId4">
            <a:alphaModFix/>
          </a:blip>
          <a:srcRect/>
          <a:stretch/>
        </p:blipFill>
        <p:spPr>
          <a:xfrm>
            <a:off x="823564" y="2155962"/>
            <a:ext cx="3316875" cy="831600"/>
          </a:xfrm>
          <a:prstGeom prst="rect">
            <a:avLst/>
          </a:prstGeom>
          <a:noFill/>
          <a:ln>
            <a:noFill/>
          </a:ln>
        </p:spPr>
      </p:pic>
      <p:sp>
        <p:nvSpPr>
          <p:cNvPr id="320" name="Google Shape;320;p48"/>
          <p:cNvSpPr txBox="1">
            <a:spLocks noGrp="1"/>
          </p:cNvSpPr>
          <p:nvPr>
            <p:ph type="ctrTitle"/>
          </p:nvPr>
        </p:nvSpPr>
        <p:spPr>
          <a:xfrm>
            <a:off x="729450" y="3440299"/>
            <a:ext cx="4890900" cy="129244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sz="1600" b="0" dirty="0">
                <a:solidFill>
                  <a:schemeClr val="bg2"/>
                </a:solidFill>
                <a:latin typeface="Open Sans SemiBold"/>
                <a:ea typeface="Open Sans SemiBold"/>
                <a:cs typeface="Open Sans SemiBold"/>
                <a:sym typeface="Open Sans SemiBold"/>
              </a:rPr>
              <a:t>Salah Zaman</a:t>
            </a:r>
            <a:br>
              <a:rPr lang="en" sz="1600" b="0" dirty="0">
                <a:solidFill>
                  <a:schemeClr val="bg2"/>
                </a:solidFill>
                <a:latin typeface="Open Sans SemiBold"/>
                <a:ea typeface="Open Sans SemiBold"/>
                <a:cs typeface="Open Sans SemiBold"/>
                <a:sym typeface="Open Sans SemiBold"/>
              </a:rPr>
            </a:br>
            <a:r>
              <a:rPr lang="en" sz="1600" b="0" dirty="0">
                <a:solidFill>
                  <a:schemeClr val="bg2"/>
                </a:solidFill>
                <a:latin typeface="Open Sans SemiBold"/>
                <a:ea typeface="Open Sans SemiBold"/>
                <a:cs typeface="Open Sans SemiBold"/>
                <a:sym typeface="Open Sans SemiBold"/>
              </a:rPr>
              <a:t>Cohort: June 2024</a:t>
            </a:r>
            <a:br>
              <a:rPr lang="en" sz="1600" b="0" dirty="0">
                <a:solidFill>
                  <a:schemeClr val="bg2"/>
                </a:solidFill>
                <a:latin typeface="Open Sans SemiBold"/>
                <a:ea typeface="Open Sans SemiBold"/>
                <a:cs typeface="Open Sans SemiBold"/>
                <a:sym typeface="Open Sans SemiBold"/>
              </a:rPr>
            </a:br>
            <a:r>
              <a:rPr lang="en" sz="1600" b="0" dirty="0">
                <a:solidFill>
                  <a:schemeClr val="bg2"/>
                </a:solidFill>
                <a:latin typeface="Open Sans SemiBold"/>
                <a:ea typeface="Open Sans SemiBold"/>
                <a:cs typeface="Open Sans SemiBold"/>
                <a:sym typeface="Open Sans SemiBold"/>
              </a:rPr>
              <a:t>September 09, 2024</a:t>
            </a:r>
            <a:endParaRPr sz="1600" b="0" dirty="0">
              <a:solidFill>
                <a:schemeClr val="bg2"/>
              </a:solidFill>
              <a:latin typeface="Open Sans SemiBold"/>
              <a:ea typeface="Open Sans SemiBold"/>
              <a:cs typeface="Open Sans SemiBold"/>
              <a:sym typeface="Open Sans SemiBold"/>
            </a:endParaRPr>
          </a:p>
        </p:txBody>
      </p:sp>
      <p:pic>
        <p:nvPicPr>
          <p:cNvPr id="321" name="Google Shape;321;p48"/>
          <p:cNvPicPr preferRelativeResize="0"/>
          <p:nvPr/>
        </p:nvPicPr>
        <p:blipFill rotWithShape="1">
          <a:blip r:embed="rId5">
            <a:alphaModFix/>
          </a:blip>
          <a:srcRect/>
          <a:stretch/>
        </p:blipFill>
        <p:spPr>
          <a:xfrm>
            <a:off x="5620350" y="1322450"/>
            <a:ext cx="2407275" cy="2407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8BA479-D64E-C2F6-849F-04BAB9712FC3}"/>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019BB6E6-7A19-2AD2-C57A-7AEADE3FCA6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4F8961A4-684C-F780-51C6-C3E021E84E8F}"/>
              </a:ext>
            </a:extLst>
          </p:cNvPr>
          <p:cNvPicPr>
            <a:picLocks noChangeAspect="1"/>
          </p:cNvPicPr>
          <p:nvPr/>
        </p:nvPicPr>
        <p:blipFill>
          <a:blip r:embed="rId2"/>
          <a:srcRect l="2039" r="1068" b="2629"/>
          <a:stretch/>
        </p:blipFill>
        <p:spPr>
          <a:xfrm>
            <a:off x="79899" y="443882"/>
            <a:ext cx="9064102" cy="4589845"/>
          </a:xfrm>
          <a:prstGeom prst="rect">
            <a:avLst/>
          </a:prstGeom>
        </p:spPr>
      </p:pic>
    </p:spTree>
    <p:extLst>
      <p:ext uri="{BB962C8B-B14F-4D97-AF65-F5344CB8AC3E}">
        <p14:creationId xmlns:p14="http://schemas.microsoft.com/office/powerpoint/2010/main" val="423012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792E1D-D0A8-7E8C-35BC-95C29AEB8ECA}"/>
              </a:ext>
            </a:extLst>
          </p:cNvPr>
          <p:cNvSpPr>
            <a:spLocks noGrp="1"/>
          </p:cNvSpPr>
          <p:nvPr>
            <p:ph type="body" idx="1"/>
          </p:nvPr>
        </p:nvSpPr>
        <p:spPr>
          <a:xfrm>
            <a:off x="986903" y="1823975"/>
            <a:ext cx="7688700" cy="2261100"/>
          </a:xfrm>
        </p:spPr>
        <p:txBody>
          <a:bodyPr/>
          <a:lstStyle/>
          <a:p>
            <a:pPr marL="146050" indent="0">
              <a:buNone/>
            </a:pPr>
            <a:r>
              <a:rPr lang="en-US" sz="2400" dirty="0">
                <a:solidFill>
                  <a:schemeClr val="bg2"/>
                </a:solidFill>
              </a:rPr>
              <a:t>Now I will be talking about those factors in detail.</a:t>
            </a:r>
          </a:p>
        </p:txBody>
      </p:sp>
    </p:spTree>
    <p:extLst>
      <p:ext uri="{BB962C8B-B14F-4D97-AF65-F5344CB8AC3E}">
        <p14:creationId xmlns:p14="http://schemas.microsoft.com/office/powerpoint/2010/main" val="259721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p:nvPr>
        </p:nvSpPr>
        <p:spPr>
          <a:xfrm>
            <a:off x="1064025" y="603571"/>
            <a:ext cx="7617000" cy="76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600"/>
              <a:buNone/>
            </a:pPr>
            <a:endParaRPr sz="3500" b="0">
              <a:latin typeface="Lato"/>
              <a:ea typeface="Lato"/>
              <a:cs typeface="Lato"/>
              <a:sym typeface="Lato"/>
            </a:endParaRPr>
          </a:p>
        </p:txBody>
      </p:sp>
      <p:sp>
        <p:nvSpPr>
          <p:cNvPr id="327" name="Google Shape;327;p49"/>
          <p:cNvSpPr txBox="1">
            <a:spLocks noGrp="1"/>
          </p:cNvSpPr>
          <p:nvPr>
            <p:ph type="body" idx="4294967295"/>
          </p:nvPr>
        </p:nvSpPr>
        <p:spPr>
          <a:xfrm>
            <a:off x="916475" y="1469700"/>
            <a:ext cx="7290000" cy="3263400"/>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1600"/>
              </a:spcBef>
              <a:spcAft>
                <a:spcPts val="0"/>
              </a:spcAft>
              <a:buSzPts val="1200"/>
              <a:buNone/>
            </a:pPr>
            <a:endParaRPr sz="1200" b="1" dirty="0"/>
          </a:p>
        </p:txBody>
      </p:sp>
      <p:pic>
        <p:nvPicPr>
          <p:cNvPr id="3" name="Picture 2">
            <a:extLst>
              <a:ext uri="{FF2B5EF4-FFF2-40B4-BE49-F238E27FC236}">
                <a16:creationId xmlns:a16="http://schemas.microsoft.com/office/drawing/2014/main" id="{BADA8CAE-CF65-05F6-9EC5-F5E7B870A21F}"/>
              </a:ext>
            </a:extLst>
          </p:cNvPr>
          <p:cNvPicPr>
            <a:picLocks noChangeAspect="1"/>
          </p:cNvPicPr>
          <p:nvPr/>
        </p:nvPicPr>
        <p:blipFill>
          <a:blip r:embed="rId3"/>
          <a:srcRect l="3689" b="5591"/>
          <a:stretch/>
        </p:blipFill>
        <p:spPr>
          <a:xfrm>
            <a:off x="79899" y="479394"/>
            <a:ext cx="9064100" cy="46641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DD7CC2-CB19-F678-E678-DC733A349330}"/>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5BF2929F-6450-9EDA-C811-79ADCB1E5D86}"/>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C77F77D0-EE08-8456-DBB8-1B9821FD3E9D}"/>
              </a:ext>
            </a:extLst>
          </p:cNvPr>
          <p:cNvPicPr>
            <a:picLocks noChangeAspect="1"/>
          </p:cNvPicPr>
          <p:nvPr/>
        </p:nvPicPr>
        <p:blipFill>
          <a:blip r:embed="rId2"/>
          <a:srcRect l="1165" b="3633"/>
          <a:stretch/>
        </p:blipFill>
        <p:spPr>
          <a:xfrm>
            <a:off x="0" y="408372"/>
            <a:ext cx="9143999" cy="4634408"/>
          </a:xfrm>
          <a:prstGeom prst="rect">
            <a:avLst/>
          </a:prstGeom>
        </p:spPr>
      </p:pic>
    </p:spTree>
    <p:extLst>
      <p:ext uri="{BB962C8B-B14F-4D97-AF65-F5344CB8AC3E}">
        <p14:creationId xmlns:p14="http://schemas.microsoft.com/office/powerpoint/2010/main" val="2867352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CAFC86-0B13-4537-2FF7-9A12EDCCF15B}"/>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F8A499DA-3A41-4A79-C52D-D3A45FEDD4EB}"/>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2ED89687-1C8A-733A-5E09-7EA12D3B6FBE}"/>
              </a:ext>
            </a:extLst>
          </p:cNvPr>
          <p:cNvPicPr>
            <a:picLocks noChangeAspect="1"/>
          </p:cNvPicPr>
          <p:nvPr/>
        </p:nvPicPr>
        <p:blipFill>
          <a:blip r:embed="rId2"/>
          <a:srcRect l="3204" r="873"/>
          <a:stretch/>
        </p:blipFill>
        <p:spPr>
          <a:xfrm>
            <a:off x="79899" y="452761"/>
            <a:ext cx="9064100" cy="4599074"/>
          </a:xfrm>
          <a:prstGeom prst="rect">
            <a:avLst/>
          </a:prstGeom>
        </p:spPr>
      </p:pic>
    </p:spTree>
    <p:extLst>
      <p:ext uri="{BB962C8B-B14F-4D97-AF65-F5344CB8AC3E}">
        <p14:creationId xmlns:p14="http://schemas.microsoft.com/office/powerpoint/2010/main" val="110964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509C4C-0479-6574-04E4-287DA88B8BD4}"/>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09E8508F-B341-A160-04EA-6F3838AEC24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28A06E0-160B-916C-CB72-1A03300884B2}"/>
              </a:ext>
            </a:extLst>
          </p:cNvPr>
          <p:cNvPicPr>
            <a:picLocks noChangeAspect="1"/>
          </p:cNvPicPr>
          <p:nvPr/>
        </p:nvPicPr>
        <p:blipFill>
          <a:blip r:embed="rId2"/>
          <a:srcRect l="1151" r="1246" b="3082"/>
          <a:stretch/>
        </p:blipFill>
        <p:spPr>
          <a:xfrm>
            <a:off x="88776" y="426128"/>
            <a:ext cx="9055223" cy="4616652"/>
          </a:xfrm>
          <a:prstGeom prst="rect">
            <a:avLst/>
          </a:prstGeom>
        </p:spPr>
      </p:pic>
    </p:spTree>
    <p:extLst>
      <p:ext uri="{BB962C8B-B14F-4D97-AF65-F5344CB8AC3E}">
        <p14:creationId xmlns:p14="http://schemas.microsoft.com/office/powerpoint/2010/main" val="74798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640DDB-3E49-1837-BA2C-CFCFDFA0C928}"/>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F6C09882-0A87-349E-A298-DAA239E443F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A8C90E4-4E05-F3F6-1143-501854574CFD}"/>
              </a:ext>
            </a:extLst>
          </p:cNvPr>
          <p:cNvPicPr>
            <a:picLocks noChangeAspect="1"/>
          </p:cNvPicPr>
          <p:nvPr/>
        </p:nvPicPr>
        <p:blipFill>
          <a:blip r:embed="rId2"/>
          <a:srcRect l="2427" r="3399" b="4954"/>
          <a:stretch/>
        </p:blipFill>
        <p:spPr>
          <a:xfrm>
            <a:off x="62144" y="417250"/>
            <a:ext cx="9081856" cy="4661744"/>
          </a:xfrm>
          <a:prstGeom prst="rect">
            <a:avLst/>
          </a:prstGeom>
        </p:spPr>
      </p:pic>
    </p:spTree>
    <p:extLst>
      <p:ext uri="{BB962C8B-B14F-4D97-AF65-F5344CB8AC3E}">
        <p14:creationId xmlns:p14="http://schemas.microsoft.com/office/powerpoint/2010/main" val="408097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332C77-D3BB-F924-529C-F684A3649DE3}"/>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E4145836-1711-59F5-33F2-8EAEF62F1B9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85B9C48-08C5-4833-73AD-6D6E399169D4}"/>
              </a:ext>
            </a:extLst>
          </p:cNvPr>
          <p:cNvPicPr>
            <a:picLocks noChangeAspect="1"/>
          </p:cNvPicPr>
          <p:nvPr/>
        </p:nvPicPr>
        <p:blipFill>
          <a:blip r:embed="rId2"/>
          <a:srcRect l="4466" r="3496" b="5916"/>
          <a:stretch/>
        </p:blipFill>
        <p:spPr>
          <a:xfrm>
            <a:off x="106532" y="435006"/>
            <a:ext cx="9037468" cy="4708494"/>
          </a:xfrm>
          <a:prstGeom prst="rect">
            <a:avLst/>
          </a:prstGeom>
        </p:spPr>
      </p:pic>
    </p:spTree>
    <p:extLst>
      <p:ext uri="{BB962C8B-B14F-4D97-AF65-F5344CB8AC3E}">
        <p14:creationId xmlns:p14="http://schemas.microsoft.com/office/powerpoint/2010/main" val="275650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04D43D-8C5A-2E48-E004-CEB732209C7B}"/>
              </a:ext>
            </a:extLst>
          </p:cNvPr>
          <p:cNvSpPr>
            <a:spLocks noGrp="1"/>
          </p:cNvSpPr>
          <p:nvPr>
            <p:ph type="body" idx="1"/>
          </p:nvPr>
        </p:nvSpPr>
        <p:spPr>
          <a:xfrm>
            <a:off x="727650" y="1751547"/>
            <a:ext cx="7688700" cy="2677004"/>
          </a:xfrm>
        </p:spPr>
        <p:txBody>
          <a:bodyPr/>
          <a:lstStyle/>
          <a:p>
            <a:pPr marL="146050" indent="0">
              <a:buNone/>
            </a:pPr>
            <a:r>
              <a:rPr lang="en-US" sz="2800" dirty="0">
                <a:solidFill>
                  <a:schemeClr val="bg2"/>
                </a:solidFill>
              </a:rPr>
              <a:t>There are additional factors that HR can consider when assessing which employees may be at risk of leaving the company. While these factors may not be as significant as the primary ones, they can still play a role.</a:t>
            </a:r>
          </a:p>
        </p:txBody>
      </p:sp>
    </p:spTree>
    <p:extLst>
      <p:ext uri="{BB962C8B-B14F-4D97-AF65-F5344CB8AC3E}">
        <p14:creationId xmlns:p14="http://schemas.microsoft.com/office/powerpoint/2010/main" val="1270414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FE009D-5A22-153C-E900-A46D0CBF057B}"/>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2B2DBC6F-F9FA-1D36-EFE6-5DF3CA3CB7D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42DA940E-A4FB-9FF3-BC2C-01DC291F97A1}"/>
              </a:ext>
            </a:extLst>
          </p:cNvPr>
          <p:cNvPicPr>
            <a:picLocks noChangeAspect="1"/>
          </p:cNvPicPr>
          <p:nvPr/>
        </p:nvPicPr>
        <p:blipFill>
          <a:blip r:embed="rId2"/>
          <a:srcRect l="2428" r="1042" b="4813"/>
          <a:stretch/>
        </p:blipFill>
        <p:spPr>
          <a:xfrm>
            <a:off x="79898" y="417250"/>
            <a:ext cx="9064101" cy="4652691"/>
          </a:xfrm>
          <a:prstGeom prst="rect">
            <a:avLst/>
          </a:prstGeom>
        </p:spPr>
      </p:pic>
    </p:spTree>
    <p:extLst>
      <p:ext uri="{BB962C8B-B14F-4D97-AF65-F5344CB8AC3E}">
        <p14:creationId xmlns:p14="http://schemas.microsoft.com/office/powerpoint/2010/main" val="380857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1"/>
          <p:cNvSpPr txBox="1">
            <a:spLocks noGrp="1"/>
          </p:cNvSpPr>
          <p:nvPr>
            <p:ph type="title"/>
          </p:nvPr>
        </p:nvSpPr>
        <p:spPr>
          <a:xfrm>
            <a:off x="985421" y="798600"/>
            <a:ext cx="8375204" cy="76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600"/>
              <a:buNone/>
            </a:pPr>
            <a:r>
              <a:rPr lang="en" sz="3300" b="0" dirty="0">
                <a:latin typeface="Lato Black"/>
                <a:ea typeface="Lato Black"/>
                <a:cs typeface="Lato Black"/>
                <a:sym typeface="Lato Black"/>
              </a:rPr>
              <a:t>About the Dataset</a:t>
            </a:r>
            <a:endParaRPr sz="3300" b="0" dirty="0">
              <a:latin typeface="Lato"/>
              <a:ea typeface="Lato"/>
              <a:cs typeface="Lato"/>
              <a:sym typeface="Lato"/>
            </a:endParaRPr>
          </a:p>
        </p:txBody>
      </p:sp>
      <p:sp>
        <p:nvSpPr>
          <p:cNvPr id="338" name="Google Shape;338;p51"/>
          <p:cNvSpPr txBox="1"/>
          <p:nvPr/>
        </p:nvSpPr>
        <p:spPr>
          <a:xfrm>
            <a:off x="780049" y="1723847"/>
            <a:ext cx="7786901" cy="30345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bg2"/>
                </a:solidFill>
                <a:latin typeface="Lato"/>
                <a:ea typeface="Lato"/>
                <a:cs typeface="Lato"/>
                <a:sym typeface="Lato"/>
              </a:rPr>
              <a:t>The source of the dataset would be Upright Education. </a:t>
            </a:r>
          </a:p>
          <a:p>
            <a:pPr marL="0" lvl="0" indent="0" algn="l" rtl="0">
              <a:spcBef>
                <a:spcPts val="0"/>
              </a:spcBef>
              <a:spcAft>
                <a:spcPts val="0"/>
              </a:spcAft>
              <a:buNone/>
            </a:pPr>
            <a:endParaRPr lang="en-US" sz="2200" dirty="0">
              <a:solidFill>
                <a:schemeClr val="bg2"/>
              </a:solidFill>
              <a:latin typeface="Lato"/>
              <a:ea typeface="Lato"/>
              <a:cs typeface="Lato"/>
              <a:sym typeface="Lato"/>
            </a:endParaRPr>
          </a:p>
          <a:p>
            <a:pPr marL="0" lvl="0" indent="0" algn="l" rtl="0">
              <a:lnSpc>
                <a:spcPct val="150000"/>
              </a:lnSpc>
              <a:spcBef>
                <a:spcPts val="0"/>
              </a:spcBef>
              <a:spcAft>
                <a:spcPts val="0"/>
              </a:spcAft>
              <a:buNone/>
            </a:pPr>
            <a:r>
              <a:rPr lang="en-US" sz="2200" b="1" dirty="0">
                <a:latin typeface="Lato" panose="020F0502020204030203" pitchFamily="34" charset="0"/>
                <a:ea typeface="Lato" panose="020F0502020204030203" pitchFamily="34" charset="0"/>
                <a:cs typeface="Lato" panose="020F0502020204030203" pitchFamily="34" charset="0"/>
              </a:rPr>
              <a:t>How many employees it covers:  </a:t>
            </a:r>
            <a:r>
              <a:rPr lang="en-US" sz="2200" dirty="0">
                <a:latin typeface="Lato" panose="020F0502020204030203" pitchFamily="34" charset="0"/>
                <a:ea typeface="Lato" panose="020F0502020204030203" pitchFamily="34" charset="0"/>
                <a:cs typeface="Lato" panose="020F0502020204030203" pitchFamily="34" charset="0"/>
              </a:rPr>
              <a:t>2,381</a:t>
            </a:r>
          </a:p>
          <a:p>
            <a:pPr marL="0" lvl="0" indent="0" algn="l" rtl="0">
              <a:lnSpc>
                <a:spcPct val="150000"/>
              </a:lnSpc>
              <a:spcBef>
                <a:spcPts val="0"/>
              </a:spcBef>
              <a:spcAft>
                <a:spcPts val="0"/>
              </a:spcAft>
              <a:buNone/>
            </a:pPr>
            <a:r>
              <a:rPr lang="en-US" sz="2200" b="1" dirty="0">
                <a:latin typeface="Lato" panose="020F0502020204030203" pitchFamily="34" charset="0"/>
                <a:ea typeface="Lato" panose="020F0502020204030203" pitchFamily="34" charset="0"/>
                <a:cs typeface="Lato" panose="020F0502020204030203" pitchFamily="34" charset="0"/>
              </a:rPr>
              <a:t>Time span of the data:  </a:t>
            </a:r>
            <a:r>
              <a:rPr lang="en-US" sz="2200" dirty="0">
                <a:latin typeface="Lato" panose="020F0502020204030203" pitchFamily="34" charset="0"/>
                <a:ea typeface="Lato" panose="020F0502020204030203" pitchFamily="34" charset="0"/>
                <a:cs typeface="Lato" panose="020F0502020204030203" pitchFamily="34" charset="0"/>
              </a:rPr>
              <a:t>2010 – 2024</a:t>
            </a:r>
          </a:p>
          <a:p>
            <a:pPr marL="0" lvl="0" indent="0" algn="l" rtl="0">
              <a:lnSpc>
                <a:spcPct val="150000"/>
              </a:lnSpc>
              <a:spcBef>
                <a:spcPts val="0"/>
              </a:spcBef>
              <a:spcAft>
                <a:spcPts val="0"/>
              </a:spcAft>
              <a:buNone/>
            </a:pPr>
            <a:r>
              <a:rPr lang="en-US" sz="2200" b="1" dirty="0">
                <a:latin typeface="Lato" panose="020F0502020204030203" pitchFamily="34" charset="0"/>
                <a:ea typeface="Lato" panose="020F0502020204030203" pitchFamily="34" charset="0"/>
                <a:cs typeface="Lato" panose="020F0502020204030203" pitchFamily="34" charset="0"/>
              </a:rPr>
              <a:t>Key features considered:  </a:t>
            </a:r>
            <a:r>
              <a:rPr lang="en-US" sz="2200" dirty="0">
                <a:latin typeface="Lato" panose="020F0502020204030203" pitchFamily="34" charset="0"/>
                <a:ea typeface="Lato" panose="020F0502020204030203" pitchFamily="34" charset="0"/>
                <a:cs typeface="Lato" panose="020F0502020204030203" pitchFamily="34" charset="0"/>
              </a:rPr>
              <a:t>Salary, Age, Total Business Value, Quarterly Ratings and Designation(s).</a:t>
            </a:r>
            <a:r>
              <a:rPr lang="en-US" sz="2200" dirty="0">
                <a:solidFill>
                  <a:schemeClr val="bg2"/>
                </a:solidFill>
                <a:latin typeface="Lato" panose="020F0502020204030203" pitchFamily="34" charset="0"/>
                <a:ea typeface="Lato" panose="020F0502020204030203" pitchFamily="34" charset="0"/>
                <a:cs typeface="Lato" panose="020F0502020204030203" pitchFamily="34" charset="0"/>
                <a:sym typeface="Lato"/>
              </a:rPr>
              <a:t> </a:t>
            </a:r>
          </a:p>
          <a:p>
            <a:pPr marL="0" lvl="0" indent="0" algn="l" rtl="0">
              <a:spcBef>
                <a:spcPts val="0"/>
              </a:spcBef>
              <a:spcAft>
                <a:spcPts val="0"/>
              </a:spcAft>
              <a:buNone/>
            </a:pPr>
            <a:endParaRPr lang="en-US" sz="2200" dirty="0">
              <a:solidFill>
                <a:schemeClr val="bg2"/>
              </a:solidFill>
              <a:latin typeface="Lato"/>
              <a:ea typeface="Lato"/>
              <a:cs typeface="Lato"/>
              <a:sym typeface="Lato"/>
            </a:endParaRPr>
          </a:p>
          <a:p>
            <a:pPr marL="0" lvl="0" indent="0" algn="l" rtl="0">
              <a:spcBef>
                <a:spcPts val="0"/>
              </a:spcBef>
              <a:spcAft>
                <a:spcPts val="0"/>
              </a:spcAft>
              <a:buNone/>
            </a:pPr>
            <a:endParaRPr sz="2400" dirty="0">
              <a:solidFill>
                <a:schemeClr val="bg2"/>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509F51-FDA0-9092-8F49-0B7A6601C462}"/>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426E2944-0F9F-5CDD-186A-C0BF1D42582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F99786A-5A24-F27E-4103-196EAC5D3141}"/>
              </a:ext>
            </a:extLst>
          </p:cNvPr>
          <p:cNvPicPr>
            <a:picLocks noChangeAspect="1"/>
          </p:cNvPicPr>
          <p:nvPr/>
        </p:nvPicPr>
        <p:blipFill>
          <a:blip r:embed="rId2"/>
          <a:srcRect l="1714" r="4286" b="4775"/>
          <a:stretch/>
        </p:blipFill>
        <p:spPr>
          <a:xfrm>
            <a:off x="0" y="426128"/>
            <a:ext cx="9144000" cy="4634759"/>
          </a:xfrm>
          <a:prstGeom prst="rect">
            <a:avLst/>
          </a:prstGeom>
        </p:spPr>
      </p:pic>
    </p:spTree>
    <p:extLst>
      <p:ext uri="{BB962C8B-B14F-4D97-AF65-F5344CB8AC3E}">
        <p14:creationId xmlns:p14="http://schemas.microsoft.com/office/powerpoint/2010/main" val="1838045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A43D91-63E4-F0AE-2E67-088397EDE233}"/>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5567E5E6-67C0-2CEE-7C76-15A27639EA4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8FA549EC-15EF-969A-068C-492A8DC90390}"/>
              </a:ext>
            </a:extLst>
          </p:cNvPr>
          <p:cNvPicPr>
            <a:picLocks noChangeAspect="1"/>
          </p:cNvPicPr>
          <p:nvPr/>
        </p:nvPicPr>
        <p:blipFill>
          <a:blip r:embed="rId2"/>
          <a:srcRect l="3204" r="1846" b="4552"/>
          <a:stretch/>
        </p:blipFill>
        <p:spPr>
          <a:xfrm>
            <a:off x="0" y="417250"/>
            <a:ext cx="9144000" cy="4580263"/>
          </a:xfrm>
          <a:prstGeom prst="rect">
            <a:avLst/>
          </a:prstGeom>
        </p:spPr>
      </p:pic>
    </p:spTree>
    <p:extLst>
      <p:ext uri="{BB962C8B-B14F-4D97-AF65-F5344CB8AC3E}">
        <p14:creationId xmlns:p14="http://schemas.microsoft.com/office/powerpoint/2010/main" val="342865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52EF06-40B2-B49D-D67A-B843B57A991C}"/>
              </a:ext>
            </a:extLst>
          </p:cNvPr>
          <p:cNvSpPr>
            <a:spLocks noGrp="1"/>
          </p:cNvSpPr>
          <p:nvPr>
            <p:ph type="body" idx="1"/>
          </p:nvPr>
        </p:nvSpPr>
        <p:spPr/>
        <p:txBody>
          <a:bodyPr/>
          <a:lstStyle/>
          <a:p>
            <a:pPr marL="146050" indent="0">
              <a:buNone/>
            </a:pPr>
            <a:r>
              <a:rPr lang="en-US" sz="2800" dirty="0">
                <a:solidFill>
                  <a:schemeClr val="bg2"/>
                </a:solidFill>
              </a:rPr>
              <a:t>Here’s the Employee Attrition </a:t>
            </a:r>
            <a:r>
              <a:rPr lang="en-US" sz="2800" b="1" dirty="0">
                <a:solidFill>
                  <a:schemeClr val="bg2"/>
                </a:solidFill>
              </a:rPr>
              <a:t>Forecast</a:t>
            </a:r>
            <a:r>
              <a:rPr lang="en-US" sz="2800" dirty="0">
                <a:solidFill>
                  <a:schemeClr val="bg2"/>
                </a:solidFill>
              </a:rPr>
              <a:t> for the next 12 month.</a:t>
            </a:r>
          </a:p>
        </p:txBody>
      </p:sp>
    </p:spTree>
    <p:extLst>
      <p:ext uri="{BB962C8B-B14F-4D97-AF65-F5344CB8AC3E}">
        <p14:creationId xmlns:p14="http://schemas.microsoft.com/office/powerpoint/2010/main" val="361073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0A7871-6DD8-82B6-3571-469577B49BD5}"/>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64EED766-A5F7-0468-A428-2D1BE3A4970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A642D834-401B-262F-B5F8-BABB0DCC44BF}"/>
              </a:ext>
            </a:extLst>
          </p:cNvPr>
          <p:cNvPicPr>
            <a:picLocks noChangeAspect="1"/>
          </p:cNvPicPr>
          <p:nvPr/>
        </p:nvPicPr>
        <p:blipFill>
          <a:blip r:embed="rId2"/>
          <a:srcRect l="2330" b="5242"/>
          <a:stretch/>
        </p:blipFill>
        <p:spPr>
          <a:xfrm>
            <a:off x="0" y="408373"/>
            <a:ext cx="9144000" cy="4643462"/>
          </a:xfrm>
          <a:prstGeom prst="rect">
            <a:avLst/>
          </a:prstGeom>
        </p:spPr>
      </p:pic>
    </p:spTree>
    <p:extLst>
      <p:ext uri="{BB962C8B-B14F-4D97-AF65-F5344CB8AC3E}">
        <p14:creationId xmlns:p14="http://schemas.microsoft.com/office/powerpoint/2010/main" val="2914544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E1A2DA-C1D4-B7F5-2B41-437299A59160}"/>
              </a:ext>
            </a:extLst>
          </p:cNvPr>
          <p:cNvSpPr>
            <a:spLocks noGrp="1"/>
          </p:cNvSpPr>
          <p:nvPr>
            <p:ph type="body" idx="1"/>
          </p:nvPr>
        </p:nvSpPr>
        <p:spPr>
          <a:xfrm>
            <a:off x="727650" y="1761831"/>
            <a:ext cx="7688700" cy="3005478"/>
          </a:xfrm>
        </p:spPr>
        <p:txBody>
          <a:bodyPr/>
          <a:lstStyle/>
          <a:p>
            <a:pPr marL="146050" indent="0">
              <a:lnSpc>
                <a:spcPct val="150000"/>
              </a:lnSpc>
              <a:buNone/>
            </a:pPr>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My final recommendation for the HR is to focus on the key factors that indicate which employees are at risk of leaving the company. By prioritizing these significant factors, HR can implement more effective retention strategies.</a:t>
            </a:r>
          </a:p>
          <a:p>
            <a:pPr marL="146050" indent="0">
              <a:lnSpc>
                <a:spcPct val="150000"/>
              </a:lnSpc>
              <a:buNone/>
            </a:pPr>
            <a:endParaRPr lang="en-US" sz="16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146050" indent="0">
              <a:lnSpc>
                <a:spcPct val="150000"/>
              </a:lnSpc>
              <a:buNone/>
            </a:pPr>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One crucial area to address is salary adjustments, particularly for employees who may be considering leaving due to compensation that is perceived as inadequate. Making timely salary increases can help retain these individuals.</a:t>
            </a:r>
          </a:p>
          <a:p>
            <a:pPr marL="146050" indent="0">
              <a:lnSpc>
                <a:spcPct val="150000"/>
              </a:lnSpc>
              <a:buNone/>
            </a:pPr>
            <a:endParaRPr lang="en-US" sz="16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itle 2">
            <a:extLst>
              <a:ext uri="{FF2B5EF4-FFF2-40B4-BE49-F238E27FC236}">
                <a16:creationId xmlns:a16="http://schemas.microsoft.com/office/drawing/2014/main" id="{DDF0E5AF-BE37-CEB0-BA0D-04D4BB0669F6}"/>
              </a:ext>
            </a:extLst>
          </p:cNvPr>
          <p:cNvSpPr>
            <a:spLocks noGrp="1"/>
          </p:cNvSpPr>
          <p:nvPr>
            <p:ph type="title"/>
          </p:nvPr>
        </p:nvSpPr>
        <p:spPr>
          <a:xfrm>
            <a:off x="1003177" y="946575"/>
            <a:ext cx="7533248" cy="535200"/>
          </a:xfrm>
        </p:spPr>
        <p:txBody>
          <a:bodyPr/>
          <a:lstStyle/>
          <a:p>
            <a:r>
              <a:rPr lang="en-US" sz="3300" dirty="0">
                <a:solidFill>
                  <a:schemeClr val="bg2"/>
                </a:solidFill>
                <a:latin typeface="Lato Black" panose="020F0502020204030203" pitchFamily="34" charset="0"/>
                <a:ea typeface="Lato Black" panose="020F0502020204030203" pitchFamily="34" charset="0"/>
                <a:cs typeface="Lato Black" panose="020F0502020204030203" pitchFamily="34" charset="0"/>
              </a:rPr>
              <a:t>Conclusion</a:t>
            </a:r>
          </a:p>
        </p:txBody>
      </p:sp>
    </p:spTree>
    <p:extLst>
      <p:ext uri="{BB962C8B-B14F-4D97-AF65-F5344CB8AC3E}">
        <p14:creationId xmlns:p14="http://schemas.microsoft.com/office/powerpoint/2010/main" val="39187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DC758B-AC8A-1892-D023-75F2266CDF59}"/>
              </a:ext>
            </a:extLst>
          </p:cNvPr>
          <p:cNvSpPr>
            <a:spLocks noGrp="1"/>
          </p:cNvSpPr>
          <p:nvPr>
            <p:ph type="body" idx="1"/>
          </p:nvPr>
        </p:nvSpPr>
        <p:spPr>
          <a:xfrm>
            <a:off x="727650" y="1733440"/>
            <a:ext cx="7688700" cy="2802346"/>
          </a:xfrm>
        </p:spPr>
        <p:txBody>
          <a:bodyPr/>
          <a:lstStyle/>
          <a:p>
            <a:pPr marL="146050" indent="0">
              <a:lnSpc>
                <a:spcPct val="150000"/>
              </a:lnSpc>
              <a:buNone/>
            </a:pPr>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Additionally, HR should concentrate retention efforts on younger employees, as they may be more likely to seek new opportunities. It's also important to identify employees with lower performance ratings, such as those with lower designations or quarterly evaluations, particularly if they are still delivering significant business value. By supporting these employees through targeted development and engagement initiatives, HR can enhance retention and foster a more committed workforce.</a:t>
            </a:r>
          </a:p>
          <a:p>
            <a:endParaRPr lang="en-US" dirty="0"/>
          </a:p>
        </p:txBody>
      </p:sp>
      <p:sp>
        <p:nvSpPr>
          <p:cNvPr id="3" name="Title 2">
            <a:extLst>
              <a:ext uri="{FF2B5EF4-FFF2-40B4-BE49-F238E27FC236}">
                <a16:creationId xmlns:a16="http://schemas.microsoft.com/office/drawing/2014/main" id="{7561713D-4D60-EEE6-4125-8CF69DF43C88}"/>
              </a:ext>
            </a:extLst>
          </p:cNvPr>
          <p:cNvSpPr>
            <a:spLocks noGrp="1"/>
          </p:cNvSpPr>
          <p:nvPr>
            <p:ph type="title"/>
          </p:nvPr>
        </p:nvSpPr>
        <p:spPr>
          <a:xfrm>
            <a:off x="1013988" y="946575"/>
            <a:ext cx="7522437" cy="535200"/>
          </a:xfrm>
        </p:spPr>
        <p:txBody>
          <a:bodyPr/>
          <a:lstStyle/>
          <a:p>
            <a:r>
              <a:rPr lang="en-US" sz="3200" dirty="0">
                <a:solidFill>
                  <a:schemeClr val="bg2"/>
                </a:solidFill>
                <a:latin typeface="Lato Black" panose="020F0502020204030203" pitchFamily="34" charset="0"/>
                <a:ea typeface="Lato Black" panose="020F0502020204030203" pitchFamily="34" charset="0"/>
                <a:cs typeface="Lato Black" panose="020F0502020204030203" pitchFamily="34" charset="0"/>
              </a:rPr>
              <a:t>Conclusion (cont.)</a:t>
            </a:r>
            <a:endParaRPr lang="en-US" sz="3200" dirty="0"/>
          </a:p>
        </p:txBody>
      </p:sp>
    </p:spTree>
    <p:extLst>
      <p:ext uri="{BB962C8B-B14F-4D97-AF65-F5344CB8AC3E}">
        <p14:creationId xmlns:p14="http://schemas.microsoft.com/office/powerpoint/2010/main" val="41192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7D6F3F-1515-B96A-AAA4-BEDF5FAB8710}"/>
              </a:ext>
            </a:extLst>
          </p:cNvPr>
          <p:cNvSpPr>
            <a:spLocks noGrp="1"/>
          </p:cNvSpPr>
          <p:nvPr>
            <p:ph type="body" idx="1"/>
          </p:nvPr>
        </p:nvSpPr>
        <p:spPr>
          <a:xfrm>
            <a:off x="575989" y="2157274"/>
            <a:ext cx="7992022" cy="1847902"/>
          </a:xfrm>
        </p:spPr>
        <p:txBody>
          <a:bodyPr/>
          <a:lstStyle/>
          <a:p>
            <a:pPr marL="146050" indent="0" algn="ctr">
              <a:buNone/>
            </a:pPr>
            <a:r>
              <a:rPr lang="en-US" sz="4800" b="1" dirty="0">
                <a:solidFill>
                  <a:schemeClr val="bg2"/>
                </a:solidFill>
              </a:rPr>
              <a:t>Question(s) / Comments !!</a:t>
            </a:r>
          </a:p>
        </p:txBody>
      </p:sp>
    </p:spTree>
    <p:extLst>
      <p:ext uri="{BB962C8B-B14F-4D97-AF65-F5344CB8AC3E}">
        <p14:creationId xmlns:p14="http://schemas.microsoft.com/office/powerpoint/2010/main" val="226816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8A1983-4B45-FB17-3D13-83C70B12A331}"/>
              </a:ext>
            </a:extLst>
          </p:cNvPr>
          <p:cNvSpPr>
            <a:spLocks noGrp="1"/>
          </p:cNvSpPr>
          <p:nvPr>
            <p:ph type="body" idx="1"/>
          </p:nvPr>
        </p:nvSpPr>
        <p:spPr>
          <a:xfrm>
            <a:off x="729450" y="1823974"/>
            <a:ext cx="7688700" cy="2969967"/>
          </a:xfrm>
        </p:spPr>
        <p:txBody>
          <a:bodyPr/>
          <a:lstStyle/>
          <a:p>
            <a:pPr marL="146050" indent="0">
              <a:buNone/>
            </a:pPr>
            <a:r>
              <a:rPr lang="en-US" sz="2400" dirty="0">
                <a:solidFill>
                  <a:schemeClr val="bg2"/>
                </a:solidFill>
                <a:effectLst/>
                <a:latin typeface="Lato" panose="020F0502020204030203" pitchFamily="34" charset="0"/>
                <a:ea typeface="Lato" panose="020F0502020204030203" pitchFamily="34" charset="0"/>
                <a:cs typeface="Lato" panose="020F0502020204030203" pitchFamily="34" charset="0"/>
              </a:rPr>
              <a:t>This analysis aims to predict employee attrition by examining factors such as age, gender, salary, education, location (state), job designation, and performance metrics. The insights gained will assist HR in identifying and addressing potential attrition risks.</a:t>
            </a:r>
          </a:p>
          <a:p>
            <a:pPr marL="146050" indent="0">
              <a:buNone/>
            </a:pPr>
            <a:endParaRPr lang="en-US" dirty="0"/>
          </a:p>
        </p:txBody>
      </p:sp>
      <p:sp>
        <p:nvSpPr>
          <p:cNvPr id="3" name="Title 2">
            <a:extLst>
              <a:ext uri="{FF2B5EF4-FFF2-40B4-BE49-F238E27FC236}">
                <a16:creationId xmlns:a16="http://schemas.microsoft.com/office/drawing/2014/main" id="{419AEF24-4B86-B1A1-427E-30107DBFFB3C}"/>
              </a:ext>
            </a:extLst>
          </p:cNvPr>
          <p:cNvSpPr>
            <a:spLocks noGrp="1"/>
          </p:cNvSpPr>
          <p:nvPr>
            <p:ph type="title"/>
          </p:nvPr>
        </p:nvSpPr>
        <p:spPr>
          <a:xfrm>
            <a:off x="1012053" y="946575"/>
            <a:ext cx="7524371" cy="535200"/>
          </a:xfrm>
        </p:spPr>
        <p:txBody>
          <a:bodyPr/>
          <a:lstStyle/>
          <a:p>
            <a:r>
              <a:rPr lang="en" sz="3300" b="0" dirty="0">
                <a:latin typeface="Lato Black"/>
                <a:ea typeface="Lato Black"/>
                <a:cs typeface="Lato Black"/>
                <a:sym typeface="Lato Black"/>
              </a:rPr>
              <a:t>Purpose</a:t>
            </a:r>
            <a:endParaRPr lang="en-US" sz="3300" dirty="0"/>
          </a:p>
        </p:txBody>
      </p:sp>
    </p:spTree>
    <p:extLst>
      <p:ext uri="{BB962C8B-B14F-4D97-AF65-F5344CB8AC3E}">
        <p14:creationId xmlns:p14="http://schemas.microsoft.com/office/powerpoint/2010/main" val="231679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xfrm>
            <a:off x="1051825" y="798600"/>
            <a:ext cx="8308800" cy="76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600"/>
              <a:buNone/>
            </a:pPr>
            <a:r>
              <a:rPr lang="en" sz="3300" b="0" dirty="0">
                <a:latin typeface="Lato Black"/>
                <a:ea typeface="Lato Black"/>
                <a:cs typeface="Lato Black"/>
                <a:sym typeface="Lato Black"/>
              </a:rPr>
              <a:t>Method</a:t>
            </a:r>
            <a:endParaRPr sz="3300" b="0" dirty="0">
              <a:latin typeface="Lato"/>
              <a:ea typeface="Lato"/>
              <a:cs typeface="Lato"/>
              <a:sym typeface="Lato"/>
            </a:endParaRPr>
          </a:p>
        </p:txBody>
      </p:sp>
      <p:sp>
        <p:nvSpPr>
          <p:cNvPr id="2" name="Google Shape;338;p51">
            <a:extLst>
              <a:ext uri="{FF2B5EF4-FFF2-40B4-BE49-F238E27FC236}">
                <a16:creationId xmlns:a16="http://schemas.microsoft.com/office/drawing/2014/main" id="{8432DB88-B253-A77B-311D-A9B37C18A449}"/>
              </a:ext>
            </a:extLst>
          </p:cNvPr>
          <p:cNvSpPr txBox="1"/>
          <p:nvPr/>
        </p:nvSpPr>
        <p:spPr>
          <a:xfrm>
            <a:off x="780049" y="1765424"/>
            <a:ext cx="7786901" cy="31053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2"/>
                </a:solidFill>
                <a:latin typeface="Lato" panose="020F0502020204030203" pitchFamily="34" charset="0"/>
                <a:ea typeface="Lato" panose="020F0502020204030203" pitchFamily="34" charset="0"/>
                <a:cs typeface="Lato" panose="020F0502020204030203" pitchFamily="34" charset="0"/>
                <a:sym typeface="Lato"/>
              </a:rPr>
              <a:t>I primarily used Python, leveraging libraries such as pandas, numpy, scikit-learn, datetime, matplotlib, and ARIMA for forecasting, along with Tableau for visualization.</a:t>
            </a:r>
          </a:p>
          <a:p>
            <a:pPr marL="0" lvl="0" indent="0" algn="l" rtl="0">
              <a:spcBef>
                <a:spcPts val="0"/>
              </a:spcBef>
              <a:spcAft>
                <a:spcPts val="0"/>
              </a:spcAft>
              <a:buNone/>
            </a:pPr>
            <a:endParaRPr lang="en-US" sz="2000" dirty="0">
              <a:solidFill>
                <a:schemeClr val="bg2"/>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l" rtl="0">
              <a:spcBef>
                <a:spcPts val="0"/>
              </a:spcBef>
              <a:spcAft>
                <a:spcPts val="0"/>
              </a:spcAft>
              <a:buNone/>
            </a:pPr>
            <a:r>
              <a:rPr lang="en-US" sz="2000" dirty="0">
                <a:solidFill>
                  <a:schemeClr val="bg2"/>
                </a:solidFill>
                <a:latin typeface="Lato" panose="020F0502020204030203" pitchFamily="34" charset="0"/>
                <a:ea typeface="Lato" panose="020F0502020204030203" pitchFamily="34" charset="0"/>
                <a:cs typeface="Lato" panose="020F0502020204030203" pitchFamily="34" charset="0"/>
                <a:sym typeface="Lato"/>
              </a:rPr>
              <a:t>I will focus on the major factors that significantly contribute to employee attrition.</a:t>
            </a:r>
          </a:p>
          <a:p>
            <a:pPr marL="0" lvl="0" indent="0" algn="l" rtl="0">
              <a:spcBef>
                <a:spcPts val="0"/>
              </a:spcBef>
              <a:spcAft>
                <a:spcPts val="0"/>
              </a:spcAft>
              <a:buNone/>
            </a:pPr>
            <a:endParaRPr lang="en-US" sz="2000" dirty="0">
              <a:solidFill>
                <a:schemeClr val="bg2"/>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l" rtl="0">
              <a:spcBef>
                <a:spcPts val="0"/>
              </a:spcBef>
              <a:spcAft>
                <a:spcPts val="0"/>
              </a:spcAft>
              <a:buNone/>
            </a:pPr>
            <a:r>
              <a:rPr lang="en-US" sz="2000" dirty="0">
                <a:solidFill>
                  <a:schemeClr val="bg2"/>
                </a:solidFill>
                <a:latin typeface="Lato" panose="020F0502020204030203" pitchFamily="34" charset="0"/>
                <a:ea typeface="Lato" panose="020F0502020204030203" pitchFamily="34" charset="0"/>
                <a:cs typeface="Lato" panose="020F0502020204030203" pitchFamily="34" charset="0"/>
                <a:sym typeface="Lato"/>
              </a:rPr>
              <a:t>Additionally, I generated a forecast using Python to help HR gain a clearer understanding of employee attrition trends.</a:t>
            </a:r>
            <a:endParaRPr sz="2000" dirty="0">
              <a:solidFill>
                <a:schemeClr val="bg2"/>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C74A61-9AF4-0670-ECF7-EC67EA9591B7}"/>
              </a:ext>
            </a:extLst>
          </p:cNvPr>
          <p:cNvSpPr>
            <a:spLocks noGrp="1"/>
          </p:cNvSpPr>
          <p:nvPr>
            <p:ph type="body" idx="1"/>
          </p:nvPr>
        </p:nvSpPr>
        <p:spPr/>
        <p:txBody>
          <a:bodyPr/>
          <a:lstStyle/>
          <a:p>
            <a:pPr marL="146050" indent="0">
              <a:buNone/>
            </a:pPr>
            <a:r>
              <a:rPr lang="en-US" sz="3600" dirty="0">
                <a:solidFill>
                  <a:schemeClr val="bg2"/>
                </a:solidFill>
              </a:rPr>
              <a:t>Some of the basic things about the company and employee attrition would be </a:t>
            </a:r>
          </a:p>
        </p:txBody>
      </p:sp>
    </p:spTree>
    <p:extLst>
      <p:ext uri="{BB962C8B-B14F-4D97-AF65-F5344CB8AC3E}">
        <p14:creationId xmlns:p14="http://schemas.microsoft.com/office/powerpoint/2010/main" val="291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C001D6-042D-15BE-2FBE-5E46E83AEBD2}"/>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C17ED0B6-5D3F-6FDA-DAAF-78CED7E8712E}"/>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1D2016D-51AE-A448-05CA-E1A9F47B8434}"/>
              </a:ext>
            </a:extLst>
          </p:cNvPr>
          <p:cNvPicPr>
            <a:picLocks noChangeAspect="1"/>
          </p:cNvPicPr>
          <p:nvPr/>
        </p:nvPicPr>
        <p:blipFill>
          <a:blip r:embed="rId2"/>
          <a:srcRect l="1747" r="5048" b="6478"/>
          <a:stretch/>
        </p:blipFill>
        <p:spPr>
          <a:xfrm>
            <a:off x="79898" y="408373"/>
            <a:ext cx="9064101" cy="4634407"/>
          </a:xfrm>
          <a:prstGeom prst="rect">
            <a:avLst/>
          </a:prstGeom>
        </p:spPr>
      </p:pic>
    </p:spTree>
    <p:extLst>
      <p:ext uri="{BB962C8B-B14F-4D97-AF65-F5344CB8AC3E}">
        <p14:creationId xmlns:p14="http://schemas.microsoft.com/office/powerpoint/2010/main" val="48227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36038C-3803-DB9A-6BD5-40431E9F264A}"/>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30C7EA18-20AB-BBAE-7B44-4D228CCE217D}"/>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35228267-39C5-B019-C283-4DB86FB65818}"/>
              </a:ext>
            </a:extLst>
          </p:cNvPr>
          <p:cNvPicPr>
            <a:picLocks noChangeAspect="1"/>
          </p:cNvPicPr>
          <p:nvPr/>
        </p:nvPicPr>
        <p:blipFill>
          <a:blip r:embed="rId2"/>
          <a:srcRect l="2495" r="4511"/>
          <a:stretch/>
        </p:blipFill>
        <p:spPr>
          <a:xfrm>
            <a:off x="106532" y="408373"/>
            <a:ext cx="9037468" cy="4643462"/>
          </a:xfrm>
          <a:prstGeom prst="rect">
            <a:avLst/>
          </a:prstGeom>
        </p:spPr>
      </p:pic>
    </p:spTree>
    <p:extLst>
      <p:ext uri="{BB962C8B-B14F-4D97-AF65-F5344CB8AC3E}">
        <p14:creationId xmlns:p14="http://schemas.microsoft.com/office/powerpoint/2010/main" val="408865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527F44-B08E-9B73-9D21-EB004213BC55}"/>
              </a:ext>
            </a:extLst>
          </p:cNvPr>
          <p:cNvSpPr>
            <a:spLocks noGrp="1"/>
          </p:cNvSpPr>
          <p:nvPr>
            <p:ph type="body" idx="1"/>
          </p:nvPr>
        </p:nvSpPr>
        <p:spPr/>
        <p:txBody>
          <a:bodyPr/>
          <a:lstStyle/>
          <a:p>
            <a:pPr marL="146050" indent="0">
              <a:buNone/>
            </a:pPr>
            <a:endParaRPr lang="en-US" dirty="0"/>
          </a:p>
        </p:txBody>
      </p:sp>
      <p:sp>
        <p:nvSpPr>
          <p:cNvPr id="3" name="Title 2">
            <a:extLst>
              <a:ext uri="{FF2B5EF4-FFF2-40B4-BE49-F238E27FC236}">
                <a16:creationId xmlns:a16="http://schemas.microsoft.com/office/drawing/2014/main" id="{30E46F11-1710-D419-9B61-AA1D1584D58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9216568B-5006-F936-D178-03E505B574E9}"/>
              </a:ext>
            </a:extLst>
          </p:cNvPr>
          <p:cNvPicPr>
            <a:picLocks noChangeAspect="1"/>
          </p:cNvPicPr>
          <p:nvPr/>
        </p:nvPicPr>
        <p:blipFill>
          <a:blip r:embed="rId2"/>
          <a:srcRect b="2745"/>
          <a:stretch/>
        </p:blipFill>
        <p:spPr>
          <a:xfrm>
            <a:off x="0" y="443884"/>
            <a:ext cx="9143999" cy="4580790"/>
          </a:xfrm>
          <a:prstGeom prst="rect">
            <a:avLst/>
          </a:prstGeom>
        </p:spPr>
      </p:pic>
    </p:spTree>
    <p:extLst>
      <p:ext uri="{BB962C8B-B14F-4D97-AF65-F5344CB8AC3E}">
        <p14:creationId xmlns:p14="http://schemas.microsoft.com/office/powerpoint/2010/main" val="74278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CBA6C9-6C23-ADFA-B83B-FEB79ABD20B8}"/>
              </a:ext>
            </a:extLst>
          </p:cNvPr>
          <p:cNvSpPr>
            <a:spLocks noGrp="1"/>
          </p:cNvSpPr>
          <p:nvPr>
            <p:ph type="body" idx="1"/>
          </p:nvPr>
        </p:nvSpPr>
        <p:spPr/>
        <p:txBody>
          <a:bodyPr/>
          <a:lstStyle/>
          <a:p>
            <a:pPr marL="146050" indent="0">
              <a:buNone/>
            </a:pPr>
            <a:r>
              <a:rPr lang="en-US" sz="3200" dirty="0">
                <a:solidFill>
                  <a:schemeClr val="bg2"/>
                </a:solidFill>
              </a:rPr>
              <a:t>There are some factors which are more important than the others, that I believe effecting highly in employee attrition in the company such as </a:t>
            </a:r>
          </a:p>
        </p:txBody>
      </p:sp>
    </p:spTree>
    <p:extLst>
      <p:ext uri="{BB962C8B-B14F-4D97-AF65-F5344CB8AC3E}">
        <p14:creationId xmlns:p14="http://schemas.microsoft.com/office/powerpoint/2010/main" val="16572889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437</Words>
  <Application>Microsoft Office PowerPoint</Application>
  <PresentationFormat>On-screen Show (16:9)</PresentationFormat>
  <Paragraphs>28</Paragraphs>
  <Slides>26</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26</vt:i4>
      </vt:variant>
    </vt:vector>
  </HeadingPairs>
  <TitlesOfParts>
    <vt:vector size="37" baseType="lpstr">
      <vt:lpstr>Lato Black</vt:lpstr>
      <vt:lpstr>Lato</vt:lpstr>
      <vt:lpstr>Arial</vt:lpstr>
      <vt:lpstr>Helvetica Neue Light</vt:lpstr>
      <vt:lpstr>Open Sans</vt:lpstr>
      <vt:lpstr>Raleway</vt:lpstr>
      <vt:lpstr>Open Sans ExtraBold</vt:lpstr>
      <vt:lpstr>Open Sans SemiBold</vt:lpstr>
      <vt:lpstr>Simple Light</vt:lpstr>
      <vt:lpstr>Streamline</vt:lpstr>
      <vt:lpstr>Streamline</vt:lpstr>
      <vt:lpstr>Employee Attrition Prediction</vt:lpstr>
      <vt:lpstr>About the Dataset</vt:lpstr>
      <vt:lpstr>Purpose</vt:lpstr>
      <vt:lpstr>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lastModifiedBy>
  <cp:revision>62</cp:revision>
  <dcterms:modified xsi:type="dcterms:W3CDTF">2024-10-28T01:27:45Z</dcterms:modified>
</cp:coreProperties>
</file>