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22BB0F-7FE4-4A70-AE4B-5E9C80D8FA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D00745-8482-4F2D-91AF-350D73EB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0AF7-8734-87A7-6A64-7522A5124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Hypothetical Retail Business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C635E-3945-3270-0DF6-05D55EC54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(Midterm Project)</a:t>
            </a:r>
          </a:p>
          <a:p>
            <a:endParaRPr lang="en-US" sz="3600" dirty="0"/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by:  Salah Zaman on 09/09/24</a:t>
            </a:r>
          </a:p>
        </p:txBody>
      </p:sp>
    </p:spTree>
    <p:extLst>
      <p:ext uri="{BB962C8B-B14F-4D97-AF65-F5344CB8AC3E}">
        <p14:creationId xmlns:p14="http://schemas.microsoft.com/office/powerpoint/2010/main" val="220199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B2FF-F01E-94BF-D545-16801783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815"/>
            <a:ext cx="10515600" cy="11748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Objective (purposes)</a:t>
            </a:r>
            <a:br>
              <a:rPr lang="en-US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6DB9-10AA-3BA8-513B-4DE61CDE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and applications of data analytics in a </a:t>
            </a:r>
            <a:r>
              <a:rPr lang="en-US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 business context</a:t>
            </a:r>
            <a:r>
              <a:rPr lang="en-US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marR="0" lvl="0" indent="-34290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utilizing various tools like Excel, SQL, Python and Tableau for data-related tasks.</a:t>
            </a: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going through the entire data analytics pipeline from collecting + cleaning the data files (customer, product, sales) to making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38242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CE24-6B39-545E-C5FF-C6162AA2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0267"/>
          </a:xfrm>
        </p:spPr>
        <p:txBody>
          <a:bodyPr/>
          <a:lstStyle/>
          <a:p>
            <a:pPr algn="ctr"/>
            <a:r>
              <a:rPr lang="en-US" b="1" dirty="0"/>
              <a:t>SQLite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AC01F-6B38-DB62-87E7-FE9EBCEC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811"/>
          <a:stretch/>
        </p:blipFill>
        <p:spPr>
          <a:xfrm>
            <a:off x="738554" y="949569"/>
            <a:ext cx="10714892" cy="5890176"/>
          </a:xfrm>
        </p:spPr>
      </p:pic>
    </p:spTree>
    <p:extLst>
      <p:ext uri="{BB962C8B-B14F-4D97-AF65-F5344CB8AC3E}">
        <p14:creationId xmlns:p14="http://schemas.microsoft.com/office/powerpoint/2010/main" val="399057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290-C050-F46F-14F6-DC7A76C3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6461"/>
          </a:xfrm>
        </p:spPr>
        <p:txBody>
          <a:bodyPr/>
          <a:lstStyle/>
          <a:p>
            <a:pPr algn="ctr"/>
            <a:r>
              <a:rPr lang="en-US" b="1" dirty="0"/>
              <a:t>SQLite Queries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4E11B-79AF-9C99-71B8-1E2A4DA5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8"/>
          <a:stretch/>
        </p:blipFill>
        <p:spPr>
          <a:xfrm>
            <a:off x="838200" y="879232"/>
            <a:ext cx="10515600" cy="5978768"/>
          </a:xfrm>
        </p:spPr>
      </p:pic>
    </p:spTree>
    <p:extLst>
      <p:ext uri="{BB962C8B-B14F-4D97-AF65-F5344CB8AC3E}">
        <p14:creationId xmlns:p14="http://schemas.microsoft.com/office/powerpoint/2010/main" val="32903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077F-658C-4DB6-A3C7-75EB9760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"/>
            <a:ext cx="10515600" cy="914400"/>
          </a:xfrm>
        </p:spPr>
        <p:txBody>
          <a:bodyPr/>
          <a:lstStyle/>
          <a:p>
            <a:pPr algn="ctr"/>
            <a:r>
              <a:rPr lang="en-US" b="1" dirty="0"/>
              <a:t>Python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64DC34-BC46-5D18-73AA-7B1C388A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401"/>
            <a:ext cx="5849815" cy="594359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2BF6E4-4418-80D2-4FA9-70C84B96829F}"/>
              </a:ext>
            </a:extLst>
          </p:cNvPr>
          <p:cNvSpPr txBox="1">
            <a:spLocks/>
          </p:cNvSpPr>
          <p:nvPr/>
        </p:nvSpPr>
        <p:spPr>
          <a:xfrm>
            <a:off x="6096000" y="1845896"/>
            <a:ext cx="48240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15E95-3175-8BE7-D1F2-0B419ADD8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914401"/>
            <a:ext cx="6342185" cy="59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00A2-BB14-B472-9C18-C826EED0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2698"/>
          </a:xfrm>
        </p:spPr>
        <p:txBody>
          <a:bodyPr/>
          <a:lstStyle/>
          <a:p>
            <a:pPr algn="ctr"/>
            <a:r>
              <a:rPr lang="en-US" b="1" dirty="0"/>
              <a:t>Python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A4B4-52F3-C364-6C05-5378F93E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4015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8F13C-039F-ADB5-A018-F3414F3F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3158" b="9902"/>
          <a:stretch/>
        </p:blipFill>
        <p:spPr>
          <a:xfrm>
            <a:off x="474785" y="948898"/>
            <a:ext cx="11131061" cy="59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BDDA-3CE2-2110-AB26-465C0856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02360"/>
          </a:xfrm>
        </p:spPr>
        <p:txBody>
          <a:bodyPr/>
          <a:lstStyle/>
          <a:p>
            <a:pPr algn="ctr"/>
            <a:r>
              <a:rPr lang="en-US" b="1" dirty="0"/>
              <a:t>Dashboard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0D917-3C5F-C0F7-7C70-8833DA66A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r="1635" b="4851"/>
          <a:stretch/>
        </p:blipFill>
        <p:spPr>
          <a:xfrm>
            <a:off x="0" y="691662"/>
            <a:ext cx="12192000" cy="6148082"/>
          </a:xfrm>
        </p:spPr>
      </p:pic>
    </p:spTree>
    <p:extLst>
      <p:ext uri="{BB962C8B-B14F-4D97-AF65-F5344CB8AC3E}">
        <p14:creationId xmlns:p14="http://schemas.microsoft.com/office/powerpoint/2010/main" val="91332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A857-2C47-C4B9-F7D8-D65D75EB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6352"/>
          </a:xfrm>
        </p:spPr>
        <p:txBody>
          <a:bodyPr/>
          <a:lstStyle/>
          <a:p>
            <a:pPr algn="ctr"/>
            <a:r>
              <a:rPr lang="en-US" sz="9600" b="1" dirty="0"/>
              <a:t>Questions?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168</TotalTime>
  <Words>98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Open Sans</vt:lpstr>
      <vt:lpstr>Parallax</vt:lpstr>
      <vt:lpstr>Hypothetical Retail Business Analysis</vt:lpstr>
      <vt:lpstr>Objective (purposes) </vt:lpstr>
      <vt:lpstr>SQLite Queries</vt:lpstr>
      <vt:lpstr>SQLite Queries (cont.)</vt:lpstr>
      <vt:lpstr>Python Data Analysis</vt:lpstr>
      <vt:lpstr>Python Data Analysis (cont.)</vt:lpstr>
      <vt:lpstr>Dashboard Visualization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.. ..</dc:creator>
  <cp:lastModifiedBy>.. ..</cp:lastModifiedBy>
  <cp:revision>26</cp:revision>
  <dcterms:created xsi:type="dcterms:W3CDTF">2024-09-09T01:42:50Z</dcterms:created>
  <dcterms:modified xsi:type="dcterms:W3CDTF">2024-09-09T21:42:58Z</dcterms:modified>
</cp:coreProperties>
</file>