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MkPziE2q-o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B3gmGqU9-S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QNlsJ7W5av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gLIZ_PnRXn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gLIZ_PnRXn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iBQ413rLOS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iBQ413rLOS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Y6G1MXZuna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5TWIKiTIvA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psQJWsHwgS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drhSDaZrH-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drhSDaZrH-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drhSDaZrH-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6hBPSHCEs6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6hBPSHCEs6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uOZzuzA__l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uYyMgJ0Q2M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l_8ZpjLDOg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s6Zhu45gWk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xiBfzem1CC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s6Zhu45gWk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Rt-hr_hyZU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JddJYmCUznc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2_T7AuWT-_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bjQhOIft5B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1q0UDIZ-6c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38Na1fIsyV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38Na1fIsyV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p5IEthNPx5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Y8ALmHDBM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pKOkldTIpc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pKOkldTIpc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2VYEoQLFT5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2VYEoQLFT5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Y8Ivm3vjkno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h_R0hQ-aqt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dqPt5htve3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dqPt5htve3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5fEqJU5KdVI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A0yKhIo4xM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Y-RRlHlZU0U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k3LfOqowqn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tkvVJBkO_C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BHJtaJC6s_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42fNfYuT2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TydW-y9HsbQ2ztoaLBJTd4wwjc_oqWx4&amp;v=z3gFgQ99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Queries With PhpMyAdmin (Create &amp; Drop Database)-Part:02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/>
              <a:t>CREATE DATABASE </a:t>
            </a:r>
            <a:r>
              <a:rPr lang="en-US" dirty="0" err="1"/>
              <a:t>liveproject</a:t>
            </a:r>
            <a:r>
              <a:rPr lang="en-US" dirty="0" smtClean="0"/>
              <a:t>;</a:t>
            </a:r>
          </a:p>
          <a:p>
            <a:r>
              <a:rPr lang="en-US" dirty="0"/>
              <a:t>DROP DATABASE </a:t>
            </a:r>
            <a:r>
              <a:rPr lang="en-US" dirty="0" err="1"/>
              <a:t>liveproject</a:t>
            </a:r>
            <a:r>
              <a:rPr lang="en-US" dirty="0"/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11/45</a:t>
            </a:r>
            <a:br>
              <a:rPr lang="en-US" dirty="0"/>
            </a:br>
            <a:r>
              <a:rPr lang="en-US" dirty="0">
                <a:hlinkClick r:id="rId2"/>
              </a:rPr>
              <a:t>SQL Queries With PhpMyAdmin (Like Operator)-Part:11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SELECT * FROM </a:t>
            </a:r>
            <a:r>
              <a:rPr lang="en-US" dirty="0" smtClean="0"/>
              <a:t>customer WHERE </a:t>
            </a:r>
            <a:r>
              <a:rPr lang="en-US" dirty="0"/>
              <a:t>city LIKE '%r</a:t>
            </a:r>
            <a:r>
              <a:rPr lang="en-US" dirty="0" smtClean="0"/>
              <a:t>';</a:t>
            </a:r>
          </a:p>
          <a:p>
            <a:r>
              <a:rPr lang="en-US" dirty="0"/>
              <a:t>SELECT * FROM </a:t>
            </a:r>
            <a:r>
              <a:rPr lang="en-US" dirty="0" smtClean="0"/>
              <a:t>customer WHERE </a:t>
            </a:r>
            <a:r>
              <a:rPr lang="en-US" dirty="0"/>
              <a:t>city LIKE 'd</a:t>
            </a:r>
            <a:r>
              <a:rPr lang="en-US" dirty="0" smtClean="0"/>
              <a:t>%';</a:t>
            </a:r>
          </a:p>
          <a:p>
            <a:r>
              <a:rPr lang="en-US" dirty="0"/>
              <a:t>SELECT * FROM </a:t>
            </a:r>
            <a:r>
              <a:rPr lang="en-US" dirty="0" smtClean="0"/>
              <a:t>customer WHERE </a:t>
            </a:r>
            <a:r>
              <a:rPr lang="en-US" dirty="0"/>
              <a:t>city LIKE '%</a:t>
            </a:r>
            <a:r>
              <a:rPr lang="en-US" dirty="0" err="1"/>
              <a:t>monir</a:t>
            </a:r>
            <a:r>
              <a:rPr lang="en-US" dirty="0" smtClean="0"/>
              <a:t>%';</a:t>
            </a:r>
          </a:p>
          <a:p>
            <a:r>
              <a:rPr lang="en-US" dirty="0"/>
              <a:t>SELECT * FROM </a:t>
            </a:r>
            <a:r>
              <a:rPr lang="en-US" dirty="0" smtClean="0"/>
              <a:t>customer WHERE </a:t>
            </a:r>
            <a:r>
              <a:rPr lang="en-US" dirty="0" err="1"/>
              <a:t>firstName</a:t>
            </a:r>
            <a:r>
              <a:rPr lang="en-US" dirty="0"/>
              <a:t> LIKE '%</a:t>
            </a:r>
            <a:r>
              <a:rPr lang="en-US" dirty="0" err="1"/>
              <a:t>Jahan</a:t>
            </a:r>
            <a:r>
              <a:rPr lang="en-US" dirty="0" smtClean="0"/>
              <a:t>%';</a:t>
            </a:r>
          </a:p>
          <a:p>
            <a:r>
              <a:rPr lang="en-US" dirty="0"/>
              <a:t>SELECT * FROM customer WHERE </a:t>
            </a:r>
            <a:r>
              <a:rPr lang="en-US" dirty="0" err="1"/>
              <a:t>firstName</a:t>
            </a:r>
            <a:r>
              <a:rPr lang="en-US" dirty="0"/>
              <a:t> NOT LIKE '%</a:t>
            </a:r>
            <a:r>
              <a:rPr lang="en-US" dirty="0" err="1"/>
              <a:t>Jahan</a:t>
            </a:r>
            <a:r>
              <a:rPr lang="en-US" dirty="0"/>
              <a:t>%';</a:t>
            </a:r>
          </a:p>
        </p:txBody>
      </p:sp>
    </p:spTree>
    <p:extLst>
      <p:ext uri="{BB962C8B-B14F-4D97-AF65-F5344CB8AC3E}">
        <p14:creationId xmlns:p14="http://schemas.microsoft.com/office/powerpoint/2010/main" val="9128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12/45</a:t>
            </a:r>
            <a:br>
              <a:rPr lang="en-US" dirty="0"/>
            </a:br>
            <a:r>
              <a:rPr lang="en-US" dirty="0">
                <a:hlinkClick r:id="rId2"/>
              </a:rPr>
              <a:t>SQL Queries With PhpMyAdmin (IN Operator)-Part:12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customer WHERE division IN('Dhaka', '</a:t>
            </a:r>
            <a:r>
              <a:rPr lang="en-US" dirty="0" err="1"/>
              <a:t>Rajshahi</a:t>
            </a:r>
            <a:r>
              <a:rPr lang="en-US" dirty="0" smtClean="0"/>
              <a:t>');</a:t>
            </a:r>
          </a:p>
          <a:p>
            <a:r>
              <a:rPr lang="en-US" dirty="0"/>
              <a:t>SELECT * FROM customer WHERE division IN('Dhaka', '</a:t>
            </a:r>
            <a:r>
              <a:rPr lang="en-US" dirty="0" err="1"/>
              <a:t>Rajshahi</a:t>
            </a:r>
            <a:r>
              <a:rPr lang="en-US" dirty="0"/>
              <a:t>', '</a:t>
            </a:r>
            <a:r>
              <a:rPr lang="en-US" dirty="0" err="1"/>
              <a:t>Sylhet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5761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13/45</a:t>
            </a:r>
            <a:br>
              <a:rPr lang="en-US" dirty="0"/>
            </a:br>
            <a:r>
              <a:rPr lang="en-US" dirty="0">
                <a:hlinkClick r:id="rId2"/>
              </a:rPr>
              <a:t>SQL Queries With PhpMyAdmin (Indexes)-Part:13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INDEX </a:t>
            </a:r>
            <a:r>
              <a:rPr lang="en-US" dirty="0" err="1" smtClean="0"/>
              <a:t>Cindex</a:t>
            </a:r>
            <a:r>
              <a:rPr lang="en-US" dirty="0" smtClean="0"/>
              <a:t> ON </a:t>
            </a:r>
            <a:r>
              <a:rPr lang="en-US" dirty="0"/>
              <a:t>customer(city</a:t>
            </a:r>
            <a:r>
              <a:rPr lang="en-US" dirty="0" smtClean="0"/>
              <a:t>);</a:t>
            </a:r>
          </a:p>
          <a:p>
            <a:r>
              <a:rPr lang="en-US" dirty="0"/>
              <a:t>SELECT city FROM customer</a:t>
            </a:r>
            <a:r>
              <a:rPr lang="en-US" dirty="0" smtClean="0"/>
              <a:t>;</a:t>
            </a:r>
          </a:p>
          <a:p>
            <a:r>
              <a:rPr lang="en-US" dirty="0"/>
              <a:t>DROP INDEX </a:t>
            </a:r>
            <a:r>
              <a:rPr lang="en-US" dirty="0" err="1"/>
              <a:t>CIndex</a:t>
            </a:r>
            <a:r>
              <a:rPr lang="en-US" dirty="0"/>
              <a:t> ON customer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607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14/45</a:t>
            </a:r>
            <a:br>
              <a:rPr lang="en-US" dirty="0"/>
            </a:br>
            <a:r>
              <a:rPr lang="en-US" dirty="0">
                <a:hlinkClick r:id="rId2"/>
              </a:rPr>
              <a:t>SQL Queries With PhpMyAdmin (Relationships &amp; Foreign Keys)-Part:14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CREATE TABLE products(</a:t>
            </a:r>
          </a:p>
          <a:p>
            <a:r>
              <a:rPr lang="en-US" dirty="0"/>
              <a:t>    id INT NOT NULL AUTO_INCREMENT,</a:t>
            </a:r>
          </a:p>
          <a:p>
            <a:r>
              <a:rPr lang="en-US" dirty="0"/>
              <a:t>    name VARCHAR(255),</a:t>
            </a:r>
          </a:p>
          <a:p>
            <a:r>
              <a:rPr lang="en-US" dirty="0"/>
              <a:t>    price INT,</a:t>
            </a:r>
          </a:p>
          <a:p>
            <a:r>
              <a:rPr lang="en-US" dirty="0"/>
              <a:t>    PRIMARY KEY(id)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0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(Relationships &amp; Foreign Keys)-Part:14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TABLE orders(</a:t>
            </a:r>
          </a:p>
          <a:p>
            <a:r>
              <a:rPr lang="en-US" dirty="0"/>
              <a:t>    id INT NOT NULL AUTO_INCREMENT,</a:t>
            </a:r>
          </a:p>
          <a:p>
            <a:r>
              <a:rPr lang="en-US" dirty="0"/>
              <a:t>    </a:t>
            </a:r>
            <a:r>
              <a:rPr lang="en-US" dirty="0" err="1"/>
              <a:t>orderNumber</a:t>
            </a:r>
            <a:r>
              <a:rPr lang="en-US" dirty="0"/>
              <a:t> VARCHAR(255),</a:t>
            </a:r>
          </a:p>
          <a:p>
            <a:r>
              <a:rPr lang="en-US" dirty="0"/>
              <a:t>    </a:t>
            </a:r>
            <a:r>
              <a:rPr lang="en-US" dirty="0" err="1"/>
              <a:t>productId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orderDate</a:t>
            </a:r>
            <a:r>
              <a:rPr lang="en-US" dirty="0"/>
              <a:t> DATETIME DEFAULT CURRENT_TIMESTAMP,</a:t>
            </a:r>
          </a:p>
          <a:p>
            <a:r>
              <a:rPr lang="en-US" dirty="0"/>
              <a:t>    PRIMARY KEY(id),</a:t>
            </a:r>
          </a:p>
          <a:p>
            <a:r>
              <a:rPr lang="en-US" dirty="0"/>
              <a:t>    FOREIGN KEY(</a:t>
            </a:r>
            <a:r>
              <a:rPr lang="en-US" dirty="0" err="1"/>
              <a:t>productId</a:t>
            </a:r>
            <a:r>
              <a:rPr lang="en-US" dirty="0"/>
              <a:t>) REFERENCES products(id),</a:t>
            </a:r>
          </a:p>
          <a:p>
            <a:r>
              <a:rPr lang="en-US" dirty="0"/>
              <a:t>    FOREIGN KEY(</a:t>
            </a:r>
            <a:r>
              <a:rPr lang="en-US" dirty="0" err="1"/>
              <a:t>customerId</a:t>
            </a:r>
            <a:r>
              <a:rPr lang="en-US" dirty="0"/>
              <a:t>) REFERENCES products(id)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6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15/45</a:t>
            </a:r>
            <a:br>
              <a:rPr lang="en-US" dirty="0"/>
            </a:br>
            <a:r>
              <a:rPr lang="en-US" dirty="0">
                <a:hlinkClick r:id="rId2"/>
              </a:rPr>
              <a:t>SQL Queries With PhpMyAdmin (Joins)-Part:15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products(name, price) VALUES</a:t>
            </a:r>
          </a:p>
          <a:p>
            <a:r>
              <a:rPr lang="en-US" dirty="0"/>
              <a:t>('Product one', 20),</a:t>
            </a:r>
          </a:p>
          <a:p>
            <a:r>
              <a:rPr lang="en-US" dirty="0"/>
              <a:t>('Product two', 30),</a:t>
            </a:r>
          </a:p>
          <a:p>
            <a:r>
              <a:rPr lang="en-US" dirty="0"/>
              <a:t>('Product three', 45),</a:t>
            </a:r>
          </a:p>
          <a:p>
            <a:r>
              <a:rPr lang="en-US" dirty="0"/>
              <a:t>('Product four', 50),</a:t>
            </a:r>
          </a:p>
          <a:p>
            <a:r>
              <a:rPr lang="en-US" dirty="0"/>
              <a:t>('Product five', 80),</a:t>
            </a:r>
          </a:p>
          <a:p>
            <a:r>
              <a:rPr lang="en-US" dirty="0"/>
              <a:t>('Product six', 200);</a:t>
            </a:r>
          </a:p>
        </p:txBody>
      </p:sp>
    </p:spTree>
    <p:extLst>
      <p:ext uri="{BB962C8B-B14F-4D97-AF65-F5344CB8AC3E}">
        <p14:creationId xmlns:p14="http://schemas.microsoft.com/office/powerpoint/2010/main" val="187985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15/45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SQL Queries With PhpMyAdmin (Joins)-Part:15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INSERT INTO orders(</a:t>
            </a:r>
            <a:r>
              <a:rPr lang="en-US" dirty="0" err="1"/>
              <a:t>orderNumber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) VALUES</a:t>
            </a:r>
          </a:p>
          <a:p>
            <a:r>
              <a:rPr lang="en-US" dirty="0"/>
              <a:t>(01, 1, 4),</a:t>
            </a:r>
          </a:p>
          <a:p>
            <a:r>
              <a:rPr lang="en-US" dirty="0"/>
              <a:t>(02, 3, 1),</a:t>
            </a:r>
          </a:p>
          <a:p>
            <a:r>
              <a:rPr lang="en-US" dirty="0"/>
              <a:t>(03, 1, 1),</a:t>
            </a:r>
          </a:p>
          <a:p>
            <a:r>
              <a:rPr lang="en-US" dirty="0"/>
              <a:t>(04, 1, 2),</a:t>
            </a:r>
          </a:p>
          <a:p>
            <a:r>
              <a:rPr lang="en-US" dirty="0"/>
              <a:t>(05, 1, 1),</a:t>
            </a:r>
          </a:p>
          <a:p>
            <a:r>
              <a:rPr lang="en-US" dirty="0"/>
              <a:t>(06, 1, 4),</a:t>
            </a:r>
          </a:p>
          <a:p>
            <a:r>
              <a:rPr lang="en-US" dirty="0"/>
              <a:t>(07, 4, 6),</a:t>
            </a:r>
          </a:p>
          <a:p>
            <a:r>
              <a:rPr lang="en-US" dirty="0"/>
              <a:t>(08, 4, 4),</a:t>
            </a:r>
          </a:p>
          <a:p>
            <a:r>
              <a:rPr lang="en-US"/>
              <a:t>(09, 2, 5);</a:t>
            </a:r>
          </a:p>
        </p:txBody>
      </p:sp>
    </p:spTree>
    <p:extLst>
      <p:ext uri="{BB962C8B-B14F-4D97-AF65-F5344CB8AC3E}">
        <p14:creationId xmlns:p14="http://schemas.microsoft.com/office/powerpoint/2010/main" val="168257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(Inner Join)-Part:16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customer.fristName</a:t>
            </a:r>
            <a:r>
              <a:rPr lang="en-US" dirty="0"/>
              <a:t>, </a:t>
            </a:r>
            <a:r>
              <a:rPr lang="en-US" dirty="0" err="1"/>
              <a:t>customer.lastName</a:t>
            </a:r>
            <a:r>
              <a:rPr lang="en-US" dirty="0"/>
              <a:t>, </a:t>
            </a:r>
            <a:r>
              <a:rPr lang="en-US" dirty="0" err="1"/>
              <a:t>orders.orderNumber</a:t>
            </a:r>
            <a:endParaRPr lang="en-US" dirty="0"/>
          </a:p>
          <a:p>
            <a:r>
              <a:rPr lang="en-US" dirty="0"/>
              <a:t>FROM customer</a:t>
            </a:r>
          </a:p>
          <a:p>
            <a:r>
              <a:rPr lang="en-US" dirty="0"/>
              <a:t>INNER JOIN orders</a:t>
            </a:r>
          </a:p>
          <a:p>
            <a:r>
              <a:rPr lang="en-US" dirty="0"/>
              <a:t>ON customer.id = </a:t>
            </a:r>
            <a:r>
              <a:rPr lang="en-US" dirty="0" err="1"/>
              <a:t>orders.customerID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customer.lastName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060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(Left Join)-Part:17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 smtClean="0"/>
              <a:t>customer.firstName</a:t>
            </a:r>
            <a:r>
              <a:rPr lang="en-US" dirty="0"/>
              <a:t>, </a:t>
            </a:r>
            <a:r>
              <a:rPr lang="en-US" dirty="0" err="1"/>
              <a:t>customer.lastName</a:t>
            </a:r>
            <a:r>
              <a:rPr lang="en-US" dirty="0"/>
              <a:t>, </a:t>
            </a:r>
            <a:r>
              <a:rPr lang="en-US" dirty="0" err="1"/>
              <a:t>orders.orderNumber</a:t>
            </a:r>
            <a:r>
              <a:rPr lang="en-US" dirty="0"/>
              <a:t>, </a:t>
            </a:r>
            <a:r>
              <a:rPr lang="en-US" dirty="0" err="1"/>
              <a:t>orders.orderDate</a:t>
            </a:r>
            <a:endParaRPr lang="en-US" dirty="0"/>
          </a:p>
          <a:p>
            <a:r>
              <a:rPr lang="en-US" dirty="0"/>
              <a:t>FROM customer</a:t>
            </a:r>
          </a:p>
          <a:p>
            <a:r>
              <a:rPr lang="en-US" dirty="0"/>
              <a:t>LEFT JOIN orders</a:t>
            </a:r>
          </a:p>
          <a:p>
            <a:r>
              <a:rPr lang="en-US" dirty="0"/>
              <a:t>ON customer.id = </a:t>
            </a:r>
            <a:r>
              <a:rPr lang="en-US" dirty="0" err="1"/>
              <a:t>orders.customerID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customer.lastName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866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(Right Join)-Part:18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orders.orderNumber</a:t>
            </a:r>
            <a:r>
              <a:rPr lang="en-US" dirty="0"/>
              <a:t>, </a:t>
            </a:r>
            <a:r>
              <a:rPr lang="en-US" dirty="0" err="1" smtClean="0"/>
              <a:t>customer.firstName</a:t>
            </a:r>
            <a:r>
              <a:rPr lang="en-US" dirty="0"/>
              <a:t>, </a:t>
            </a:r>
            <a:r>
              <a:rPr lang="en-US" dirty="0" err="1"/>
              <a:t>customer.lastName</a:t>
            </a:r>
            <a:endParaRPr lang="en-US" dirty="0"/>
          </a:p>
          <a:p>
            <a:r>
              <a:rPr lang="en-US" dirty="0"/>
              <a:t>FROM orders</a:t>
            </a:r>
          </a:p>
          <a:p>
            <a:r>
              <a:rPr lang="en-US" dirty="0"/>
              <a:t>RIGHT JOIN customer</a:t>
            </a:r>
          </a:p>
          <a:p>
            <a:r>
              <a:rPr lang="en-US" dirty="0"/>
              <a:t>ON </a:t>
            </a:r>
            <a:r>
              <a:rPr lang="en-US" dirty="0" err="1"/>
              <a:t>orders.customerID</a:t>
            </a:r>
            <a:r>
              <a:rPr lang="en-US" dirty="0"/>
              <a:t> = customer.id</a:t>
            </a:r>
          </a:p>
          <a:p>
            <a:r>
              <a:rPr lang="en-US" dirty="0"/>
              <a:t>ORDER BY </a:t>
            </a:r>
            <a:r>
              <a:rPr lang="en-US" dirty="0" err="1"/>
              <a:t>customer.lastName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147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Queries With PhpMyAdmin (Create Table)-Part:03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DATABASE </a:t>
            </a:r>
            <a:r>
              <a:rPr lang="en-US" dirty="0" err="1" smtClean="0"/>
              <a:t>velvee</a:t>
            </a:r>
            <a:r>
              <a:rPr lang="en-US" dirty="0" smtClean="0"/>
              <a:t>;</a:t>
            </a:r>
          </a:p>
          <a:p>
            <a:r>
              <a:rPr lang="en-US" dirty="0"/>
              <a:t>CREATE TABLE customer(</a:t>
            </a:r>
          </a:p>
          <a:p>
            <a:r>
              <a:rPr lang="en-US" dirty="0"/>
              <a:t>    id INT NOT NULL AUTO_INCREMENT,</a:t>
            </a:r>
          </a:p>
          <a:p>
            <a:r>
              <a:rPr lang="en-US" dirty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VARCHAR(255),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VARCHAR(255),</a:t>
            </a:r>
          </a:p>
          <a:p>
            <a:r>
              <a:rPr lang="en-US" dirty="0"/>
              <a:t>    address VARCHAR(255),</a:t>
            </a:r>
          </a:p>
          <a:p>
            <a:r>
              <a:rPr lang="en-US" dirty="0"/>
              <a:t>    email VARCHAR(255),</a:t>
            </a:r>
          </a:p>
          <a:p>
            <a:r>
              <a:rPr lang="en-US" dirty="0"/>
              <a:t>    city VARCHAR(255),</a:t>
            </a:r>
          </a:p>
          <a:p>
            <a:r>
              <a:rPr lang="en-US" dirty="0"/>
              <a:t>    division VARCHAR(255),</a:t>
            </a:r>
          </a:p>
          <a:p>
            <a:r>
              <a:rPr lang="en-US" dirty="0"/>
              <a:t>    </a:t>
            </a:r>
            <a:r>
              <a:rPr lang="en-US" dirty="0" err="1"/>
              <a:t>zipcode</a:t>
            </a:r>
            <a:r>
              <a:rPr lang="en-US" dirty="0"/>
              <a:t> VARCHAR(255),</a:t>
            </a:r>
          </a:p>
          <a:p>
            <a:r>
              <a:rPr lang="en-US" dirty="0"/>
              <a:t>    PRIMARY KEY(id)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06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(Union Operator)-Part:19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TABLE suppliers(</a:t>
            </a:r>
          </a:p>
          <a:p>
            <a:r>
              <a:rPr lang="en-US" dirty="0"/>
              <a:t>    id INT NOT NULL AUTO_INCREMENT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VARCHAR(255),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VARCHAR(255),</a:t>
            </a:r>
          </a:p>
          <a:p>
            <a:r>
              <a:rPr lang="en-US" dirty="0"/>
              <a:t>    address VARCHAR(255),</a:t>
            </a:r>
          </a:p>
          <a:p>
            <a:r>
              <a:rPr lang="en-US" dirty="0"/>
              <a:t>    email VARCHAR(255),</a:t>
            </a:r>
          </a:p>
          <a:p>
            <a:r>
              <a:rPr lang="en-US" dirty="0"/>
              <a:t>    </a:t>
            </a:r>
            <a:r>
              <a:rPr lang="en-US" dirty="0" smtClean="0"/>
              <a:t>city </a:t>
            </a:r>
            <a:r>
              <a:rPr lang="en-US" dirty="0"/>
              <a:t>VARCHAR(255),</a:t>
            </a:r>
          </a:p>
          <a:p>
            <a:r>
              <a:rPr lang="en-US" dirty="0"/>
              <a:t>    division VARCHAR(255),</a:t>
            </a:r>
          </a:p>
          <a:p>
            <a:r>
              <a:rPr lang="en-US" dirty="0"/>
              <a:t>    </a:t>
            </a:r>
            <a:r>
              <a:rPr lang="en-US" dirty="0" err="1"/>
              <a:t>zipcode</a:t>
            </a:r>
            <a:r>
              <a:rPr lang="en-US" dirty="0"/>
              <a:t> VARCHAR(255),</a:t>
            </a:r>
          </a:p>
          <a:p>
            <a:r>
              <a:rPr lang="en-US" dirty="0"/>
              <a:t>    PRIMARY KEY(id)    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0675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(Union Operator)-Part:19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INSERT INTO suppliers(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address, email, city, division, </a:t>
            </a:r>
            <a:r>
              <a:rPr lang="en-US" dirty="0" err="1"/>
              <a:t>zipcode</a:t>
            </a:r>
            <a:r>
              <a:rPr lang="en-US" dirty="0"/>
              <a:t>) VALUES</a:t>
            </a:r>
          </a:p>
          <a:p>
            <a:r>
              <a:rPr lang="en-US" dirty="0"/>
              <a:t>('Syed Zaman','Mostafiz','</a:t>
            </a:r>
            <a:r>
              <a:rPr lang="en-US" dirty="0" err="1"/>
              <a:t>Cresent</a:t>
            </a:r>
            <a:r>
              <a:rPr lang="en-US" dirty="0"/>
              <a:t> road, 112/1','zamancsediue44@gmail.com','Dhaka','Dhaka','1205'),</a:t>
            </a:r>
          </a:p>
          <a:p>
            <a:r>
              <a:rPr lang="en-US" dirty="0"/>
              <a:t>('</a:t>
            </a:r>
            <a:r>
              <a:rPr lang="en-US" dirty="0" err="1"/>
              <a:t>Delowar</a:t>
            </a:r>
            <a:r>
              <a:rPr lang="en-US" dirty="0"/>
              <a:t> </a:t>
            </a:r>
            <a:r>
              <a:rPr lang="en-US" dirty="0" err="1"/>
              <a:t>Jahan</a:t>
            </a:r>
            <a:r>
              <a:rPr lang="en-US" dirty="0"/>
              <a:t>','</a:t>
            </a:r>
            <a:r>
              <a:rPr lang="en-US" dirty="0" err="1"/>
              <a:t>Imran','House</a:t>
            </a:r>
            <a:r>
              <a:rPr lang="en-US" dirty="0"/>
              <a:t> 5, l','imran@gmail.com','Dhaka','Dhaka','1236'),</a:t>
            </a:r>
          </a:p>
          <a:p>
            <a:r>
              <a:rPr lang="en-US" dirty="0"/>
              <a:t>('Syed Zaman','Mostafiz','</a:t>
            </a:r>
            <a:r>
              <a:rPr lang="en-US" dirty="0" err="1"/>
              <a:t>Cresent</a:t>
            </a:r>
            <a:r>
              <a:rPr lang="en-US" dirty="0"/>
              <a:t> road, 112/1','zamancsediue44@gmail.com','Dhaka','Dhaka','1205'),</a:t>
            </a:r>
          </a:p>
          <a:p>
            <a:r>
              <a:rPr lang="en-US" dirty="0"/>
              <a:t>('</a:t>
            </a:r>
            <a:r>
              <a:rPr lang="en-US" dirty="0" err="1"/>
              <a:t>Delowar</a:t>
            </a:r>
            <a:r>
              <a:rPr lang="en-US" dirty="0"/>
              <a:t> </a:t>
            </a:r>
            <a:r>
              <a:rPr lang="en-US" dirty="0" err="1"/>
              <a:t>Jahan</a:t>
            </a:r>
            <a:r>
              <a:rPr lang="en-US" dirty="0"/>
              <a:t>','</a:t>
            </a:r>
            <a:r>
              <a:rPr lang="en-US" dirty="0" err="1"/>
              <a:t>Imran','House</a:t>
            </a:r>
            <a:r>
              <a:rPr lang="en-US" dirty="0"/>
              <a:t> 5, l','imran@gmail.com','Dhaka','Dhaka','1236');</a:t>
            </a:r>
          </a:p>
        </p:txBody>
      </p:sp>
    </p:spTree>
    <p:extLst>
      <p:ext uri="{BB962C8B-B14F-4D97-AF65-F5344CB8AC3E}">
        <p14:creationId xmlns:p14="http://schemas.microsoft.com/office/powerpoint/2010/main" val="3512732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(Union Operator)-Part:19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city FROM customer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SELECT city FROM suppliers</a:t>
            </a:r>
          </a:p>
          <a:p>
            <a:r>
              <a:rPr lang="en-US" dirty="0"/>
              <a:t>ORDER BY city;</a:t>
            </a:r>
          </a:p>
        </p:txBody>
      </p:sp>
    </p:spTree>
    <p:extLst>
      <p:ext uri="{BB962C8B-B14F-4D97-AF65-F5344CB8AC3E}">
        <p14:creationId xmlns:p14="http://schemas.microsoft.com/office/powerpoint/2010/main" val="375094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(Union All)-Part:20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city FROM customer</a:t>
            </a:r>
          </a:p>
          <a:p>
            <a:r>
              <a:rPr lang="en-US" dirty="0"/>
              <a:t>UNION ALL</a:t>
            </a:r>
          </a:p>
          <a:p>
            <a:r>
              <a:rPr lang="en-US" dirty="0"/>
              <a:t>SELECT city FROM suppliers</a:t>
            </a:r>
          </a:p>
          <a:p>
            <a:r>
              <a:rPr lang="en-US" dirty="0"/>
              <a:t>ORDER BY city;</a:t>
            </a:r>
          </a:p>
        </p:txBody>
      </p:sp>
    </p:spTree>
    <p:extLst>
      <p:ext uri="{BB962C8B-B14F-4D97-AF65-F5344CB8AC3E}">
        <p14:creationId xmlns:p14="http://schemas.microsoft.com/office/powerpoint/2010/main" val="111988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(Union All)-Part:20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city, division FROM customer</a:t>
            </a:r>
          </a:p>
          <a:p>
            <a:r>
              <a:rPr lang="en-US" dirty="0"/>
              <a:t>WHERE city = 'Dhaka'</a:t>
            </a:r>
          </a:p>
          <a:p>
            <a:r>
              <a:rPr lang="en-US" dirty="0"/>
              <a:t>UNION ALL</a:t>
            </a:r>
          </a:p>
          <a:p>
            <a:r>
              <a:rPr lang="en-US" dirty="0"/>
              <a:t>SELECT city, division FROM suppliers</a:t>
            </a:r>
          </a:p>
          <a:p>
            <a:r>
              <a:rPr lang="en-US" dirty="0"/>
              <a:t>WHERE city = 'Dhaka'</a:t>
            </a:r>
          </a:p>
          <a:p>
            <a:r>
              <a:rPr lang="en-US" dirty="0"/>
              <a:t>ORDER BY city;</a:t>
            </a:r>
          </a:p>
        </p:txBody>
      </p:sp>
    </p:spTree>
    <p:extLst>
      <p:ext uri="{BB962C8B-B14F-4D97-AF65-F5344CB8AC3E}">
        <p14:creationId xmlns:p14="http://schemas.microsoft.com/office/powerpoint/2010/main" val="113492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(Join Multiple Tables)-Part:21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SELECT </a:t>
            </a:r>
            <a:r>
              <a:rPr lang="en-US" dirty="0" err="1"/>
              <a:t>orders.orderNumber</a:t>
            </a:r>
            <a:r>
              <a:rPr lang="en-US" dirty="0"/>
              <a:t>, </a:t>
            </a:r>
            <a:r>
              <a:rPr lang="en-US" dirty="0" err="1" smtClean="0"/>
              <a:t>customer.firstName</a:t>
            </a:r>
            <a:r>
              <a:rPr lang="en-US" dirty="0"/>
              <a:t>, </a:t>
            </a:r>
            <a:r>
              <a:rPr lang="en-US" dirty="0" err="1"/>
              <a:t>customer.lastName</a:t>
            </a:r>
            <a:r>
              <a:rPr lang="en-US" dirty="0"/>
              <a:t>, products.name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INNER JOIN products</a:t>
            </a:r>
          </a:p>
          <a:p>
            <a:r>
              <a:rPr lang="en-US" dirty="0"/>
              <a:t>	ON </a:t>
            </a:r>
            <a:r>
              <a:rPr lang="en-US" dirty="0" err="1"/>
              <a:t>orders.productId</a:t>
            </a:r>
            <a:r>
              <a:rPr lang="en-US" dirty="0"/>
              <a:t> = products.id</a:t>
            </a:r>
          </a:p>
          <a:p>
            <a:r>
              <a:rPr lang="en-US" dirty="0"/>
              <a:t>INNER JOIN customer</a:t>
            </a:r>
          </a:p>
          <a:p>
            <a:r>
              <a:rPr lang="en-US" dirty="0"/>
              <a:t>	ON </a:t>
            </a:r>
            <a:r>
              <a:rPr lang="en-US" dirty="0" err="1"/>
              <a:t>orders.customerID</a:t>
            </a:r>
            <a:r>
              <a:rPr lang="en-US" dirty="0"/>
              <a:t> = customer.id</a:t>
            </a:r>
          </a:p>
          <a:p>
            <a:r>
              <a:rPr lang="en-US" dirty="0"/>
              <a:t>ORDER BY </a:t>
            </a:r>
            <a:r>
              <a:rPr lang="en-US" dirty="0" err="1"/>
              <a:t>orders.orderNumber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0035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</a:t>
            </a:r>
            <a:r>
              <a:rPr lang="en-US" b="1" dirty="0" err="1">
                <a:hlinkClick r:id="rId2"/>
              </a:rPr>
              <a:t>Subquery</a:t>
            </a:r>
            <a:r>
              <a:rPr lang="en-US" b="1" dirty="0">
                <a:hlinkClick r:id="rId2"/>
              </a:rPr>
              <a:t> IN SELECT)-Part:22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r>
              <a:rPr lang="en-US" dirty="0"/>
              <a:t>	FROM customer</a:t>
            </a:r>
          </a:p>
          <a:p>
            <a:r>
              <a:rPr lang="en-US" dirty="0"/>
              <a:t>    WHERE id IN(SELECT id</a:t>
            </a:r>
          </a:p>
          <a:p>
            <a:r>
              <a:rPr lang="en-US" dirty="0"/>
              <a:t>               FROM customer</a:t>
            </a:r>
          </a:p>
          <a:p>
            <a:r>
              <a:rPr lang="en-US" dirty="0"/>
              <a:t>               WHERE age &gt; 30</a:t>
            </a:r>
          </a:p>
          <a:p>
            <a:r>
              <a:rPr lang="en-US" dirty="0"/>
              <a:t>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1228371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</a:t>
            </a:r>
            <a:r>
              <a:rPr lang="en-US" b="1" dirty="0" err="1">
                <a:hlinkClick r:id="rId2"/>
              </a:rPr>
              <a:t>Subquery</a:t>
            </a:r>
            <a:r>
              <a:rPr lang="en-US" b="1" dirty="0">
                <a:hlinkClick r:id="rId2"/>
              </a:rPr>
              <a:t> with INSERT)-Part:23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TABLE </a:t>
            </a:r>
            <a:r>
              <a:rPr lang="en-US" dirty="0" err="1"/>
              <a:t>customer_bup</a:t>
            </a:r>
            <a:r>
              <a:rPr lang="en-US" dirty="0"/>
              <a:t>(</a:t>
            </a:r>
          </a:p>
          <a:p>
            <a:r>
              <a:rPr lang="en-US" dirty="0"/>
              <a:t>    id INT NOT NULL AUTO_INCREMENT,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fi</a:t>
            </a:r>
            <a:r>
              <a:rPr lang="en-US" dirty="0" err="1"/>
              <a:t>r</a:t>
            </a:r>
            <a:r>
              <a:rPr lang="en-US" dirty="0" err="1" smtClean="0"/>
              <a:t>stName</a:t>
            </a:r>
            <a:r>
              <a:rPr lang="en-US" dirty="0" smtClean="0"/>
              <a:t> VARCHAR(255</a:t>
            </a:r>
            <a:r>
              <a:rPr lang="en-US" dirty="0"/>
              <a:t>),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VARCHAR(255),</a:t>
            </a:r>
          </a:p>
          <a:p>
            <a:r>
              <a:rPr lang="en-US" dirty="0"/>
              <a:t>    address VARCHAR(255),</a:t>
            </a:r>
          </a:p>
          <a:p>
            <a:r>
              <a:rPr lang="en-US" dirty="0"/>
              <a:t>    email VARCHAR(255),</a:t>
            </a:r>
          </a:p>
          <a:p>
            <a:r>
              <a:rPr lang="en-US" dirty="0"/>
              <a:t>    city VARCHAR(255),</a:t>
            </a:r>
          </a:p>
          <a:p>
            <a:r>
              <a:rPr lang="en-US" dirty="0"/>
              <a:t>    division VARCHAR(255),</a:t>
            </a:r>
          </a:p>
          <a:p>
            <a:r>
              <a:rPr lang="en-US" dirty="0"/>
              <a:t>    </a:t>
            </a:r>
            <a:r>
              <a:rPr lang="en-US" dirty="0" err="1"/>
              <a:t>zipcode</a:t>
            </a:r>
            <a:r>
              <a:rPr lang="en-US" dirty="0"/>
              <a:t> VARCHAR(255),</a:t>
            </a:r>
          </a:p>
          <a:p>
            <a:r>
              <a:rPr lang="en-US" dirty="0"/>
              <a:t>    PRIMARY KEY(id)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7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customer_bup</a:t>
            </a:r>
            <a:endParaRPr lang="en-US" dirty="0"/>
          </a:p>
          <a:p>
            <a:r>
              <a:rPr lang="en-US" dirty="0"/>
              <a:t>	SELECT * FROM customer</a:t>
            </a:r>
          </a:p>
          <a:p>
            <a:r>
              <a:rPr lang="en-US" dirty="0"/>
              <a:t>    WHERE id IN(</a:t>
            </a:r>
          </a:p>
          <a:p>
            <a:r>
              <a:rPr lang="en-US" dirty="0"/>
              <a:t>        SELECT id </a:t>
            </a:r>
          </a:p>
          <a:p>
            <a:r>
              <a:rPr lang="en-US" dirty="0"/>
              <a:t>        FROM customer</a:t>
            </a:r>
          </a:p>
          <a:p>
            <a:r>
              <a:rPr lang="en-US" dirty="0"/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43993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</a:t>
            </a:r>
            <a:r>
              <a:rPr lang="en-US" b="1" dirty="0" err="1">
                <a:hlinkClick r:id="rId2"/>
              </a:rPr>
              <a:t>Subquery</a:t>
            </a:r>
            <a:r>
              <a:rPr lang="en-US" b="1" dirty="0">
                <a:hlinkClick r:id="rId2"/>
              </a:rPr>
              <a:t> with Update &amp; Delete)-Part:24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customer</a:t>
            </a:r>
          </a:p>
          <a:p>
            <a:r>
              <a:rPr lang="en-US" dirty="0"/>
              <a:t>SET salary = salary*0.25</a:t>
            </a:r>
          </a:p>
          <a:p>
            <a:r>
              <a:rPr lang="en-US" dirty="0"/>
              <a:t>WHERE age IN(</a:t>
            </a:r>
          </a:p>
          <a:p>
            <a:r>
              <a:rPr lang="en-US" dirty="0"/>
              <a:t>    SELECT age FROM </a:t>
            </a:r>
            <a:r>
              <a:rPr lang="en-US" dirty="0" err="1"/>
              <a:t>customer_bup</a:t>
            </a:r>
            <a:endParaRPr lang="en-US" dirty="0"/>
          </a:p>
          <a:p>
            <a:r>
              <a:rPr lang="en-US" dirty="0"/>
              <a:t>    WHERE age &gt;=30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156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SQL Queries With PhpMyAdmin (Insert Data)-</a:t>
            </a:r>
            <a:r>
              <a:rPr lang="en-US" dirty="0" smtClean="0">
                <a:hlinkClick r:id="rId2"/>
              </a:rPr>
              <a:t>Part:04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Single</a:t>
            </a:r>
          </a:p>
          <a:p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smtClean="0"/>
              <a:t>customer(</a:t>
            </a:r>
            <a:r>
              <a:rPr lang="en-US" dirty="0" err="1" smtClean="0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address, email, city, division, </a:t>
            </a:r>
            <a:r>
              <a:rPr lang="en-US" dirty="0" err="1"/>
              <a:t>zipcode</a:t>
            </a:r>
            <a:r>
              <a:rPr lang="en-US" dirty="0"/>
              <a:t>) VALUES('</a:t>
            </a:r>
            <a:r>
              <a:rPr lang="en-US" dirty="0" err="1"/>
              <a:t>Delowar</a:t>
            </a:r>
            <a:r>
              <a:rPr lang="en-US" dirty="0"/>
              <a:t> </a:t>
            </a:r>
            <a:r>
              <a:rPr lang="en-US" dirty="0" err="1"/>
              <a:t>Jahan</a:t>
            </a:r>
            <a:r>
              <a:rPr lang="en-US" dirty="0"/>
              <a:t>','</a:t>
            </a:r>
            <a:r>
              <a:rPr lang="en-US" dirty="0" err="1"/>
              <a:t>Imran','House</a:t>
            </a:r>
            <a:r>
              <a:rPr lang="en-US" dirty="0"/>
              <a:t> 5, l','imran@gmail.com','Dhaka','Dhaka','1236</a:t>
            </a:r>
            <a:r>
              <a:rPr lang="en-US" dirty="0" smtClean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0206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</a:t>
            </a:r>
            <a:r>
              <a:rPr lang="en-US" b="1" dirty="0" err="1">
                <a:hlinkClick r:id="rId2"/>
              </a:rPr>
              <a:t>Subquery</a:t>
            </a:r>
            <a:r>
              <a:rPr lang="en-US" b="1" dirty="0">
                <a:hlinkClick r:id="rId2"/>
              </a:rPr>
              <a:t> with Update &amp; Delete)-Part:24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</a:t>
            </a:r>
            <a:r>
              <a:rPr lang="en-US" dirty="0" err="1"/>
              <a:t>customer_bup</a:t>
            </a:r>
            <a:endParaRPr lang="en-US" dirty="0"/>
          </a:p>
          <a:p>
            <a:r>
              <a:rPr lang="en-US" dirty="0"/>
              <a:t>WHERE age IN(SELECT age FROM customer</a:t>
            </a:r>
          </a:p>
          <a:p>
            <a:r>
              <a:rPr lang="en-US" dirty="0"/>
              <a:t>            WHERE age = 36);</a:t>
            </a:r>
          </a:p>
        </p:txBody>
      </p:sp>
    </p:spTree>
    <p:extLst>
      <p:ext uri="{BB962C8B-B14F-4D97-AF65-F5344CB8AC3E}">
        <p14:creationId xmlns:p14="http://schemas.microsoft.com/office/powerpoint/2010/main" val="2002625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(TRUNCATE TABLE)-Part:25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 TABLE suppliers;</a:t>
            </a:r>
          </a:p>
        </p:txBody>
      </p:sp>
    </p:spTree>
    <p:extLst>
      <p:ext uri="{BB962C8B-B14F-4D97-AF65-F5344CB8AC3E}">
        <p14:creationId xmlns:p14="http://schemas.microsoft.com/office/powerpoint/2010/main" val="3607759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(Wildcard Operators)-Part:26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9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(Aliases for Column)-Part:27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 smtClean="0"/>
              <a:t>fi</a:t>
            </a:r>
            <a:r>
              <a:rPr lang="en-US" dirty="0" err="1"/>
              <a:t>r</a:t>
            </a:r>
            <a:r>
              <a:rPr lang="en-US" dirty="0" err="1" smtClean="0"/>
              <a:t>stName</a:t>
            </a:r>
            <a:r>
              <a:rPr lang="en-US" dirty="0" smtClean="0"/>
              <a:t> </a:t>
            </a:r>
            <a:r>
              <a:rPr lang="en-US" dirty="0"/>
              <a:t>AS 'First Name', </a:t>
            </a:r>
            <a:r>
              <a:rPr lang="en-US" dirty="0" err="1"/>
              <a:t>lastName</a:t>
            </a:r>
            <a:r>
              <a:rPr lang="en-US" dirty="0"/>
              <a:t> AS 'Last Name'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CONCAT(</a:t>
            </a:r>
            <a:r>
              <a:rPr lang="en-US" dirty="0" err="1"/>
              <a:t>firstName</a:t>
            </a:r>
            <a:r>
              <a:rPr lang="en-US" dirty="0"/>
              <a:t>, '', </a:t>
            </a:r>
            <a:r>
              <a:rPr lang="en-US" dirty="0" err="1"/>
              <a:t>lastName</a:t>
            </a:r>
            <a:r>
              <a:rPr lang="en-US" dirty="0"/>
              <a:t>) AS 'Name', email, address, city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CONCAT(</a:t>
            </a:r>
            <a:r>
              <a:rPr lang="en-US" dirty="0" err="1"/>
              <a:t>firstName</a:t>
            </a:r>
            <a:r>
              <a:rPr lang="en-US" dirty="0"/>
              <a:t>, '', </a:t>
            </a:r>
            <a:r>
              <a:rPr lang="en-US" dirty="0" err="1"/>
              <a:t>lastName</a:t>
            </a:r>
            <a:r>
              <a:rPr lang="en-US" dirty="0"/>
              <a:t>) AS 'Name', CONCAT(address, '', city) AS 'address'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3240226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(Aliases for Table)-Part:28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o.id, </a:t>
            </a:r>
            <a:r>
              <a:rPr lang="en-US" dirty="0" err="1"/>
              <a:t>o.orderDate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endParaRPr lang="en-US" dirty="0"/>
          </a:p>
          <a:p>
            <a:r>
              <a:rPr lang="en-US" dirty="0"/>
              <a:t>FROM customer AS c, orders AS o;</a:t>
            </a:r>
          </a:p>
        </p:txBody>
      </p:sp>
    </p:spTree>
    <p:extLst>
      <p:ext uri="{BB962C8B-B14F-4D97-AF65-F5344CB8AC3E}">
        <p14:creationId xmlns:p14="http://schemas.microsoft.com/office/powerpoint/2010/main" val="4278893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(Aggregate Functions)-Part:29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AVG(age)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COUNT(age)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MAX(age)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MIN(age)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SUM(age)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2862705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(GROUP BY Statement)-Part:30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age, COUNT(age)</a:t>
            </a:r>
          </a:p>
          <a:p>
            <a:r>
              <a:rPr lang="en-US" dirty="0"/>
              <a:t>FROM customer</a:t>
            </a:r>
          </a:p>
          <a:p>
            <a:r>
              <a:rPr lang="en-US" dirty="0"/>
              <a:t>WHERE age &gt;30</a:t>
            </a:r>
          </a:p>
          <a:p>
            <a:r>
              <a:rPr lang="en-US" dirty="0"/>
              <a:t>GROUP BY age;</a:t>
            </a:r>
          </a:p>
        </p:txBody>
      </p:sp>
    </p:spTree>
    <p:extLst>
      <p:ext uri="{BB962C8B-B14F-4D97-AF65-F5344CB8AC3E}">
        <p14:creationId xmlns:p14="http://schemas.microsoft.com/office/powerpoint/2010/main" val="1358344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(GROUP BY Statement)-Part:30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age, COUNT(age)</a:t>
            </a:r>
          </a:p>
          <a:p>
            <a:r>
              <a:rPr lang="en-US" dirty="0"/>
              <a:t>FROM customer</a:t>
            </a:r>
          </a:p>
          <a:p>
            <a:r>
              <a:rPr lang="en-US" dirty="0"/>
              <a:t>GROUP BY age;</a:t>
            </a:r>
          </a:p>
        </p:txBody>
      </p:sp>
    </p:spTree>
    <p:extLst>
      <p:ext uri="{BB962C8B-B14F-4D97-AF65-F5344CB8AC3E}">
        <p14:creationId xmlns:p14="http://schemas.microsoft.com/office/powerpoint/2010/main" val="3903680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hlinkClick r:id="rId2"/>
              </a:rPr>
              <a:t>SQL Queries With PhpMyAdmin (HAVING Clause)-Part:31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age, COUNT(age)</a:t>
            </a:r>
          </a:p>
          <a:p>
            <a:r>
              <a:rPr lang="en-US" dirty="0"/>
              <a:t>FROM customer</a:t>
            </a:r>
          </a:p>
          <a:p>
            <a:r>
              <a:rPr lang="en-US" dirty="0"/>
              <a:t>GROUP BY age</a:t>
            </a:r>
          </a:p>
          <a:p>
            <a:r>
              <a:rPr lang="en-US" dirty="0"/>
              <a:t>HAVING COUNT(age) &gt;=2;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5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(CREATE VIEW)-Part:32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</a:t>
            </a:r>
            <a:r>
              <a:rPr lang="en-US" dirty="0" err="1"/>
              <a:t>customer_view</a:t>
            </a:r>
            <a:r>
              <a:rPr lang="en-US" dirty="0"/>
              <a:t> </a:t>
            </a:r>
            <a:r>
              <a:rPr lang="en-US" dirty="0" smtClean="0"/>
              <a:t>AS</a:t>
            </a:r>
          </a:p>
          <a:p>
            <a:r>
              <a:rPr lang="en-US" dirty="0" smtClean="0"/>
              <a:t>SELECT </a:t>
            </a:r>
            <a:r>
              <a:rPr lang="en-US" dirty="0" err="1"/>
              <a:t>id,firstName,lastName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customer</a:t>
            </a:r>
          </a:p>
          <a:p>
            <a:r>
              <a:rPr lang="en-US" dirty="0" smtClean="0"/>
              <a:t>WHERE </a:t>
            </a:r>
            <a:r>
              <a:rPr lang="en-US" dirty="0" err="1"/>
              <a:t>firstName</a:t>
            </a:r>
            <a:r>
              <a:rPr lang="en-US" dirty="0"/>
              <a:t> IS NOT NULL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SELECT * FROM </a:t>
            </a:r>
            <a:r>
              <a:rPr lang="en-US" dirty="0" err="1"/>
              <a:t>customer_view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68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two or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smtClean="0"/>
              <a:t>customer(</a:t>
            </a:r>
            <a:r>
              <a:rPr lang="en-US" dirty="0" err="1" smtClean="0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address, email, city, division, </a:t>
            </a:r>
            <a:r>
              <a:rPr lang="en-US" dirty="0" err="1"/>
              <a:t>zipcode</a:t>
            </a:r>
            <a:r>
              <a:rPr lang="en-US" dirty="0"/>
              <a:t>) VALUES</a:t>
            </a:r>
          </a:p>
          <a:p>
            <a:r>
              <a:rPr lang="en-US" dirty="0"/>
              <a:t>('</a:t>
            </a:r>
            <a:r>
              <a:rPr lang="en-US" dirty="0" err="1"/>
              <a:t>Delowar</a:t>
            </a:r>
            <a:r>
              <a:rPr lang="en-US" dirty="0"/>
              <a:t> </a:t>
            </a:r>
            <a:r>
              <a:rPr lang="en-US" dirty="0" err="1"/>
              <a:t>Jahan</a:t>
            </a:r>
            <a:r>
              <a:rPr lang="en-US" dirty="0"/>
              <a:t>','</a:t>
            </a:r>
            <a:r>
              <a:rPr lang="en-US" dirty="0" err="1"/>
              <a:t>Imran','House</a:t>
            </a:r>
            <a:r>
              <a:rPr lang="en-US" dirty="0"/>
              <a:t> 5, l','imran@gmail.com','Dhaka','Dhaka','1236'),</a:t>
            </a:r>
          </a:p>
          <a:p>
            <a:r>
              <a:rPr lang="en-US" dirty="0"/>
              <a:t>('</a:t>
            </a:r>
            <a:r>
              <a:rPr lang="en-US" dirty="0" err="1"/>
              <a:t>Delowar</a:t>
            </a:r>
            <a:r>
              <a:rPr lang="en-US" dirty="0"/>
              <a:t> </a:t>
            </a:r>
            <a:r>
              <a:rPr lang="en-US" dirty="0" err="1"/>
              <a:t>Jahan</a:t>
            </a:r>
            <a:r>
              <a:rPr lang="en-US" dirty="0"/>
              <a:t>','</a:t>
            </a:r>
            <a:r>
              <a:rPr lang="en-US" dirty="0" err="1"/>
              <a:t>Imran','House</a:t>
            </a:r>
            <a:r>
              <a:rPr lang="en-US" dirty="0"/>
              <a:t> 5, l','imran@gmail.com','Dhaka','Dhaka','1236');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(Insert Data into a VIEW)-Part:33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customer_view</a:t>
            </a:r>
            <a:endParaRPr lang="en-US" dirty="0"/>
          </a:p>
          <a:p>
            <a:r>
              <a:rPr lang="en-US" dirty="0"/>
              <a:t>VALUES('10', '</a:t>
            </a:r>
            <a:r>
              <a:rPr lang="en-US" dirty="0" err="1"/>
              <a:t>Healal</a:t>
            </a:r>
            <a:r>
              <a:rPr lang="en-US" dirty="0"/>
              <a:t>', 'Khan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r>
              <a:rPr lang="en-US" dirty="0"/>
              <a:t>SELECT * FROM </a:t>
            </a:r>
            <a:r>
              <a:rPr lang="en-US" dirty="0" err="1"/>
              <a:t>customer_view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customer_view</a:t>
            </a:r>
            <a:endParaRPr lang="en-US" dirty="0"/>
          </a:p>
          <a:p>
            <a:r>
              <a:rPr lang="en-US" dirty="0"/>
              <a:t>VALUES('11', NULL, 'Khan');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37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(Insert Data into a VIEW)-Part:33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customer_view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customer_view</a:t>
            </a:r>
            <a:endParaRPr lang="en-US" dirty="0"/>
          </a:p>
          <a:p>
            <a:r>
              <a:rPr lang="en-US" dirty="0"/>
              <a:t>VALUES('12', '</a:t>
            </a:r>
            <a:r>
              <a:rPr lang="en-US" dirty="0" err="1"/>
              <a:t>Jabed</a:t>
            </a:r>
            <a:r>
              <a:rPr lang="en-US" dirty="0"/>
              <a:t>', NULL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customer_view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3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(WITH CHECK OPTION)-Part:34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</a:t>
            </a:r>
            <a:r>
              <a:rPr lang="en-US" dirty="0" err="1"/>
              <a:t>customer_view_new</a:t>
            </a:r>
            <a:r>
              <a:rPr lang="en-US" dirty="0"/>
              <a:t> AS</a:t>
            </a:r>
          </a:p>
          <a:p>
            <a:r>
              <a:rPr lang="en-US" dirty="0"/>
              <a:t>SELECT </a:t>
            </a:r>
            <a:r>
              <a:rPr lang="en-US" dirty="0" err="1"/>
              <a:t>id,firstName,lastName</a:t>
            </a:r>
            <a:endParaRPr lang="en-US" dirty="0"/>
          </a:p>
          <a:p>
            <a:r>
              <a:rPr lang="en-US" dirty="0"/>
              <a:t>FROM customer</a:t>
            </a:r>
          </a:p>
          <a:p>
            <a:r>
              <a:rPr lang="en-US" dirty="0"/>
              <a:t>WHERE </a:t>
            </a:r>
            <a:r>
              <a:rPr lang="en-US" dirty="0" err="1"/>
              <a:t>firstName</a:t>
            </a:r>
            <a:r>
              <a:rPr lang="en-US" dirty="0"/>
              <a:t> IS NOT NULL</a:t>
            </a:r>
          </a:p>
          <a:p>
            <a:r>
              <a:rPr lang="en-US" dirty="0"/>
              <a:t>WITH CHECK OPTION;</a:t>
            </a:r>
          </a:p>
        </p:txBody>
      </p:sp>
    </p:spTree>
    <p:extLst>
      <p:ext uri="{BB962C8B-B14F-4D97-AF65-F5344CB8AC3E}">
        <p14:creationId xmlns:p14="http://schemas.microsoft.com/office/powerpoint/2010/main" val="2265400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(WITH CHECK OPTION)-Part:34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INTO </a:t>
            </a:r>
            <a:r>
              <a:rPr lang="en-US" dirty="0" err="1"/>
              <a:t>customer_view_new</a:t>
            </a:r>
            <a:endParaRPr lang="en-US" dirty="0"/>
          </a:p>
          <a:p>
            <a:r>
              <a:rPr lang="en-US" dirty="0"/>
              <a:t>VALUES('13', NULL, 'Amin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customer_view_new</a:t>
            </a:r>
            <a:endParaRPr lang="en-US" dirty="0"/>
          </a:p>
          <a:p>
            <a:r>
              <a:rPr lang="en-US" dirty="0"/>
              <a:t>VALUES('13', 'Al', 'Amin');</a:t>
            </a:r>
          </a:p>
        </p:txBody>
      </p:sp>
    </p:spTree>
    <p:extLst>
      <p:ext uri="{BB962C8B-B14F-4D97-AF65-F5344CB8AC3E}">
        <p14:creationId xmlns:p14="http://schemas.microsoft.com/office/powerpoint/2010/main" val="1616576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(UPDATE, DELETE, DROP VIEW)-Part:35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UPDATE </a:t>
            </a:r>
            <a:r>
              <a:rPr lang="en-US" dirty="0" err="1"/>
              <a:t>customer_view</a:t>
            </a:r>
            <a:endParaRPr lang="en-US" dirty="0"/>
          </a:p>
          <a:p>
            <a:r>
              <a:rPr lang="en-US" dirty="0"/>
              <a:t> SET </a:t>
            </a:r>
            <a:r>
              <a:rPr lang="en-US" dirty="0" err="1"/>
              <a:t>firstName</a:t>
            </a:r>
            <a:r>
              <a:rPr lang="en-US" dirty="0"/>
              <a:t> = 'Kamal'</a:t>
            </a:r>
          </a:p>
          <a:p>
            <a:r>
              <a:rPr lang="en-US" dirty="0"/>
              <a:t>  WHERE id = 10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DELETE FROM </a:t>
            </a:r>
            <a:r>
              <a:rPr lang="en-US" dirty="0" err="1"/>
              <a:t>customer_view</a:t>
            </a:r>
            <a:endParaRPr lang="en-US" dirty="0"/>
          </a:p>
          <a:p>
            <a:r>
              <a:rPr lang="en-US" dirty="0"/>
              <a:t>WHERE id = 13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DROP VIEW </a:t>
            </a:r>
            <a:r>
              <a:rPr lang="en-US" dirty="0" err="1"/>
              <a:t>customer_view_new</a:t>
            </a:r>
            <a:r>
              <a:rPr lang="en-US" dirty="0" smtClean="0"/>
              <a:t>;</a:t>
            </a:r>
          </a:p>
          <a:p>
            <a:r>
              <a:rPr lang="en-US" dirty="0"/>
              <a:t>DROP VIEW </a:t>
            </a:r>
            <a:r>
              <a:rPr lang="en-US" dirty="0" err="1"/>
              <a:t>customer_view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5376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(UCASE &amp; LCASE Functions)-Part:36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UCASE(</a:t>
            </a:r>
            <a:r>
              <a:rPr lang="en-US" dirty="0" err="1"/>
              <a:t>firstName</a:t>
            </a:r>
            <a:r>
              <a:rPr lang="en-US" dirty="0"/>
              <a:t>)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UCASE(</a:t>
            </a:r>
            <a:r>
              <a:rPr lang="en-US" dirty="0" err="1"/>
              <a:t>firstName</a:t>
            </a:r>
            <a:r>
              <a:rPr lang="en-US" dirty="0"/>
              <a:t>), </a:t>
            </a:r>
            <a:r>
              <a:rPr lang="en-US" dirty="0" err="1"/>
              <a:t>lastName</a:t>
            </a:r>
            <a:r>
              <a:rPr lang="en-US" dirty="0"/>
              <a:t>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LCASE(</a:t>
            </a:r>
            <a:r>
              <a:rPr lang="en-US" dirty="0" err="1"/>
              <a:t>firstName</a:t>
            </a:r>
            <a:r>
              <a:rPr lang="en-US" dirty="0"/>
              <a:t>), UCASE(</a:t>
            </a:r>
            <a:r>
              <a:rPr lang="en-US" dirty="0" err="1"/>
              <a:t>lastName</a:t>
            </a:r>
            <a:r>
              <a:rPr lang="en-US" dirty="0"/>
              <a:t>), address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4092593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(MID, LENGTH, ROUND Functions)-Part:37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MID(city, 1, 3) AS </a:t>
            </a:r>
            <a:r>
              <a:rPr lang="en-US" dirty="0" err="1"/>
              <a:t>ShortCity</a:t>
            </a:r>
            <a:endParaRPr lang="en-US" dirty="0"/>
          </a:p>
          <a:p>
            <a:r>
              <a:rPr lang="en-US" dirty="0"/>
              <a:t>FROM customer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LENGTH(address) AS </a:t>
            </a:r>
            <a:r>
              <a:rPr lang="en-US" dirty="0" err="1"/>
              <a:t>LengthofAddress</a:t>
            </a:r>
            <a:endParaRPr lang="en-US" dirty="0"/>
          </a:p>
          <a:p>
            <a:r>
              <a:rPr lang="en-US" dirty="0"/>
              <a:t>FROM customer;</a:t>
            </a:r>
          </a:p>
        </p:txBody>
      </p:sp>
    </p:spTree>
    <p:extLst>
      <p:ext uri="{BB962C8B-B14F-4D97-AF65-F5344CB8AC3E}">
        <p14:creationId xmlns:p14="http://schemas.microsoft.com/office/powerpoint/2010/main" val="3085086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(MID, LENGTH, ROUND Functions)-Part:37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ROUND(salary,0)</a:t>
            </a:r>
          </a:p>
          <a:p>
            <a:r>
              <a:rPr lang="en-US" dirty="0"/>
              <a:t>FROM customer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ROUND(salary,0) AS </a:t>
            </a:r>
            <a:r>
              <a:rPr lang="en-US" dirty="0" err="1"/>
              <a:t>RoundSalary</a:t>
            </a:r>
            <a:endParaRPr lang="en-US" dirty="0"/>
          </a:p>
          <a:p>
            <a:r>
              <a:rPr lang="en-US" dirty="0"/>
              <a:t>FROM customer;</a:t>
            </a:r>
          </a:p>
        </p:txBody>
      </p:sp>
    </p:spTree>
    <p:extLst>
      <p:ext uri="{BB962C8B-B14F-4D97-AF65-F5344CB8AC3E}">
        <p14:creationId xmlns:p14="http://schemas.microsoft.com/office/powerpoint/2010/main" val="2044123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(NOW Function)-Part:38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name, price, Now() AS Date</a:t>
            </a:r>
          </a:p>
          <a:p>
            <a:r>
              <a:rPr lang="en-US" dirty="0"/>
              <a:t>FROM products;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0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(GUI Mode Operation)-Part:39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SQL Queries With PhpMyAdmin (Update Data)-Part:05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customer</a:t>
            </a:r>
          </a:p>
          <a:p>
            <a:r>
              <a:rPr lang="en-US" dirty="0"/>
              <a:t>SET email = 'zamancsediue44@gmail.com'</a:t>
            </a:r>
          </a:p>
          <a:p>
            <a:r>
              <a:rPr lang="en-US" dirty="0"/>
              <a:t>WHERE id = 2;</a:t>
            </a:r>
          </a:p>
        </p:txBody>
      </p:sp>
    </p:spTree>
    <p:extLst>
      <p:ext uri="{BB962C8B-B14F-4D97-AF65-F5344CB8AC3E}">
        <p14:creationId xmlns:p14="http://schemas.microsoft.com/office/powerpoint/2010/main" val="22350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SQL Queries With PhpMyAdmin (DATABASE Backup)-Part:40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fontAlgn="ctr"/>
            <a:r>
              <a:rPr lang="en-US" dirty="0" smtClean="0">
                <a:hlinkClick r:id="rId2"/>
              </a:rPr>
              <a:t>SQL </a:t>
            </a:r>
            <a:r>
              <a:rPr lang="en-US" dirty="0">
                <a:hlinkClick r:id="rId2"/>
              </a:rPr>
              <a:t>Queries With PhpMyAdmin (Delete Data)-Part:06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customer</a:t>
            </a:r>
          </a:p>
          <a:p>
            <a:r>
              <a:rPr lang="en-US"/>
              <a:t>WHERE id = 10;</a:t>
            </a:r>
          </a:p>
        </p:txBody>
      </p:sp>
    </p:spTree>
    <p:extLst>
      <p:ext uri="{BB962C8B-B14F-4D97-AF65-F5344CB8AC3E}">
        <p14:creationId xmlns:p14="http://schemas.microsoft.com/office/powerpoint/2010/main" val="27518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dirty="0" smtClean="0">
                <a:hlinkClick r:id="rId2"/>
              </a:rPr>
              <a:t>SQL </a:t>
            </a:r>
            <a:r>
              <a:rPr lang="en-US" dirty="0">
                <a:hlinkClick r:id="rId2"/>
              </a:rPr>
              <a:t>Queries With PhpMyAdmin (Alter Table)-Part:07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customer ADD </a:t>
            </a:r>
            <a:r>
              <a:rPr lang="en-US" dirty="0" err="1"/>
              <a:t>newCol</a:t>
            </a:r>
            <a:r>
              <a:rPr lang="en-US" dirty="0"/>
              <a:t> VARCHAR(255</a:t>
            </a:r>
            <a:r>
              <a:rPr lang="en-US" dirty="0" smtClean="0"/>
              <a:t>);</a:t>
            </a:r>
          </a:p>
          <a:p>
            <a:r>
              <a:rPr lang="en-US" dirty="0"/>
              <a:t>ALTER TABLE </a:t>
            </a:r>
            <a:r>
              <a:rPr lang="en-US" dirty="0" smtClean="0"/>
              <a:t>customer MODIFY </a:t>
            </a:r>
            <a:r>
              <a:rPr lang="en-US" dirty="0"/>
              <a:t>COLUMN </a:t>
            </a:r>
            <a:r>
              <a:rPr lang="en-US" dirty="0" err="1"/>
              <a:t>newCol</a:t>
            </a:r>
            <a:r>
              <a:rPr lang="en-US" dirty="0"/>
              <a:t> INT(11</a:t>
            </a:r>
            <a:r>
              <a:rPr lang="en-US" dirty="0" smtClean="0"/>
              <a:t>);</a:t>
            </a:r>
          </a:p>
          <a:p>
            <a:r>
              <a:rPr lang="en-US" dirty="0"/>
              <a:t>ALTER TABLE </a:t>
            </a:r>
            <a:r>
              <a:rPr lang="en-US" dirty="0" smtClean="0"/>
              <a:t>customer DROP </a:t>
            </a:r>
            <a:r>
              <a:rPr lang="en-US" dirty="0"/>
              <a:t>COLUMN </a:t>
            </a:r>
            <a:r>
              <a:rPr lang="en-US" dirty="0" err="1"/>
              <a:t>newCol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36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8/45</a:t>
            </a:r>
            <a:br>
              <a:rPr lang="en-US" dirty="0"/>
            </a:br>
            <a:r>
              <a:rPr lang="en-US" dirty="0">
                <a:hlinkClick r:id="rId2"/>
              </a:rPr>
              <a:t>SQL Queries With PhpMyAdmin (Select Data)-Part:08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 * FROM customer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/>
              <a:t>* FROM customer LIMIT 3</a:t>
            </a:r>
            <a:r>
              <a:rPr lang="en-US" dirty="0" smtClean="0"/>
              <a:t>;</a:t>
            </a:r>
          </a:p>
          <a:p>
            <a:r>
              <a:rPr lang="en-US" dirty="0"/>
              <a:t>SELECT * FROM customer LIMIT 3,4</a:t>
            </a:r>
            <a:r>
              <a:rPr lang="en-US" dirty="0" smtClean="0"/>
              <a:t>;	</a:t>
            </a:r>
          </a:p>
          <a:p>
            <a:r>
              <a:rPr lang="en-US" dirty="0"/>
              <a:t>SELECT </a:t>
            </a:r>
            <a:r>
              <a:rPr lang="en-US" dirty="0" err="1" smtClean="0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* FROM customer WHERE id=7</a:t>
            </a:r>
            <a:r>
              <a:rPr lang="en-US" dirty="0" smtClean="0"/>
              <a:t>;</a:t>
            </a:r>
          </a:p>
          <a:p>
            <a:r>
              <a:rPr lang="en-US" dirty="0"/>
              <a:t>SELECT * FROM customer ORDER BY </a:t>
            </a:r>
            <a:r>
              <a:rPr lang="en-US" dirty="0" err="1"/>
              <a:t>lastName</a:t>
            </a:r>
            <a:r>
              <a:rPr lang="en-US" dirty="0" smtClean="0"/>
              <a:t>;</a:t>
            </a:r>
          </a:p>
          <a:p>
            <a:r>
              <a:rPr lang="en-US" dirty="0"/>
              <a:t>SELECT * FROM customer ORDER BY </a:t>
            </a:r>
            <a:r>
              <a:rPr lang="en-US" dirty="0" err="1"/>
              <a:t>lastName</a:t>
            </a:r>
            <a:r>
              <a:rPr lang="en-US" dirty="0"/>
              <a:t> DESC</a:t>
            </a:r>
            <a:r>
              <a:rPr lang="en-US" dirty="0" smtClean="0"/>
              <a:t>;</a:t>
            </a:r>
          </a:p>
          <a:p>
            <a:r>
              <a:rPr lang="en-US" dirty="0"/>
              <a:t>SELECT * FROM customer ORDER BY </a:t>
            </a:r>
            <a:r>
              <a:rPr lang="en-US" dirty="0" err="1"/>
              <a:t>lastName</a:t>
            </a:r>
            <a:r>
              <a:rPr lang="en-US" dirty="0"/>
              <a:t> ASC</a:t>
            </a:r>
            <a:r>
              <a:rPr lang="en-US" dirty="0" smtClean="0"/>
              <a:t>;</a:t>
            </a:r>
          </a:p>
          <a:p>
            <a:r>
              <a:rPr lang="en-US" dirty="0"/>
              <a:t>SELECT city FROM customer</a:t>
            </a:r>
            <a:r>
              <a:rPr lang="en-US" dirty="0" smtClean="0"/>
              <a:t>;</a:t>
            </a:r>
          </a:p>
          <a:p>
            <a:r>
              <a:rPr lang="en-US" dirty="0"/>
              <a:t>SELECT DISTINCT city FROM customer;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10/45</a:t>
            </a:r>
            <a:br>
              <a:rPr lang="en-US" dirty="0"/>
            </a:br>
            <a:r>
              <a:rPr lang="en-US" dirty="0">
                <a:hlinkClick r:id="rId2"/>
              </a:rPr>
              <a:t>SQL Queries With PhpMyAdmin (Between Operator)-Part:10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</a:t>
            </a:r>
            <a:r>
              <a:rPr lang="en-US" dirty="0" smtClean="0"/>
              <a:t>customer ADD </a:t>
            </a:r>
            <a:r>
              <a:rPr lang="en-US" dirty="0"/>
              <a:t>COLUMN age INT</a:t>
            </a:r>
            <a:r>
              <a:rPr lang="en-US" dirty="0" smtClean="0"/>
              <a:t>;</a:t>
            </a:r>
          </a:p>
          <a:p>
            <a:r>
              <a:rPr lang="en-US" dirty="0"/>
              <a:t>SELECT * FROM </a:t>
            </a:r>
            <a:r>
              <a:rPr lang="en-US" dirty="0" smtClean="0"/>
              <a:t>customer WHERE age BETWEEN </a:t>
            </a:r>
            <a:r>
              <a:rPr lang="en-US" dirty="0"/>
              <a:t>20 AND 30;</a:t>
            </a:r>
          </a:p>
        </p:txBody>
      </p:sp>
    </p:spTree>
    <p:extLst>
      <p:ext uri="{BB962C8B-B14F-4D97-AF65-F5344CB8AC3E}">
        <p14:creationId xmlns:p14="http://schemas.microsoft.com/office/powerpoint/2010/main" val="7424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1615</Words>
  <Application>Microsoft Office PowerPoint</Application>
  <PresentationFormat>On-screen Show (4:3)</PresentationFormat>
  <Paragraphs>291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SQL Queries With PhpMyAdmin (Create &amp; Drop Database)-Part:02</vt:lpstr>
      <vt:lpstr>SQL Queries With PhpMyAdmin (Create Table)-Part:03 </vt:lpstr>
      <vt:lpstr>SQL Queries With PhpMyAdmin (Insert Data)-Part:04</vt:lpstr>
      <vt:lpstr>For two or more</vt:lpstr>
      <vt:lpstr>SQL Queries With PhpMyAdmin (Update Data)-Part:05</vt:lpstr>
      <vt:lpstr>SQL Queries With PhpMyAdmin (Delete Data)-Part:06 </vt:lpstr>
      <vt:lpstr>SQL Queries With PhpMyAdmin (Alter Table)-Part:07 </vt:lpstr>
      <vt:lpstr> 8/45 SQL Queries With PhpMyAdmin (Select Data)-Part:08 </vt:lpstr>
      <vt:lpstr> 10/45 SQL Queries With PhpMyAdmin (Between Operator)-Part:10 </vt:lpstr>
      <vt:lpstr> 11/45 SQL Queries With PhpMyAdmin (Like Operator)-Part:11 </vt:lpstr>
      <vt:lpstr> 12/45 SQL Queries With PhpMyAdmin (IN Operator)-Part:12 </vt:lpstr>
      <vt:lpstr> 13/45 SQL Queries With PhpMyAdmin (Indexes)-Part:13 </vt:lpstr>
      <vt:lpstr> 14/45 SQL Queries With PhpMyAdmin (Relationships &amp; Foreign Keys)-Part:14</vt:lpstr>
      <vt:lpstr>(Relationships &amp; Foreign Keys)-Part:14</vt:lpstr>
      <vt:lpstr> 15/45 SQL Queries With PhpMyAdmin (Joins)-Part:15 </vt:lpstr>
      <vt:lpstr>15/45 SQL Queries With PhpMyAdmin (Joins)-Part:15 </vt:lpstr>
      <vt:lpstr>SQL Queries With PhpMyAdmin (Inner Join)-Part:16</vt:lpstr>
      <vt:lpstr>SQL Queries With PhpMyAdmin (Left Join)-Part:17</vt:lpstr>
      <vt:lpstr>SQL Queries With PhpMyAdmin (Right Join)-Part:18</vt:lpstr>
      <vt:lpstr>SQL Queries With PhpMyAdmin (Union Operator)-Part:19</vt:lpstr>
      <vt:lpstr>SQL Queries With PhpMyAdmin (Union Operator)-Part:19</vt:lpstr>
      <vt:lpstr>SQL Queries With PhpMyAdmin (Union Operator)-Part:19</vt:lpstr>
      <vt:lpstr>SQL Queries With PhpMyAdmin (Union All)-Part:20</vt:lpstr>
      <vt:lpstr>SQL Queries With PhpMyAdmin (Union All)-Part:20</vt:lpstr>
      <vt:lpstr>SQL Queries With PhpMyAdmin (Join Multiple Tables)-Part:21</vt:lpstr>
      <vt:lpstr>SQL Queries With PhpMyAdmin (Subquery IN SELECT)-Part:22</vt:lpstr>
      <vt:lpstr>SQL Queries With PhpMyAdmin (Subquery with INSERT)-Part:23</vt:lpstr>
      <vt:lpstr>PowerPoint Presentation</vt:lpstr>
      <vt:lpstr>SQL Queries With PhpMyAdmin (Subquery with Update &amp; Delete)-Part:24</vt:lpstr>
      <vt:lpstr>SQL Queries With PhpMyAdmin (Subquery with Update &amp; Delete)-Part:24</vt:lpstr>
      <vt:lpstr>SQL Queries With PhpMyAdmin (TRUNCATE TABLE)-Part:25</vt:lpstr>
      <vt:lpstr>SQL Queries With PhpMyAdmin (Wildcard Operators)-Part:26</vt:lpstr>
      <vt:lpstr>SQL Queries With PhpMyAdmin (Aliases for Column)-Part:27</vt:lpstr>
      <vt:lpstr>SQL Queries With PhpMyAdmin (Aliases for Table)-Part:28</vt:lpstr>
      <vt:lpstr>SQL Queries With PhpMyAdmin (Aggregate Functions)-Part:29</vt:lpstr>
      <vt:lpstr>SQL Queries With PhpMyAdmin (GROUP BY Statement)-Part:30</vt:lpstr>
      <vt:lpstr>SQL Queries With PhpMyAdmin (GROUP BY Statement)-Part:30</vt:lpstr>
      <vt:lpstr>SQL Queries With PhpMyAdmin (HAVING Clause)-Part:31</vt:lpstr>
      <vt:lpstr>SQL Queries With PhpMyAdmin (CREATE VIEW)-Part:32</vt:lpstr>
      <vt:lpstr>SQL Queries With PhpMyAdmin (Insert Data into a VIEW)-Part:33</vt:lpstr>
      <vt:lpstr>SQL Queries With PhpMyAdmin (Insert Data into a VIEW)-Part:33</vt:lpstr>
      <vt:lpstr>SQL Queries With PhpMyAdmin (WITH CHECK OPTION)-Part:34</vt:lpstr>
      <vt:lpstr>SQL Queries With PhpMyAdmin (WITH CHECK OPTION)-Part:34</vt:lpstr>
      <vt:lpstr>SQL Queries With PhpMyAdmin (UPDATE, DELETE, DROP VIEW)-Part:35</vt:lpstr>
      <vt:lpstr>SQL Queries With PhpMyAdmin (UCASE &amp; LCASE Functions)-Part:36</vt:lpstr>
      <vt:lpstr>SQL Queries With PhpMyAdmin (MID, LENGTH, ROUND Functions)-Part:37</vt:lpstr>
      <vt:lpstr>SQL Queries With PhpMyAdmin (MID, LENGTH, ROUND Functions)-Part:37</vt:lpstr>
      <vt:lpstr>SQL Queries With PhpMyAdmin (NOW Function)-Part:38</vt:lpstr>
      <vt:lpstr>SQL Queries With PhpMyAdmin (GUI Mode Operation)-Part:39</vt:lpstr>
      <vt:lpstr>SQL Queries With PhpMyAdmin (DATABASE Backup)-Part:40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 With PhpMyAdmin (Create &amp; Drop Database)-Part:02</dc:title>
  <dc:creator>SyedZaman</dc:creator>
  <cp:lastModifiedBy>Syed Zaman Mostafiz</cp:lastModifiedBy>
  <cp:revision>155</cp:revision>
  <dcterms:created xsi:type="dcterms:W3CDTF">2006-08-16T00:00:00Z</dcterms:created>
  <dcterms:modified xsi:type="dcterms:W3CDTF">2018-01-21T11:46:13Z</dcterms:modified>
</cp:coreProperties>
</file>