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Queries With </a:t>
            </a:r>
            <a:r>
              <a:rPr lang="en-US" dirty="0" err="1"/>
              <a:t>PhpMyAdmin</a:t>
            </a:r>
            <a:r>
              <a:rPr lang="en-US" dirty="0"/>
              <a:t> (Create &amp; Drop Database)-Part:02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/>
              <a:t>CREATE DATABASE </a:t>
            </a:r>
            <a:r>
              <a:rPr lang="en-US" dirty="0" err="1"/>
              <a:t>liveproject</a:t>
            </a:r>
            <a:r>
              <a:rPr lang="en-US" dirty="0" smtClean="0"/>
              <a:t>;</a:t>
            </a:r>
          </a:p>
          <a:p>
            <a:r>
              <a:rPr lang="en-US" dirty="0"/>
              <a:t>DROP DATABASE </a:t>
            </a:r>
            <a:r>
              <a:rPr lang="en-US" dirty="0" err="1"/>
              <a:t>liveproject</a:t>
            </a:r>
            <a:r>
              <a:rPr lang="en-US" dirty="0"/>
              <a:t>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 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Queries With </a:t>
            </a:r>
            <a:r>
              <a:rPr lang="en-US" dirty="0" err="1"/>
              <a:t>PhpMyAdmin</a:t>
            </a:r>
            <a:r>
              <a:rPr lang="en-US" dirty="0"/>
              <a:t> (Create Table)-Part:03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0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1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5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SQL Queries With PhpMyAdmin (Create &amp; Drop Database)-Part:02</vt:lpstr>
      <vt:lpstr>SQL Queries With PhpMyAdmin (Create Table)-Part:03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Queries With PhpMyAdmin (Create &amp; Drop Database)-Part:02</dc:title>
  <dc:creator>SyedZaman</dc:creator>
  <cp:lastModifiedBy>Syed Zaman Mostafiz</cp:lastModifiedBy>
  <cp:revision>3</cp:revision>
  <dcterms:created xsi:type="dcterms:W3CDTF">2006-08-16T00:00:00Z</dcterms:created>
  <dcterms:modified xsi:type="dcterms:W3CDTF">2018-01-10T04:51:06Z</dcterms:modified>
</cp:coreProperties>
</file>