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you will </a:t>
            </a:r>
            <a:r>
              <a:rPr lang="en-US" b="1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Overview of SQL</a:t>
            </a:r>
          </a:p>
          <a:p>
            <a:r>
              <a:rPr lang="en-US" dirty="0"/>
              <a:t>Create, alter and delete databases and tables</a:t>
            </a:r>
          </a:p>
          <a:p>
            <a:r>
              <a:rPr lang="en-US" dirty="0"/>
              <a:t>Query a database using multiple operations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Insert, Update and Delete Records</a:t>
            </a:r>
          </a:p>
          <a:p>
            <a:r>
              <a:rPr lang="en-US" dirty="0"/>
              <a:t>Join tables together</a:t>
            </a:r>
          </a:p>
          <a:p>
            <a:r>
              <a:rPr lang="en-US" dirty="0"/>
              <a:t>Use aliases</a:t>
            </a:r>
          </a:p>
          <a:p>
            <a:r>
              <a:rPr lang="en-US" dirty="0"/>
              <a:t>Constrains (Primary</a:t>
            </a:r>
            <a:r>
              <a:rPr lang="en-US"/>
              <a:t>, </a:t>
            </a:r>
            <a:r>
              <a:rPr lang="en-US" smtClean="0"/>
              <a:t>foreign)</a:t>
            </a:r>
            <a:endParaRPr lang="en-US" dirty="0"/>
          </a:p>
          <a:p>
            <a:r>
              <a:rPr lang="en-US" dirty="0" smtClean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What you will 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Zaman Mostafiz</dc:creator>
  <cp:lastModifiedBy>Syed Zaman Mostafiz</cp:lastModifiedBy>
  <cp:revision>4</cp:revision>
  <dcterms:created xsi:type="dcterms:W3CDTF">2006-08-16T00:00:00Z</dcterms:created>
  <dcterms:modified xsi:type="dcterms:W3CDTF">2017-07-25T02:13:51Z</dcterms:modified>
</cp:coreProperties>
</file>