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bn-BD" b="1" dirty="0" smtClean="0"/>
              <a:t>Mysql : </a:t>
            </a:r>
            <a:r>
              <a:rPr lang="en-US" dirty="0" smtClean="0"/>
              <a:t>The</a:t>
            </a:r>
            <a:r>
              <a:rPr lang="bn-BD" dirty="0" smtClean="0"/>
              <a:t> mysql</a:t>
            </a:r>
            <a:r>
              <a:rPr lang="en-US" dirty="0"/>
              <a:t> </a:t>
            </a:r>
            <a:r>
              <a:rPr lang="en-US" dirty="0" smtClean="0"/>
              <a:t>are </a:t>
            </a:r>
            <a:r>
              <a:rPr lang="en-US" dirty="0"/>
              <a:t>procedural and use manual escaping</a:t>
            </a:r>
            <a:r>
              <a:rPr lang="en-US" dirty="0" smtClean="0"/>
              <a:t>.</a:t>
            </a:r>
            <a:endParaRPr lang="bn-BD" dirty="0" smtClean="0"/>
          </a:p>
          <a:p>
            <a:r>
              <a:rPr lang="bn-BD" b="1" dirty="0" smtClean="0"/>
              <a:t>Mysqli</a:t>
            </a:r>
            <a:r>
              <a:rPr lang="bn-BD" dirty="0" smtClean="0"/>
              <a:t> : </a:t>
            </a:r>
            <a:r>
              <a:rPr lang="bn-BD" sz="2800" dirty="0" smtClean="0"/>
              <a:t>it’s </a:t>
            </a:r>
            <a:r>
              <a:rPr lang="en-US" sz="2800" dirty="0" smtClean="0"/>
              <a:t>object-oriented </a:t>
            </a:r>
            <a:r>
              <a:rPr lang="en-US" sz="2800" dirty="0"/>
              <a:t>and procedural versions. It has support for prepared statements</a:t>
            </a:r>
            <a:r>
              <a:rPr lang="en-US" sz="2800" dirty="0" smtClean="0"/>
              <a:t>.</a:t>
            </a:r>
            <a:endParaRPr lang="bn-BD" sz="2800" dirty="0" smtClean="0"/>
          </a:p>
          <a:p>
            <a:r>
              <a:rPr lang="bn-BD" sz="2800" b="1" dirty="0" smtClean="0"/>
              <a:t>PDO : </a:t>
            </a:r>
            <a:r>
              <a:rPr lang="en-US" sz="2800" dirty="0" smtClean="0"/>
              <a:t>PHP </a:t>
            </a:r>
            <a:r>
              <a:rPr lang="en-US" sz="2800" dirty="0"/>
              <a:t>Data </a:t>
            </a:r>
            <a:r>
              <a:rPr lang="en-US" sz="2800" dirty="0" smtClean="0"/>
              <a:t>Objects </a:t>
            </a:r>
            <a:r>
              <a:rPr lang="en-US" sz="2800" dirty="0"/>
              <a:t>is a general database abstraction layer with support for MySQL among many other databases. It provides prepared statements, and significant flexibility in how data is returned.</a:t>
            </a:r>
          </a:p>
          <a:p>
            <a:endParaRPr lang="en-US" sz="2800" b="1" dirty="0"/>
          </a:p>
        </p:txBody>
      </p:sp>
    </p:spTree>
    <p:extLst>
      <p:ext uri="{BB962C8B-B14F-4D97-AF65-F5344CB8AC3E}">
        <p14:creationId xmlns:p14="http://schemas.microsoft.com/office/powerpoint/2010/main" val="3423135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lstStyle/>
          <a:p>
            <a:pPr marL="0" indent="0">
              <a:buNone/>
            </a:pPr>
            <a:r>
              <a:rPr lang="bn-BD" dirty="0" smtClean="0"/>
              <a:t>         </a:t>
            </a:r>
            <a:r>
              <a:rPr lang="bn-BD" sz="3600" b="1" dirty="0" smtClean="0"/>
              <a:t>Difference by order by group by</a:t>
            </a:r>
          </a:p>
          <a:p>
            <a:pPr marL="0" indent="0">
              <a:buNone/>
            </a:pPr>
            <a:endParaRPr lang="bn-BD" sz="3600" b="1" dirty="0" smtClean="0"/>
          </a:p>
          <a:p>
            <a:pPr marL="0" indent="0">
              <a:buNone/>
            </a:pPr>
            <a:r>
              <a:rPr lang="en-US" sz="3600" dirty="0"/>
              <a:t>ORDER BY is used for changing the order in which records are returned according to specified column</a:t>
            </a:r>
            <a:r>
              <a:rPr lang="en-US" sz="3600" dirty="0" smtClean="0"/>
              <a:t>.</a:t>
            </a:r>
            <a:endParaRPr lang="bn-BD" sz="3600" dirty="0" smtClean="0"/>
          </a:p>
          <a:p>
            <a:pPr marL="0" indent="0">
              <a:buNone/>
            </a:pPr>
            <a:endParaRPr lang="bn-BD" sz="3600" dirty="0"/>
          </a:p>
          <a:p>
            <a:pPr marL="0" indent="0">
              <a:buNone/>
            </a:pPr>
            <a:r>
              <a:rPr lang="en-US" dirty="0"/>
              <a:t>SELECT * FROM Customers ORDER BY Name</a:t>
            </a:r>
          </a:p>
          <a:p>
            <a:pPr marL="0" indent="0">
              <a:buNone/>
            </a:pPr>
            <a:endParaRPr lang="en-US" dirty="0"/>
          </a:p>
        </p:txBody>
      </p:sp>
    </p:spTree>
    <p:extLst>
      <p:ext uri="{BB962C8B-B14F-4D97-AF65-F5344CB8AC3E}">
        <p14:creationId xmlns:p14="http://schemas.microsoft.com/office/powerpoint/2010/main" val="60511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t>GROUP BY is used in conjunction with the aggregate functions to group the result-set by one or more </a:t>
            </a:r>
            <a:r>
              <a:rPr lang="en-US" dirty="0" smtClean="0"/>
              <a:t>columns.</a:t>
            </a:r>
            <a:endParaRPr lang="bn-BD" dirty="0" smtClean="0"/>
          </a:p>
          <a:p>
            <a:pPr marL="0" indent="0">
              <a:buNone/>
            </a:pPr>
            <a:endParaRPr lang="bn-BD" dirty="0"/>
          </a:p>
          <a:p>
            <a:pPr marL="0" indent="0">
              <a:buNone/>
            </a:pPr>
            <a:r>
              <a:rPr lang="en-US" dirty="0"/>
              <a:t>SELECT COUNT(</a:t>
            </a:r>
            <a:r>
              <a:rPr lang="en-US" dirty="0" err="1"/>
              <a:t>CustomerID</a:t>
            </a:r>
            <a:r>
              <a:rPr lang="en-US" dirty="0"/>
              <a:t>), Country</a:t>
            </a:r>
            <a:br>
              <a:rPr lang="en-US" dirty="0"/>
            </a:br>
            <a:r>
              <a:rPr lang="en-US" dirty="0"/>
              <a:t>FROM Customers</a:t>
            </a:r>
            <a:br>
              <a:rPr lang="en-US" dirty="0"/>
            </a:br>
            <a:r>
              <a:rPr lang="en-US" dirty="0"/>
              <a:t>GROUP BY Country;</a:t>
            </a:r>
            <a:endParaRPr lang="en-US" dirty="0"/>
          </a:p>
        </p:txBody>
      </p:sp>
    </p:spTree>
    <p:extLst>
      <p:ext uri="{BB962C8B-B14F-4D97-AF65-F5344CB8AC3E}">
        <p14:creationId xmlns:p14="http://schemas.microsoft.com/office/powerpoint/2010/main" val="222995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bn-BD" dirty="0" smtClean="0"/>
              <a:t>Primary key</a:t>
            </a:r>
            <a:endParaRPr lang="en-US" dirty="0"/>
          </a:p>
        </p:txBody>
      </p:sp>
      <p:sp>
        <p:nvSpPr>
          <p:cNvPr id="3" name="Content Placeholder 2"/>
          <p:cNvSpPr>
            <a:spLocks noGrp="1"/>
          </p:cNvSpPr>
          <p:nvPr>
            <p:ph idx="1"/>
          </p:nvPr>
        </p:nvSpPr>
        <p:spPr/>
        <p:txBody>
          <a:bodyPr/>
          <a:lstStyle/>
          <a:p>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a:t>
            </a:r>
            <a:r>
              <a:rPr lang="en-US" dirty="0" err="1"/>
              <a:t>varchar</a:t>
            </a:r>
            <a:r>
              <a:rPr lang="en-US" dirty="0"/>
              <a:t>(255) NOT NULL,</a:t>
            </a:r>
            <a:br>
              <a:rPr lang="en-US" dirty="0"/>
            </a:br>
            <a:r>
              <a:rPr lang="en-US" dirty="0"/>
              <a:t>    </a:t>
            </a:r>
            <a:r>
              <a:rPr lang="en-US" dirty="0" err="1"/>
              <a:t>FirstName</a:t>
            </a:r>
            <a:r>
              <a:rPr lang="en-US" dirty="0"/>
              <a:t> </a:t>
            </a:r>
            <a:r>
              <a:rPr lang="en-US" dirty="0" err="1"/>
              <a:t>varchar</a:t>
            </a:r>
            <a:r>
              <a:rPr lang="en-US" dirty="0"/>
              <a:t>(255),</a:t>
            </a:r>
            <a:br>
              <a:rPr lang="en-US" dirty="0"/>
            </a:br>
            <a:r>
              <a:rPr lang="en-US" dirty="0"/>
              <a:t>    Age </a:t>
            </a:r>
            <a:r>
              <a:rPr lang="en-US" dirty="0" err="1"/>
              <a:t>int</a:t>
            </a:r>
            <a:r>
              <a:rPr lang="en-US" dirty="0"/>
              <a:t>,</a:t>
            </a:r>
            <a:br>
              <a:rPr lang="en-US" dirty="0"/>
            </a:br>
            <a:r>
              <a:rPr lang="en-US" dirty="0"/>
              <a:t>    PRIMARY KEY (ID)</a:t>
            </a:r>
            <a:br>
              <a:rPr lang="en-US" dirty="0"/>
            </a:br>
            <a:r>
              <a:rPr lang="en-US" dirty="0"/>
              <a:t>);</a:t>
            </a:r>
            <a:endParaRPr lang="en-US" dirty="0"/>
          </a:p>
        </p:txBody>
      </p:sp>
    </p:spTree>
    <p:extLst>
      <p:ext uri="{BB962C8B-B14F-4D97-AF65-F5344CB8AC3E}">
        <p14:creationId xmlns:p14="http://schemas.microsoft.com/office/powerpoint/2010/main" val="4829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FOREIGN KEY</a:t>
            </a:r>
            <a:br>
              <a:rPr lang="en-US" b="1" dirty="0"/>
            </a:br>
            <a:endParaRPr lang="en-US" dirty="0"/>
          </a:p>
        </p:txBody>
      </p:sp>
      <p:sp>
        <p:nvSpPr>
          <p:cNvPr id="3" name="Content Placeholder 2"/>
          <p:cNvSpPr>
            <a:spLocks noGrp="1"/>
          </p:cNvSpPr>
          <p:nvPr>
            <p:ph idx="1"/>
          </p:nvPr>
        </p:nvSpPr>
        <p:spPr/>
        <p:txBody>
          <a:bodyPr/>
          <a:lstStyle/>
          <a:p>
            <a:r>
              <a:rPr lang="en-US" dirty="0"/>
              <a:t>CREATE TABLE Orders (</a:t>
            </a:r>
            <a:br>
              <a:rPr lang="en-US" dirty="0"/>
            </a:br>
            <a:r>
              <a:rPr lang="en-US" dirty="0"/>
              <a:t>    </a:t>
            </a:r>
            <a:r>
              <a:rPr lang="en-US" dirty="0" err="1"/>
              <a:t>OrderID</a:t>
            </a:r>
            <a:r>
              <a:rPr lang="en-US" dirty="0"/>
              <a:t> </a:t>
            </a:r>
            <a:r>
              <a:rPr lang="en-US" dirty="0" err="1"/>
              <a:t>int</a:t>
            </a:r>
            <a:r>
              <a:rPr lang="en-US" dirty="0"/>
              <a:t> NOT NULL,</a:t>
            </a:r>
            <a:br>
              <a:rPr lang="en-US" dirty="0"/>
            </a:br>
            <a:r>
              <a:rPr lang="en-US" dirty="0"/>
              <a:t>    </a:t>
            </a:r>
            <a:r>
              <a:rPr lang="en-US" dirty="0" err="1"/>
              <a:t>OrderNumber</a:t>
            </a:r>
            <a:r>
              <a:rPr lang="en-US" dirty="0"/>
              <a:t> </a:t>
            </a:r>
            <a:r>
              <a:rPr lang="en-US" dirty="0" err="1"/>
              <a:t>int</a:t>
            </a:r>
            <a:r>
              <a:rPr lang="en-US" dirty="0"/>
              <a:t> NOT NULL,</a:t>
            </a:r>
            <a:br>
              <a:rPr lang="en-US" dirty="0"/>
            </a:br>
            <a:r>
              <a:rPr lang="en-US" dirty="0"/>
              <a:t>    </a:t>
            </a:r>
            <a:r>
              <a:rPr lang="en-US" dirty="0" err="1"/>
              <a:t>PersonID</a:t>
            </a:r>
            <a:r>
              <a:rPr lang="en-US" dirty="0"/>
              <a:t> </a:t>
            </a:r>
            <a:r>
              <a:rPr lang="en-US" dirty="0" err="1"/>
              <a:t>int</a:t>
            </a:r>
            <a:r>
              <a:rPr lang="en-US" dirty="0"/>
              <a:t>,</a:t>
            </a:r>
            <a:br>
              <a:rPr lang="en-US" dirty="0"/>
            </a:br>
            <a:r>
              <a:rPr lang="en-US" dirty="0"/>
              <a:t>    PRIMARY KEY (</a:t>
            </a:r>
            <a:r>
              <a:rPr lang="en-US" dirty="0" err="1"/>
              <a:t>OrderID</a:t>
            </a:r>
            <a:r>
              <a:rPr lang="en-US" dirty="0"/>
              <a:t>),</a:t>
            </a:r>
            <a:br>
              <a:rPr lang="en-US" dirty="0"/>
            </a:br>
            <a:r>
              <a:rPr lang="en-US" dirty="0"/>
              <a:t>    FOREIGN KEY (</a:t>
            </a:r>
            <a:r>
              <a:rPr lang="en-US" dirty="0" err="1"/>
              <a:t>PersonID</a:t>
            </a:r>
            <a:r>
              <a:rPr lang="en-US" dirty="0"/>
              <a:t>) REFERENCES Persons(</a:t>
            </a:r>
            <a:r>
              <a:rPr lang="en-US" dirty="0" err="1"/>
              <a:t>PersonID</a:t>
            </a:r>
            <a:r>
              <a:rPr lang="en-US" dirty="0"/>
              <a:t>)</a:t>
            </a:r>
            <a:br>
              <a:rPr lang="en-US" dirty="0"/>
            </a:br>
            <a:r>
              <a:rPr lang="en-US" dirty="0"/>
              <a:t>);</a:t>
            </a:r>
            <a:endParaRPr lang="en-US" dirty="0"/>
          </a:p>
        </p:txBody>
      </p:sp>
    </p:spTree>
    <p:extLst>
      <p:ext uri="{BB962C8B-B14F-4D97-AF65-F5344CB8AC3E}">
        <p14:creationId xmlns:p14="http://schemas.microsoft.com/office/powerpoint/2010/main" val="343749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BETWEEN</a:t>
            </a:r>
          </a:p>
        </p:txBody>
      </p:sp>
      <p:sp>
        <p:nvSpPr>
          <p:cNvPr id="3" name="Content Placeholder 2"/>
          <p:cNvSpPr>
            <a:spLocks noGrp="1"/>
          </p:cNvSpPr>
          <p:nvPr>
            <p:ph idx="1"/>
          </p:nvPr>
        </p:nvSpPr>
        <p:spPr>
          <a:xfrm>
            <a:off x="457200" y="1143000"/>
            <a:ext cx="8229600" cy="4983163"/>
          </a:xfrm>
        </p:spPr>
        <p:txBody>
          <a:bodyPr/>
          <a:lstStyle/>
          <a:p>
            <a:r>
              <a:rPr lang="en-US" dirty="0"/>
              <a:t>SELECT * FROM Products</a:t>
            </a:r>
            <a:br>
              <a:rPr lang="en-US" dirty="0"/>
            </a:br>
            <a:r>
              <a:rPr lang="en-US" dirty="0"/>
              <a:t>WHERE Price BETWEEN 10 AND 20;</a:t>
            </a:r>
            <a:endParaRPr lang="en-US" dirty="0"/>
          </a:p>
        </p:txBody>
      </p:sp>
    </p:spTree>
    <p:extLst>
      <p:ext uri="{BB962C8B-B14F-4D97-AF65-F5344CB8AC3E}">
        <p14:creationId xmlns:p14="http://schemas.microsoft.com/office/powerpoint/2010/main" val="275611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bn-BD" dirty="0"/>
              <a:t>J</a:t>
            </a:r>
            <a:r>
              <a:rPr lang="bn-BD" dirty="0" smtClean="0"/>
              <a:t>oin Left</a:t>
            </a:r>
            <a:endParaRPr lang="en-US" dirty="0"/>
          </a:p>
        </p:txBody>
      </p:sp>
      <p:sp>
        <p:nvSpPr>
          <p:cNvPr id="3" name="Content Placeholder 2"/>
          <p:cNvSpPr>
            <a:spLocks noGrp="1"/>
          </p:cNvSpPr>
          <p:nvPr>
            <p:ph idx="1"/>
          </p:nvPr>
        </p:nvSpPr>
        <p:spPr>
          <a:xfrm>
            <a:off x="457200" y="1143000"/>
            <a:ext cx="8229600" cy="5257800"/>
          </a:xfrm>
        </p:spPr>
        <p:txBody>
          <a:bodyPr>
            <a:normAutofit/>
          </a:bodyPr>
          <a:lstStyle/>
          <a:p>
            <a:pPr marL="0" indent="0">
              <a:buNone/>
            </a:pPr>
            <a:endParaRPr lang="bn-BD" sz="3600" dirty="0" smtClean="0"/>
          </a:p>
          <a:p>
            <a:pPr marL="0" indent="0">
              <a:buNone/>
            </a:pPr>
            <a:r>
              <a:rPr lang="en-US" sz="3600" dirty="0" smtClean="0"/>
              <a:t>SELECT </a:t>
            </a:r>
            <a:r>
              <a:rPr lang="en-US" sz="3600" i="1" dirty="0" err="1"/>
              <a:t>column_name</a:t>
            </a:r>
            <a:r>
              <a:rPr lang="en-US" sz="3600" i="1" dirty="0"/>
              <a:t>(s)</a:t>
            </a:r>
            <a:r>
              <a:rPr lang="en-US" sz="3600" dirty="0"/>
              <a:t/>
            </a:r>
            <a:br>
              <a:rPr lang="en-US" sz="3600" dirty="0"/>
            </a:br>
            <a:r>
              <a:rPr lang="en-US" sz="3600" dirty="0"/>
              <a:t>FROM </a:t>
            </a:r>
            <a:r>
              <a:rPr lang="en-US" sz="3600" i="1" dirty="0"/>
              <a:t>table1</a:t>
            </a:r>
            <a:r>
              <a:rPr lang="en-US" sz="3600" dirty="0"/>
              <a:t/>
            </a:r>
            <a:br>
              <a:rPr lang="en-US" sz="3600" dirty="0"/>
            </a:br>
            <a:r>
              <a:rPr lang="en-US" sz="3600" dirty="0"/>
              <a:t>LEFT JOIN </a:t>
            </a:r>
            <a:r>
              <a:rPr lang="en-US" sz="3600" i="1" dirty="0"/>
              <a:t>table2 </a:t>
            </a:r>
            <a:r>
              <a:rPr lang="en-US" sz="3600" dirty="0"/>
              <a:t>ON </a:t>
            </a:r>
            <a:r>
              <a:rPr lang="en-US" sz="3600" i="1" dirty="0"/>
              <a:t>table1.column_name </a:t>
            </a:r>
            <a:r>
              <a:rPr lang="en-US" sz="3600" dirty="0"/>
              <a:t>=</a:t>
            </a:r>
            <a:r>
              <a:rPr lang="en-US" sz="3600" i="1" dirty="0"/>
              <a:t> table2.column_name</a:t>
            </a:r>
            <a:r>
              <a:rPr lang="en-US" sz="3600" dirty="0"/>
              <a:t>;</a:t>
            </a:r>
            <a:endParaRPr lang="en-US" sz="3600" dirty="0"/>
          </a:p>
        </p:txBody>
      </p:sp>
    </p:spTree>
    <p:extLst>
      <p:ext uri="{BB962C8B-B14F-4D97-AF65-F5344CB8AC3E}">
        <p14:creationId xmlns:p14="http://schemas.microsoft.com/office/powerpoint/2010/main" val="173527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Right Join</a:t>
            </a:r>
            <a:endParaRPr lang="en-US" dirty="0"/>
          </a:p>
        </p:txBody>
      </p:sp>
      <p:sp>
        <p:nvSpPr>
          <p:cNvPr id="3" name="Content Placeholder 2"/>
          <p:cNvSpPr>
            <a:spLocks noGrp="1"/>
          </p:cNvSpPr>
          <p:nvPr>
            <p:ph idx="1"/>
          </p:nvPr>
        </p:nvSpPr>
        <p:spPr/>
        <p:txBody>
          <a:bodyPr/>
          <a:lstStyle/>
          <a:p>
            <a:r>
              <a:rPr lang="en-US" dirty="0"/>
              <a:t>SELECT </a:t>
            </a:r>
            <a:r>
              <a:rPr lang="en-US" i="1" dirty="0" err="1"/>
              <a:t>column_name</a:t>
            </a:r>
            <a:r>
              <a:rPr lang="en-US" i="1" dirty="0"/>
              <a:t>(s)</a:t>
            </a:r>
            <a:r>
              <a:rPr lang="en-US" dirty="0"/>
              <a:t/>
            </a:r>
            <a:br>
              <a:rPr lang="en-US" dirty="0"/>
            </a:br>
            <a:r>
              <a:rPr lang="en-US" dirty="0"/>
              <a:t>FROM </a:t>
            </a:r>
            <a:r>
              <a:rPr lang="en-US" i="1" dirty="0"/>
              <a:t>table1</a:t>
            </a:r>
            <a:r>
              <a:rPr lang="en-US" dirty="0"/>
              <a:t/>
            </a:r>
            <a:br>
              <a:rPr lang="en-US" dirty="0"/>
            </a:br>
            <a:r>
              <a:rPr lang="en-US" dirty="0"/>
              <a:t>RIGHT JOIN </a:t>
            </a:r>
            <a:r>
              <a:rPr lang="en-US" i="1" dirty="0"/>
              <a:t>table2 </a:t>
            </a:r>
            <a:r>
              <a:rPr lang="en-US" dirty="0"/>
              <a:t>ON </a:t>
            </a:r>
            <a:r>
              <a:rPr lang="en-US" i="1" dirty="0"/>
              <a:t>table1.column_name </a:t>
            </a:r>
            <a:r>
              <a:rPr lang="en-US" dirty="0"/>
              <a:t>=</a:t>
            </a:r>
            <a:r>
              <a:rPr lang="en-US" i="1" dirty="0"/>
              <a:t> table2.column_name</a:t>
            </a:r>
            <a:r>
              <a:rPr lang="en-US" dirty="0"/>
              <a:t>;</a:t>
            </a:r>
            <a:endParaRPr lang="en-US" dirty="0"/>
          </a:p>
        </p:txBody>
      </p:sp>
    </p:spTree>
    <p:extLst>
      <p:ext uri="{BB962C8B-B14F-4D97-AF65-F5344CB8AC3E}">
        <p14:creationId xmlns:p14="http://schemas.microsoft.com/office/powerpoint/2010/main" val="235961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Like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WHERE </a:t>
            </a:r>
            <a:r>
              <a:rPr lang="en-US" dirty="0" err="1"/>
              <a:t>CustomerName</a:t>
            </a:r>
            <a:r>
              <a:rPr lang="en-US" dirty="0"/>
              <a:t> LIKE 'a</a:t>
            </a:r>
            <a:r>
              <a:rPr lang="en-US" dirty="0" smtClean="0"/>
              <a:t>%‘</a:t>
            </a:r>
            <a:r>
              <a:rPr lang="bn-BD" dirty="0" smtClean="0"/>
              <a:t> == </a:t>
            </a:r>
            <a:r>
              <a:rPr lang="en-US" dirty="0" smtClean="0"/>
              <a:t>Finds </a:t>
            </a:r>
            <a:r>
              <a:rPr lang="en-US" dirty="0"/>
              <a:t>any values that starts with "</a:t>
            </a:r>
            <a:r>
              <a:rPr lang="en-US" dirty="0" smtClean="0"/>
              <a:t>a“</a:t>
            </a:r>
            <a:endParaRPr lang="bn-BD" dirty="0" smtClean="0"/>
          </a:p>
          <a:p>
            <a:pPr marL="0" indent="0">
              <a:buNone/>
            </a:pPr>
            <a:r>
              <a:rPr lang="en-US" dirty="0"/>
              <a:t>WHERE </a:t>
            </a:r>
            <a:r>
              <a:rPr lang="en-US" dirty="0" err="1"/>
              <a:t>CustomerName</a:t>
            </a:r>
            <a:r>
              <a:rPr lang="en-US" dirty="0"/>
              <a:t> LIKE '%</a:t>
            </a:r>
            <a:r>
              <a:rPr lang="en-US" dirty="0" smtClean="0"/>
              <a:t>a‘</a:t>
            </a:r>
            <a:r>
              <a:rPr lang="bn-BD" dirty="0" smtClean="0"/>
              <a:t> == </a:t>
            </a:r>
            <a:r>
              <a:rPr lang="en-US" dirty="0"/>
              <a:t>Finds any values that ends with "</a:t>
            </a:r>
            <a:r>
              <a:rPr lang="en-US" dirty="0" smtClean="0"/>
              <a:t>a“</a:t>
            </a:r>
            <a:endParaRPr lang="bn-BD" dirty="0" smtClean="0"/>
          </a:p>
          <a:p>
            <a:pPr marL="0" indent="0">
              <a:buNone/>
            </a:pPr>
            <a:r>
              <a:rPr lang="en-US" dirty="0"/>
              <a:t>WHERE </a:t>
            </a:r>
            <a:r>
              <a:rPr lang="en-US" dirty="0" err="1"/>
              <a:t>CustomerName</a:t>
            </a:r>
            <a:r>
              <a:rPr lang="en-US" dirty="0"/>
              <a:t> LIKE '%or</a:t>
            </a:r>
            <a:r>
              <a:rPr lang="en-US" dirty="0" smtClean="0"/>
              <a:t>%‘</a:t>
            </a:r>
            <a:r>
              <a:rPr lang="bn-BD" dirty="0" smtClean="0"/>
              <a:t> == </a:t>
            </a:r>
            <a:r>
              <a:rPr lang="en-US" dirty="0"/>
              <a:t>Finds any values that have "or" in any </a:t>
            </a:r>
            <a:r>
              <a:rPr lang="en-US" dirty="0" smtClean="0"/>
              <a:t>position</a:t>
            </a:r>
            <a:endParaRPr lang="bn-BD" dirty="0" smtClean="0"/>
          </a:p>
          <a:p>
            <a:pPr marL="0" indent="0">
              <a:buNone/>
            </a:pPr>
            <a:r>
              <a:rPr lang="en-US" dirty="0"/>
              <a:t>WHERE </a:t>
            </a:r>
            <a:r>
              <a:rPr lang="en-US" dirty="0" err="1"/>
              <a:t>CustomerName</a:t>
            </a:r>
            <a:r>
              <a:rPr lang="en-US" dirty="0"/>
              <a:t> LIKE '_r</a:t>
            </a:r>
            <a:r>
              <a:rPr lang="en-US" dirty="0" smtClean="0"/>
              <a:t>%‘</a:t>
            </a:r>
            <a:r>
              <a:rPr lang="bn-BD" dirty="0" smtClean="0"/>
              <a:t> == </a:t>
            </a:r>
            <a:r>
              <a:rPr lang="en-US" dirty="0"/>
              <a:t>Finds any values that have "r" in the second </a:t>
            </a:r>
            <a:r>
              <a:rPr lang="en-US" dirty="0" smtClean="0"/>
              <a:t>position</a:t>
            </a:r>
            <a:endParaRPr lang="bn-BD" dirty="0" smtClean="0"/>
          </a:p>
          <a:p>
            <a:pPr marL="0" indent="0">
              <a:buNone/>
            </a:pPr>
            <a:r>
              <a:rPr lang="en-US" dirty="0"/>
              <a:t>WHERE </a:t>
            </a:r>
            <a:r>
              <a:rPr lang="en-US" dirty="0" err="1"/>
              <a:t>CustomerName</a:t>
            </a:r>
            <a:r>
              <a:rPr lang="en-US" dirty="0"/>
              <a:t> LIKE 'a</a:t>
            </a:r>
            <a:r>
              <a:rPr lang="en-US" dirty="0" smtClean="0"/>
              <a:t>_%_%‘</a:t>
            </a:r>
            <a:r>
              <a:rPr lang="bn-BD" dirty="0" smtClean="0"/>
              <a:t> == </a:t>
            </a:r>
            <a:r>
              <a:rPr lang="en-US" dirty="0"/>
              <a:t>Finds any values that starts with "a" and are at least 3 characters in </a:t>
            </a:r>
            <a:r>
              <a:rPr lang="en-US" dirty="0" smtClean="0"/>
              <a:t>length</a:t>
            </a:r>
            <a:endParaRPr lang="bn-BD" dirty="0" smtClean="0"/>
          </a:p>
          <a:p>
            <a:pPr marL="0" indent="0">
              <a:buNone/>
            </a:pPr>
            <a:r>
              <a:rPr lang="en-US" dirty="0"/>
              <a:t>WHERE </a:t>
            </a:r>
            <a:r>
              <a:rPr lang="en-US" dirty="0" err="1"/>
              <a:t>ContactName</a:t>
            </a:r>
            <a:r>
              <a:rPr lang="en-US" dirty="0"/>
              <a:t> LIKE </a:t>
            </a:r>
            <a:r>
              <a:rPr lang="en-US" dirty="0" smtClean="0"/>
              <a:t>'</a:t>
            </a:r>
            <a:r>
              <a:rPr lang="en-US" dirty="0" err="1" smtClean="0"/>
              <a:t>a%o</a:t>
            </a:r>
            <a:r>
              <a:rPr lang="en-US" dirty="0" smtClean="0"/>
              <a:t>‘</a:t>
            </a:r>
            <a:r>
              <a:rPr lang="bn-BD" dirty="0" smtClean="0"/>
              <a:t> == </a:t>
            </a:r>
            <a:r>
              <a:rPr lang="en-US" dirty="0"/>
              <a:t>Finds any values that starts with "a" and ends with "o"</a:t>
            </a:r>
            <a:endParaRPr lang="bn-BD" dirty="0" smtClean="0"/>
          </a:p>
          <a:p>
            <a:pPr marL="0" indent="0">
              <a:buNone/>
            </a:pPr>
            <a:endParaRPr lang="bn-BD" dirty="0" smtClean="0"/>
          </a:p>
          <a:p>
            <a:pPr marL="0" indent="0">
              <a:buNone/>
            </a:pPr>
            <a:endParaRPr lang="bn-BD" dirty="0" smtClean="0"/>
          </a:p>
          <a:p>
            <a:pPr marL="0" indent="0">
              <a:buNone/>
            </a:pPr>
            <a:endParaRPr lang="en-US" dirty="0"/>
          </a:p>
        </p:txBody>
      </p:sp>
    </p:spTree>
    <p:extLst>
      <p:ext uri="{BB962C8B-B14F-4D97-AF65-F5344CB8AC3E}">
        <p14:creationId xmlns:p14="http://schemas.microsoft.com/office/powerpoint/2010/main" val="204154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SQL Aliases</a:t>
            </a:r>
          </a:p>
        </p:txBody>
      </p:sp>
      <p:sp>
        <p:nvSpPr>
          <p:cNvPr id="3" name="Content Placeholder 2"/>
          <p:cNvSpPr>
            <a:spLocks noGrp="1"/>
          </p:cNvSpPr>
          <p:nvPr>
            <p:ph idx="1"/>
          </p:nvPr>
        </p:nvSpPr>
        <p:spPr>
          <a:xfrm>
            <a:off x="457200" y="1295400"/>
            <a:ext cx="8229600" cy="4830763"/>
          </a:xfrm>
        </p:spPr>
        <p:txBody>
          <a:bodyPr/>
          <a:lstStyle/>
          <a:p>
            <a:pPr marL="0" indent="0">
              <a:buNone/>
            </a:pPr>
            <a:r>
              <a:rPr lang="en-US" dirty="0"/>
              <a:t>SQL aliases are used to give a table, or a column in a table, a temporary name</a:t>
            </a:r>
            <a:r>
              <a:rPr lang="en-US" dirty="0" smtClean="0"/>
              <a:t>.</a:t>
            </a:r>
            <a:endParaRPr lang="bn-BD" dirty="0" smtClean="0"/>
          </a:p>
          <a:p>
            <a:pPr marL="0" indent="0">
              <a:buNone/>
            </a:pPr>
            <a:endParaRPr lang="bn-BD" dirty="0"/>
          </a:p>
          <a:p>
            <a:pPr marL="0" indent="0">
              <a:buNone/>
            </a:pPr>
            <a:r>
              <a:rPr lang="en-US" dirty="0"/>
              <a:t>SELECT </a:t>
            </a:r>
            <a:r>
              <a:rPr lang="en-US" dirty="0" err="1"/>
              <a:t>CustomerID</a:t>
            </a:r>
            <a:r>
              <a:rPr lang="en-US" dirty="0"/>
              <a:t> as ID, </a:t>
            </a:r>
            <a:r>
              <a:rPr lang="en-US" dirty="0" err="1"/>
              <a:t>CustomerName</a:t>
            </a:r>
            <a:r>
              <a:rPr lang="en-US" dirty="0"/>
              <a:t> AS Customer</a:t>
            </a:r>
            <a:br>
              <a:rPr lang="en-US" dirty="0"/>
            </a:br>
            <a:r>
              <a:rPr lang="en-US" dirty="0"/>
              <a:t>FROM Customers;</a:t>
            </a:r>
            <a:endParaRPr lang="en-US" dirty="0"/>
          </a:p>
        </p:txBody>
      </p:sp>
    </p:spTree>
    <p:extLst>
      <p:ext uri="{BB962C8B-B14F-4D97-AF65-F5344CB8AC3E}">
        <p14:creationId xmlns:p14="http://schemas.microsoft.com/office/powerpoint/2010/main" val="130889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bn-BD" dirty="0" smtClean="0"/>
              <a:t>Union</a:t>
            </a:r>
            <a:endParaRPr lang="en-US" dirty="0"/>
          </a:p>
        </p:txBody>
      </p:sp>
      <p:sp>
        <p:nvSpPr>
          <p:cNvPr id="3" name="Content Placeholder 2"/>
          <p:cNvSpPr>
            <a:spLocks noGrp="1"/>
          </p:cNvSpPr>
          <p:nvPr>
            <p:ph idx="1"/>
          </p:nvPr>
        </p:nvSpPr>
        <p:spPr>
          <a:xfrm>
            <a:off x="457200" y="1295400"/>
            <a:ext cx="8229600" cy="5105400"/>
          </a:xfrm>
        </p:spPr>
        <p:txBody>
          <a:bodyPr/>
          <a:lstStyle/>
          <a:p>
            <a:r>
              <a:rPr lang="en-US" dirty="0"/>
              <a:t>SELECT City FROM Customers</a:t>
            </a:r>
          </a:p>
          <a:p>
            <a:r>
              <a:rPr lang="en-US" dirty="0"/>
              <a:t>UNION</a:t>
            </a:r>
          </a:p>
          <a:p>
            <a:r>
              <a:rPr lang="en-US" dirty="0"/>
              <a:t>SELECT City FROM Suppliers</a:t>
            </a:r>
          </a:p>
          <a:p>
            <a:r>
              <a:rPr lang="en-US" dirty="0"/>
              <a:t>ORDER BY City;</a:t>
            </a:r>
          </a:p>
        </p:txBody>
      </p:sp>
    </p:spTree>
    <p:extLst>
      <p:ext uri="{BB962C8B-B14F-4D97-AF65-F5344CB8AC3E}">
        <p14:creationId xmlns:p14="http://schemas.microsoft.com/office/powerpoint/2010/main" val="222412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81000"/>
            <a:ext cx="7848600" cy="5943600"/>
          </a:xfrm>
        </p:spPr>
        <p:txBody>
          <a:bodyPr>
            <a:normAutofit lnSpcReduction="10000"/>
          </a:bodyPr>
          <a:lstStyle/>
          <a:p>
            <a:pPr algn="l" fontAlgn="base"/>
            <a:r>
              <a:rPr lang="bn-BD" sz="2000" b="1" dirty="0"/>
              <a:t>ডাটা রিডানডেন্সি </a:t>
            </a:r>
            <a:r>
              <a:rPr lang="bn-BD" sz="2000" b="1" dirty="0" smtClean="0"/>
              <a:t>:</a:t>
            </a:r>
            <a:endParaRPr lang="en-US" sz="2000" b="1" dirty="0" smtClean="0"/>
          </a:p>
          <a:p>
            <a:pPr algn="l" fontAlgn="base"/>
            <a:endParaRPr lang="bn-BD" sz="2000" b="1" dirty="0"/>
          </a:p>
          <a:p>
            <a:pPr algn="l"/>
            <a:r>
              <a:rPr lang="bn-BD" dirty="0"/>
              <a:t>ইংরেজিতে </a:t>
            </a:r>
            <a:r>
              <a:rPr lang="en-US" dirty="0"/>
              <a:t>redundant </a:t>
            </a:r>
            <a:r>
              <a:rPr lang="bn-BD" dirty="0"/>
              <a:t>শব্দের অর্থ হচ্ছে প্রয়োজনের অতিরিক্ত। আমাদের ডাটাবেজ ডিজাইনের সময় একটি ব্যাপারে লক্ষ রাখতে হবে যেন আমরা প্রয়োজনের অতিরিক্ত ডাটা না রাখি। অনেক সময়ই একই ডাটা বারবার বিভিন্ন টেবিলে এমনভাবে আসে, যেখানে টেবিলগুলো একটু অন্যভাবে ডিজাইন করলেই অনেক ডাটা বেঁচে যেত। ডাটাবেজ নরমালাইজ করার মাধ্যমে আমরা নিশ্চিত করি যে ডাটাবেজে রিডানডেন্ট ডাটা থাকছে না</a:t>
            </a:r>
            <a:r>
              <a:rPr lang="bn-BD" sz="2000" dirty="0"/>
              <a:t>।</a:t>
            </a:r>
            <a:endParaRPr lang="en-US" sz="2000" dirty="0"/>
          </a:p>
        </p:txBody>
      </p:sp>
    </p:spTree>
    <p:extLst>
      <p:ext uri="{BB962C8B-B14F-4D97-AF65-F5344CB8AC3E}">
        <p14:creationId xmlns:p14="http://schemas.microsoft.com/office/powerpoint/2010/main" val="156185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91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914400"/>
            <a:ext cx="6894847" cy="4038600"/>
          </a:xfrm>
        </p:spPr>
      </p:pic>
    </p:spTree>
    <p:extLst>
      <p:ext uri="{BB962C8B-B14F-4D97-AF65-F5344CB8AC3E}">
        <p14:creationId xmlns:p14="http://schemas.microsoft.com/office/powerpoint/2010/main" val="18750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10000"/>
          </a:bodyPr>
          <a:lstStyle/>
          <a:p>
            <a:r>
              <a:rPr lang="bn-BD" dirty="0"/>
              <a:t>ডাটা ইনটিগ্রিটি :</a:t>
            </a:r>
            <a:endParaRPr lang="bn-BD" dirty="0"/>
          </a:p>
          <a:p>
            <a:r>
              <a:rPr lang="bn-BD" dirty="0"/>
              <a:t>  </a:t>
            </a:r>
            <a:r>
              <a:rPr lang="en-US" dirty="0"/>
              <a:t>Integrity </a:t>
            </a:r>
            <a:r>
              <a:rPr lang="bn-BD" dirty="0"/>
              <a:t>শব্দের অর্থ হচ্ছে শুদ্ধতা। অনেক সময় ডাটাবেজে বিভিন্ন কারণে (হার্ডওয়্যারের ত্রুটি কিংবা সফটওয়্যারের সমস্যা বা ডাটাবেজ ডিজাইনের সমস্যা) ডাটায় ভেজাল ঢুকে যায়। মনে করি একভাবে হিসেব করলে একজন শিক্ষার্থীর মোট নাম্বার হয় ৫৪৬, আবার আরেকভাবে (যেমন অন্য কোনো টেবিল থেকে ডাটা নিয়ে) হিসেব করলে মোট নাম্বার হয় ৫৫৫। তার মানে ডাটাতে ভেজাল ঢুকে গিয়েছে বা ডাটা তার শুদ্ধতা হারিয়ে ফেলেছে। নরমালাইজেশন করলে ডাটার শুদ্ধতা বজায় থাকার সম্ভাবনা বেড়ে যায় অনেক।</a:t>
            </a:r>
            <a:endParaRPr lang="en-US" dirty="0"/>
          </a:p>
        </p:txBody>
      </p:sp>
    </p:spTree>
    <p:extLst>
      <p:ext uri="{BB962C8B-B14F-4D97-AF65-F5344CB8AC3E}">
        <p14:creationId xmlns:p14="http://schemas.microsoft.com/office/powerpoint/2010/main" val="274572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066800"/>
            <a:ext cx="7516118" cy="4343400"/>
          </a:xfrm>
        </p:spPr>
      </p:pic>
    </p:spTree>
    <p:extLst>
      <p:ext uri="{BB962C8B-B14F-4D97-AF65-F5344CB8AC3E}">
        <p14:creationId xmlns:p14="http://schemas.microsoft.com/office/powerpoint/2010/main" val="292703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marL="0" indent="0">
              <a:buNone/>
            </a:pPr>
            <a:r>
              <a:rPr lang="en-US" sz="4800" dirty="0" smtClean="0"/>
              <a:t>AND</a:t>
            </a:r>
            <a:r>
              <a:rPr lang="en-US" sz="4800" dirty="0"/>
              <a:t>, OR and NOT </a:t>
            </a:r>
            <a:r>
              <a:rPr lang="en-US" sz="4800" dirty="0" smtClean="0"/>
              <a:t>Operators</a:t>
            </a:r>
            <a:endParaRPr lang="bn-BD" sz="4800" dirty="0" smtClean="0"/>
          </a:p>
          <a:p>
            <a:pPr marL="0" indent="0">
              <a:buNone/>
            </a:pPr>
            <a:endParaRPr lang="bn-BD" sz="4800" dirty="0" smtClean="0"/>
          </a:p>
          <a:p>
            <a:r>
              <a:rPr lang="en-US" b="1" dirty="0"/>
              <a:t>SELECT</a:t>
            </a:r>
            <a:r>
              <a:rPr lang="en-US" dirty="0"/>
              <a:t> *  </a:t>
            </a:r>
          </a:p>
          <a:p>
            <a:r>
              <a:rPr lang="en-US" b="1" dirty="0"/>
              <a:t>FROM</a:t>
            </a:r>
            <a:r>
              <a:rPr lang="en-US" dirty="0"/>
              <a:t> </a:t>
            </a:r>
            <a:r>
              <a:rPr lang="en-US" dirty="0" err="1"/>
              <a:t>cus_tbl</a:t>
            </a:r>
            <a:r>
              <a:rPr lang="en-US" dirty="0"/>
              <a:t>  </a:t>
            </a:r>
          </a:p>
          <a:p>
            <a:r>
              <a:rPr lang="en-US" b="1" dirty="0"/>
              <a:t>WHERE</a:t>
            </a:r>
            <a:r>
              <a:rPr lang="en-US" dirty="0"/>
              <a:t> </a:t>
            </a:r>
            <a:r>
              <a:rPr lang="en-US" dirty="0" err="1"/>
              <a:t>cus_firstname</a:t>
            </a:r>
            <a:r>
              <a:rPr lang="en-US" dirty="0"/>
              <a:t> = '</a:t>
            </a:r>
            <a:r>
              <a:rPr lang="en-US" dirty="0" err="1"/>
              <a:t>Ajeet</a:t>
            </a:r>
            <a:r>
              <a:rPr lang="en-US" dirty="0"/>
              <a:t>'  </a:t>
            </a:r>
          </a:p>
          <a:p>
            <a:r>
              <a:rPr lang="en-US" dirty="0"/>
              <a:t>AND </a:t>
            </a:r>
            <a:r>
              <a:rPr lang="en-US" dirty="0" err="1"/>
              <a:t>cus_id</a:t>
            </a:r>
            <a:r>
              <a:rPr lang="en-US" dirty="0"/>
              <a:t> &gt; 3; </a:t>
            </a:r>
          </a:p>
          <a:p>
            <a:pPr marL="0" indent="0">
              <a:buNone/>
            </a:pPr>
            <a:endParaRPr lang="en-US" dirty="0"/>
          </a:p>
        </p:txBody>
      </p:sp>
    </p:spTree>
    <p:extLst>
      <p:ext uri="{BB962C8B-B14F-4D97-AF65-F5344CB8AC3E}">
        <p14:creationId xmlns:p14="http://schemas.microsoft.com/office/powerpoint/2010/main" val="238188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lstStyle/>
          <a:p>
            <a:r>
              <a:rPr lang="bn-BD" b="1" dirty="0" smtClean="0"/>
              <a:t>OR</a:t>
            </a:r>
          </a:p>
          <a:p>
            <a:r>
              <a:rPr lang="en-US" b="1" dirty="0" smtClean="0"/>
              <a:t>SELECT</a:t>
            </a:r>
            <a:r>
              <a:rPr lang="en-US" dirty="0"/>
              <a:t> *  </a:t>
            </a:r>
          </a:p>
          <a:p>
            <a:r>
              <a:rPr lang="en-US" b="1" dirty="0"/>
              <a:t>FROM</a:t>
            </a:r>
            <a:r>
              <a:rPr lang="en-US" dirty="0"/>
              <a:t> </a:t>
            </a:r>
            <a:r>
              <a:rPr lang="en-US" dirty="0" err="1"/>
              <a:t>cus_tbl</a:t>
            </a:r>
            <a:r>
              <a:rPr lang="en-US" dirty="0"/>
              <a:t>  </a:t>
            </a:r>
          </a:p>
          <a:p>
            <a:r>
              <a:rPr lang="en-US" b="1" dirty="0"/>
              <a:t>WHERE</a:t>
            </a:r>
            <a:r>
              <a:rPr lang="en-US" dirty="0"/>
              <a:t> </a:t>
            </a:r>
            <a:r>
              <a:rPr lang="en-US" dirty="0" err="1"/>
              <a:t>cus_firstname</a:t>
            </a:r>
            <a:r>
              <a:rPr lang="en-US" dirty="0"/>
              <a:t> = '</a:t>
            </a:r>
            <a:r>
              <a:rPr lang="en-US" dirty="0" err="1"/>
              <a:t>Ajeet</a:t>
            </a:r>
            <a:r>
              <a:rPr lang="en-US" dirty="0"/>
              <a:t>'  </a:t>
            </a:r>
          </a:p>
          <a:p>
            <a:r>
              <a:rPr lang="en-US" dirty="0"/>
              <a:t>OR </a:t>
            </a:r>
            <a:r>
              <a:rPr lang="en-US" dirty="0" err="1"/>
              <a:t>cus_id</a:t>
            </a:r>
            <a:r>
              <a:rPr lang="en-US" dirty="0"/>
              <a:t> &gt; 100;  </a:t>
            </a:r>
          </a:p>
          <a:p>
            <a:endParaRPr lang="en-US" dirty="0"/>
          </a:p>
        </p:txBody>
      </p:sp>
    </p:spTree>
    <p:extLst>
      <p:ext uri="{BB962C8B-B14F-4D97-AF65-F5344CB8AC3E}">
        <p14:creationId xmlns:p14="http://schemas.microsoft.com/office/powerpoint/2010/main" val="358204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endParaRPr lang="bn-BD" b="1" dirty="0" smtClean="0"/>
          </a:p>
          <a:p>
            <a:r>
              <a:rPr lang="en-US" b="1" dirty="0" smtClean="0"/>
              <a:t>SELECT</a:t>
            </a:r>
            <a:r>
              <a:rPr lang="en-US" dirty="0"/>
              <a:t> *  </a:t>
            </a:r>
          </a:p>
          <a:p>
            <a:r>
              <a:rPr lang="en-US" b="1" dirty="0"/>
              <a:t>FROM</a:t>
            </a:r>
            <a:r>
              <a:rPr lang="en-US" dirty="0"/>
              <a:t> students  </a:t>
            </a:r>
          </a:p>
          <a:p>
            <a:r>
              <a:rPr lang="en-US" b="1" dirty="0"/>
              <a:t>WHERE</a:t>
            </a:r>
            <a:r>
              <a:rPr lang="en-US" dirty="0"/>
              <a:t> (</a:t>
            </a:r>
            <a:r>
              <a:rPr lang="en-US" dirty="0" err="1"/>
              <a:t>course_name</a:t>
            </a:r>
            <a:r>
              <a:rPr lang="en-US" dirty="0"/>
              <a:t> = 'Java' AND </a:t>
            </a:r>
            <a:r>
              <a:rPr lang="en-US" dirty="0" err="1"/>
              <a:t>student_name</a:t>
            </a:r>
            <a:r>
              <a:rPr lang="en-US" dirty="0"/>
              <a:t> = 'Aryan')  </a:t>
            </a:r>
          </a:p>
          <a:p>
            <a:r>
              <a:rPr lang="en-US" dirty="0"/>
              <a:t>OR (</a:t>
            </a:r>
            <a:r>
              <a:rPr lang="en-US" dirty="0" err="1"/>
              <a:t>student_id</a:t>
            </a:r>
            <a:r>
              <a:rPr lang="en-US" dirty="0"/>
              <a:t> &lt; 2);  </a:t>
            </a:r>
          </a:p>
          <a:p>
            <a:endParaRPr lang="en-US" dirty="0"/>
          </a:p>
        </p:txBody>
      </p:sp>
    </p:spTree>
    <p:extLst>
      <p:ext uri="{BB962C8B-B14F-4D97-AF65-F5344CB8AC3E}">
        <p14:creationId xmlns:p14="http://schemas.microsoft.com/office/powerpoint/2010/main" val="361226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marL="0" indent="0">
              <a:buNone/>
            </a:pPr>
            <a:r>
              <a:rPr lang="bn-BD" sz="2800" dirty="0" smtClean="0"/>
              <a:t>NOT</a:t>
            </a:r>
          </a:p>
          <a:p>
            <a:r>
              <a:rPr lang="en-US" sz="4000" b="1" dirty="0"/>
              <a:t>SELECT</a:t>
            </a:r>
            <a:r>
              <a:rPr lang="en-US" sz="4000" dirty="0"/>
              <a:t> *  </a:t>
            </a:r>
          </a:p>
          <a:p>
            <a:r>
              <a:rPr lang="en-US" sz="4000" b="1" dirty="0"/>
              <a:t>FROM</a:t>
            </a:r>
            <a:r>
              <a:rPr lang="en-US" sz="4000" dirty="0"/>
              <a:t> officers  </a:t>
            </a:r>
          </a:p>
          <a:p>
            <a:r>
              <a:rPr lang="en-US" sz="4000" b="1" dirty="0"/>
              <a:t>WHERE</a:t>
            </a:r>
            <a:r>
              <a:rPr lang="en-US" sz="4000" dirty="0"/>
              <a:t> </a:t>
            </a:r>
            <a:r>
              <a:rPr lang="en-US" sz="4000" dirty="0" err="1"/>
              <a:t>officer_name</a:t>
            </a:r>
            <a:r>
              <a:rPr lang="en-US" sz="4000" dirty="0"/>
              <a:t> NOT IN ('</a:t>
            </a:r>
            <a:r>
              <a:rPr lang="en-US" sz="4000" dirty="0" err="1"/>
              <a:t>Ajeet</a:t>
            </a:r>
            <a:r>
              <a:rPr lang="en-US" sz="4000" dirty="0"/>
              <a:t>','</a:t>
            </a:r>
            <a:r>
              <a:rPr lang="en-US" sz="4000" dirty="0" err="1"/>
              <a:t>Vimal</a:t>
            </a:r>
            <a:r>
              <a:rPr lang="en-US" sz="4000" dirty="0"/>
              <a:t>','</a:t>
            </a:r>
            <a:r>
              <a:rPr lang="en-US" sz="4000" dirty="0" err="1"/>
              <a:t>Deepika</a:t>
            </a:r>
            <a:r>
              <a:rPr lang="en-US" sz="4000" dirty="0"/>
              <a:t>');  </a:t>
            </a:r>
          </a:p>
          <a:p>
            <a:pPr marL="0" indent="0">
              <a:buNone/>
            </a:pPr>
            <a:endParaRPr lang="bn-BD" sz="2800" dirty="0"/>
          </a:p>
          <a:p>
            <a:pPr marL="0" indent="0">
              <a:buNone/>
            </a:pPr>
            <a:endParaRPr lang="en-US" sz="2800" dirty="0"/>
          </a:p>
        </p:txBody>
      </p:sp>
    </p:spTree>
    <p:extLst>
      <p:ext uri="{BB962C8B-B14F-4D97-AF65-F5344CB8AC3E}">
        <p14:creationId xmlns:p14="http://schemas.microsoft.com/office/powerpoint/2010/main" val="2188704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322</Words>
  <Application>Microsoft Office PowerPoint</Application>
  <PresentationFormat>On-screen Show (4:3)</PresentationFormat>
  <Paragraphs>64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Primary key</vt:lpstr>
      <vt:lpstr>FOREIGN KEY </vt:lpstr>
      <vt:lpstr>BETWEEN</vt:lpstr>
      <vt:lpstr>Join Left</vt:lpstr>
      <vt:lpstr>Right Join</vt:lpstr>
      <vt:lpstr>Like </vt:lpstr>
      <vt:lpstr>SQL Aliases</vt:lpstr>
      <vt:lpstr>Union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rashedk</dc:creator>
  <cp:lastModifiedBy>rashedk</cp:lastModifiedBy>
  <cp:revision>29</cp:revision>
  <dcterms:created xsi:type="dcterms:W3CDTF">2006-08-16T00:00:00Z</dcterms:created>
  <dcterms:modified xsi:type="dcterms:W3CDTF">2017-05-21T07:54:38Z</dcterms:modified>
</cp:coreProperties>
</file>