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9" r:id="rId7"/>
    <p:sldId id="264" r:id="rId8"/>
    <p:sldId id="258"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0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18-May-17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752600"/>
            <a:ext cx="8382000" cy="1752600"/>
          </a:xfrm>
        </p:spPr>
        <p:txBody>
          <a:bodyPr/>
          <a:lstStyle/>
          <a:p>
            <a:endParaRPr lang="en-US" b="1" dirty="0" smtClean="0">
              <a:solidFill>
                <a:schemeClr val="tx1"/>
              </a:solidFill>
            </a:endParaRPr>
          </a:p>
          <a:p>
            <a:r>
              <a:rPr lang="en-US" b="1" dirty="0" smtClean="0">
                <a:solidFill>
                  <a:schemeClr val="tx1"/>
                </a:solidFill>
              </a:rPr>
              <a:t>echo </a:t>
            </a:r>
            <a:r>
              <a:rPr lang="en-US" b="1" dirty="0">
                <a:solidFill>
                  <a:schemeClr val="tx1"/>
                </a:solidFill>
              </a:rPr>
              <a:t>and print Statements</a:t>
            </a:r>
          </a:p>
          <a:p>
            <a:endParaRPr lang="en-US" dirty="0"/>
          </a:p>
        </p:txBody>
      </p:sp>
    </p:spTree>
    <p:extLst>
      <p:ext uri="{BB962C8B-B14F-4D97-AF65-F5344CB8AC3E}">
        <p14:creationId xmlns:p14="http://schemas.microsoft.com/office/powerpoint/2010/main" val="346945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Polymorphism</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err="1"/>
              <a:t>akta</a:t>
            </a:r>
            <a:r>
              <a:rPr lang="en-US" dirty="0"/>
              <a:t> class </a:t>
            </a:r>
            <a:r>
              <a:rPr lang="en-US" dirty="0" err="1"/>
              <a:t>theke</a:t>
            </a:r>
            <a:r>
              <a:rPr lang="en-US" dirty="0"/>
              <a:t> </a:t>
            </a:r>
            <a:r>
              <a:rPr lang="en-US" dirty="0" err="1"/>
              <a:t>onno</a:t>
            </a:r>
            <a:r>
              <a:rPr lang="en-US" dirty="0"/>
              <a:t> class inheritance </a:t>
            </a:r>
            <a:r>
              <a:rPr lang="en-US" dirty="0" err="1"/>
              <a:t>kore,Method</a:t>
            </a:r>
            <a:r>
              <a:rPr lang="en-US" dirty="0"/>
              <a:t> </a:t>
            </a:r>
            <a:r>
              <a:rPr lang="en-US" dirty="0" err="1"/>
              <a:t>ke</a:t>
            </a:r>
            <a:r>
              <a:rPr lang="en-US" dirty="0"/>
              <a:t> </a:t>
            </a:r>
            <a:r>
              <a:rPr lang="en-US" dirty="0" err="1"/>
              <a:t>overried</a:t>
            </a:r>
            <a:r>
              <a:rPr lang="en-US" dirty="0"/>
              <a:t> </a:t>
            </a:r>
            <a:r>
              <a:rPr lang="en-US" dirty="0" err="1"/>
              <a:t>kore</a:t>
            </a:r>
            <a:r>
              <a:rPr lang="en-US" dirty="0"/>
              <a:t> </a:t>
            </a:r>
            <a:r>
              <a:rPr lang="en-US" dirty="0" err="1"/>
              <a:t>sai</a:t>
            </a:r>
            <a:r>
              <a:rPr lang="en-US" dirty="0"/>
              <a:t> </a:t>
            </a:r>
            <a:r>
              <a:rPr lang="en-US" dirty="0" err="1"/>
              <a:t>Methder</a:t>
            </a:r>
            <a:r>
              <a:rPr lang="en-US" dirty="0"/>
              <a:t> </a:t>
            </a:r>
            <a:r>
              <a:rPr lang="en-US" dirty="0" err="1"/>
              <a:t>moddhe</a:t>
            </a:r>
            <a:r>
              <a:rPr lang="en-US" dirty="0"/>
              <a:t> extra </a:t>
            </a:r>
            <a:r>
              <a:rPr lang="en-US" dirty="0" err="1"/>
              <a:t>kono</a:t>
            </a:r>
            <a:r>
              <a:rPr lang="en-US" dirty="0"/>
              <a:t> function add </a:t>
            </a:r>
            <a:r>
              <a:rPr lang="en-US" dirty="0" err="1"/>
              <a:t>korle</a:t>
            </a:r>
            <a:r>
              <a:rPr lang="en-US" dirty="0"/>
              <a:t> take polymorphism </a:t>
            </a:r>
            <a:r>
              <a:rPr lang="en-US" dirty="0" smtClean="0"/>
              <a:t>bole.</a:t>
            </a:r>
          </a:p>
          <a:p>
            <a:pPr marL="0" indent="0">
              <a:buNone/>
            </a:pPr>
            <a:endParaRPr lang="en-US" dirty="0"/>
          </a:p>
        </p:txBody>
      </p:sp>
    </p:spTree>
    <p:extLst>
      <p:ext uri="{BB962C8B-B14F-4D97-AF65-F5344CB8AC3E}">
        <p14:creationId xmlns:p14="http://schemas.microsoft.com/office/powerpoint/2010/main" val="370049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25000" lnSpcReduction="20000"/>
          </a:bodyPr>
          <a:lstStyle/>
          <a:p>
            <a:r>
              <a:rPr lang="en-US" dirty="0"/>
              <a:t>Class Person {</a:t>
            </a:r>
          </a:p>
          <a:p>
            <a:r>
              <a:rPr lang="en-US" dirty="0"/>
              <a:t>Public $name;</a:t>
            </a:r>
          </a:p>
          <a:p>
            <a:r>
              <a:rPr lang="en-US" dirty="0"/>
              <a:t>Public $age="12";</a:t>
            </a:r>
          </a:p>
          <a:p>
            <a:r>
              <a:rPr lang="en-US" dirty="0"/>
              <a:t>Public $women="Mina";</a:t>
            </a:r>
          </a:p>
          <a:p>
            <a:endParaRPr lang="en-US" dirty="0"/>
          </a:p>
          <a:p>
            <a:endParaRPr lang="en-US" dirty="0"/>
          </a:p>
          <a:p>
            <a:r>
              <a:rPr lang="en-US" dirty="0"/>
              <a:t> public function </a:t>
            </a:r>
            <a:r>
              <a:rPr lang="en-US" dirty="0" err="1"/>
              <a:t>personname</a:t>
            </a:r>
            <a:r>
              <a:rPr lang="en-US" dirty="0"/>
              <a:t> (){</a:t>
            </a:r>
          </a:p>
          <a:p>
            <a:r>
              <a:rPr lang="en-US" dirty="0"/>
              <a:t>   echo "Person Name is :".$this-&gt;name;</a:t>
            </a:r>
          </a:p>
          <a:p>
            <a:r>
              <a:rPr lang="en-US" dirty="0"/>
              <a:t>}</a:t>
            </a:r>
          </a:p>
          <a:p>
            <a:endParaRPr lang="en-US" dirty="0"/>
          </a:p>
          <a:p>
            <a:r>
              <a:rPr lang="en-US" dirty="0"/>
              <a:t> public function personage (){</a:t>
            </a:r>
          </a:p>
          <a:p>
            <a:r>
              <a:rPr lang="en-US" dirty="0"/>
              <a:t>  echo "Person Name is :".$this-&gt;age;</a:t>
            </a:r>
          </a:p>
          <a:p>
            <a:r>
              <a:rPr lang="en-US" dirty="0"/>
              <a:t>  // echo "Total number =" .self:: $value;</a:t>
            </a:r>
          </a:p>
          <a:p>
            <a:r>
              <a:rPr lang="en-US" dirty="0"/>
              <a:t>  }</a:t>
            </a:r>
          </a:p>
          <a:p>
            <a:endParaRPr lang="en-US" dirty="0"/>
          </a:p>
          <a:p>
            <a:endParaRPr lang="en-US" dirty="0"/>
          </a:p>
          <a:p>
            <a:endParaRPr lang="en-US" dirty="0"/>
          </a:p>
          <a:p>
            <a:r>
              <a:rPr lang="en-US" dirty="0"/>
              <a:t>}</a:t>
            </a:r>
          </a:p>
          <a:p>
            <a:endParaRPr lang="en-US" dirty="0"/>
          </a:p>
          <a:p>
            <a:r>
              <a:rPr lang="en-US" dirty="0"/>
              <a:t>class village extends Person {</a:t>
            </a:r>
          </a:p>
          <a:p>
            <a:r>
              <a:rPr lang="en-US" dirty="0"/>
              <a:t>Public $number="120";</a:t>
            </a:r>
          </a:p>
          <a:p>
            <a:endParaRPr lang="en-US" dirty="0"/>
          </a:p>
          <a:p>
            <a:r>
              <a:rPr lang="en-US" dirty="0"/>
              <a:t> public function time (){</a:t>
            </a:r>
          </a:p>
          <a:p>
            <a:r>
              <a:rPr lang="en-US" dirty="0"/>
              <a:t>   // echo  "His is". $this-&gt;women;  </a:t>
            </a:r>
          </a:p>
          <a:p>
            <a:r>
              <a:rPr lang="en-US" dirty="0"/>
              <a:t> }</a:t>
            </a:r>
          </a:p>
          <a:p>
            <a:r>
              <a:rPr lang="en-US" dirty="0"/>
              <a:t> public function personage (){</a:t>
            </a:r>
          </a:p>
          <a:p>
            <a:r>
              <a:rPr lang="en-US" dirty="0"/>
              <a:t>    echo "her number:". $this-&gt;number;</a:t>
            </a:r>
          </a:p>
          <a:p>
            <a:r>
              <a:rPr lang="en-US" dirty="0"/>
              <a:t>    echo "Person Name is :".$this-&gt;women;</a:t>
            </a:r>
          </a:p>
          <a:p>
            <a:r>
              <a:rPr lang="en-US" dirty="0"/>
              <a:t>    </a:t>
            </a:r>
          </a:p>
          <a:p>
            <a:r>
              <a:rPr lang="en-US" dirty="0"/>
              <a:t> }	</a:t>
            </a:r>
          </a:p>
          <a:p>
            <a:endParaRPr lang="en-US" dirty="0"/>
          </a:p>
          <a:p>
            <a:r>
              <a:rPr lang="en-US" dirty="0"/>
              <a:t>}</a:t>
            </a:r>
          </a:p>
          <a:p>
            <a:endParaRPr lang="en-US" dirty="0"/>
          </a:p>
          <a:p>
            <a:endParaRPr lang="en-US" dirty="0"/>
          </a:p>
          <a:p>
            <a:r>
              <a:rPr lang="en-US" dirty="0"/>
              <a:t>$</a:t>
            </a:r>
            <a:r>
              <a:rPr lang="en-US" dirty="0" err="1"/>
              <a:t>personinfo</a:t>
            </a:r>
            <a:r>
              <a:rPr lang="en-US" dirty="0"/>
              <a:t>=new Person;</a:t>
            </a:r>
          </a:p>
          <a:p>
            <a:r>
              <a:rPr lang="en-US" dirty="0"/>
              <a:t>$</a:t>
            </a:r>
            <a:r>
              <a:rPr lang="en-US" dirty="0" err="1"/>
              <a:t>personinfo</a:t>
            </a:r>
            <a:r>
              <a:rPr lang="en-US" dirty="0"/>
              <a:t>-&gt;name= "</a:t>
            </a:r>
            <a:r>
              <a:rPr lang="en-US" dirty="0" err="1"/>
              <a:t>Rashed</a:t>
            </a:r>
            <a:r>
              <a:rPr lang="en-US" dirty="0"/>
              <a:t> khan";</a:t>
            </a:r>
          </a:p>
          <a:p>
            <a:r>
              <a:rPr lang="en-US" dirty="0"/>
              <a:t>$</a:t>
            </a:r>
            <a:r>
              <a:rPr lang="en-US" dirty="0" err="1"/>
              <a:t>personinfo</a:t>
            </a:r>
            <a:r>
              <a:rPr lang="en-US" dirty="0"/>
              <a:t>-&gt;</a:t>
            </a:r>
            <a:r>
              <a:rPr lang="en-US" dirty="0" err="1"/>
              <a:t>personname</a:t>
            </a:r>
            <a:r>
              <a:rPr lang="en-US" dirty="0"/>
              <a:t>();</a:t>
            </a:r>
          </a:p>
          <a:p>
            <a:r>
              <a:rPr lang="en-US" dirty="0"/>
              <a:t>//$</a:t>
            </a:r>
            <a:r>
              <a:rPr lang="en-US" dirty="0" err="1"/>
              <a:t>personinfo</a:t>
            </a:r>
            <a:r>
              <a:rPr lang="en-US" dirty="0"/>
              <a:t>-&gt;personage ();</a:t>
            </a:r>
          </a:p>
          <a:p>
            <a:r>
              <a:rPr lang="en-US" dirty="0"/>
              <a:t>$</a:t>
            </a:r>
            <a:r>
              <a:rPr lang="en-US" dirty="0" err="1"/>
              <a:t>vil</a:t>
            </a:r>
            <a:r>
              <a:rPr lang="en-US" dirty="0"/>
              <a:t>= new village;</a:t>
            </a:r>
          </a:p>
          <a:p>
            <a:r>
              <a:rPr lang="en-US" dirty="0"/>
              <a:t>$</a:t>
            </a:r>
            <a:r>
              <a:rPr lang="en-US" dirty="0" err="1"/>
              <a:t>vil</a:t>
            </a:r>
            <a:r>
              <a:rPr lang="en-US" dirty="0"/>
              <a:t>-&gt;time(); </a:t>
            </a:r>
          </a:p>
          <a:p>
            <a:r>
              <a:rPr lang="en-US" dirty="0"/>
              <a:t>$</a:t>
            </a:r>
            <a:r>
              <a:rPr lang="en-US" dirty="0" err="1"/>
              <a:t>vil</a:t>
            </a:r>
            <a:r>
              <a:rPr lang="en-US" dirty="0"/>
              <a:t>-&gt;personage();</a:t>
            </a:r>
          </a:p>
        </p:txBody>
      </p:sp>
    </p:spTree>
    <p:extLst>
      <p:ext uri="{BB962C8B-B14F-4D97-AF65-F5344CB8AC3E}">
        <p14:creationId xmlns:p14="http://schemas.microsoft.com/office/powerpoint/2010/main" val="44479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Abstract</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Abstract </a:t>
            </a:r>
            <a:r>
              <a:rPr lang="en-US" dirty="0"/>
              <a:t>class </a:t>
            </a:r>
            <a:r>
              <a:rPr lang="en-US" dirty="0" err="1"/>
              <a:t>moddhe</a:t>
            </a:r>
            <a:r>
              <a:rPr lang="en-US" dirty="0"/>
              <a:t> </a:t>
            </a:r>
            <a:r>
              <a:rPr lang="en-US" dirty="0" err="1"/>
              <a:t>methoder</a:t>
            </a:r>
            <a:r>
              <a:rPr lang="en-US" dirty="0"/>
              <a:t> body part </a:t>
            </a:r>
            <a:r>
              <a:rPr lang="en-US" dirty="0" err="1"/>
              <a:t>thakte</a:t>
            </a:r>
            <a:r>
              <a:rPr lang="en-US" dirty="0"/>
              <a:t> pare </a:t>
            </a:r>
            <a:r>
              <a:rPr lang="en-US" dirty="0" err="1"/>
              <a:t>abar</a:t>
            </a:r>
            <a:r>
              <a:rPr lang="en-US" dirty="0"/>
              <a:t> </a:t>
            </a:r>
            <a:r>
              <a:rPr lang="en-US" dirty="0" err="1"/>
              <a:t>nao</a:t>
            </a:r>
            <a:r>
              <a:rPr lang="en-US" dirty="0"/>
              <a:t> </a:t>
            </a:r>
            <a:r>
              <a:rPr lang="en-US" dirty="0" err="1"/>
              <a:t>thakte</a:t>
            </a:r>
            <a:r>
              <a:rPr lang="en-US" dirty="0"/>
              <a:t> pare. Abstract </a:t>
            </a:r>
            <a:r>
              <a:rPr lang="en-US" dirty="0" err="1"/>
              <a:t>classr</a:t>
            </a:r>
            <a:r>
              <a:rPr lang="en-US" dirty="0"/>
              <a:t> </a:t>
            </a:r>
            <a:r>
              <a:rPr lang="en-US" dirty="0" err="1"/>
              <a:t>moddhe</a:t>
            </a:r>
            <a:r>
              <a:rPr lang="en-US" dirty="0"/>
              <a:t> multiple class </a:t>
            </a:r>
            <a:r>
              <a:rPr lang="en-US" dirty="0" err="1"/>
              <a:t>ke</a:t>
            </a:r>
            <a:r>
              <a:rPr lang="en-US" dirty="0"/>
              <a:t> extended </a:t>
            </a:r>
            <a:r>
              <a:rPr lang="en-US" dirty="0" err="1"/>
              <a:t>kora</a:t>
            </a:r>
            <a:r>
              <a:rPr lang="en-US" dirty="0"/>
              <a:t> jay </a:t>
            </a:r>
            <a:r>
              <a:rPr lang="en-US" dirty="0" err="1"/>
              <a:t>na</a:t>
            </a:r>
            <a:r>
              <a:rPr lang="en-US" dirty="0"/>
              <a:t> only single class </a:t>
            </a:r>
            <a:r>
              <a:rPr lang="en-US" dirty="0" err="1"/>
              <a:t>ke</a:t>
            </a:r>
            <a:r>
              <a:rPr lang="en-US" dirty="0"/>
              <a:t> extended </a:t>
            </a:r>
            <a:r>
              <a:rPr lang="en-US" dirty="0" err="1"/>
              <a:t>kora</a:t>
            </a:r>
            <a:r>
              <a:rPr lang="en-US" dirty="0"/>
              <a:t> jay. Abstract class </a:t>
            </a:r>
            <a:r>
              <a:rPr lang="en-US" dirty="0" err="1"/>
              <a:t>sorasori</a:t>
            </a:r>
            <a:r>
              <a:rPr lang="en-US" dirty="0"/>
              <a:t> </a:t>
            </a:r>
            <a:r>
              <a:rPr lang="en-US" dirty="0" err="1"/>
              <a:t>kono</a:t>
            </a:r>
            <a:r>
              <a:rPr lang="en-US" dirty="0"/>
              <a:t> object create </a:t>
            </a:r>
            <a:r>
              <a:rPr lang="en-US" dirty="0" err="1"/>
              <a:t>kora</a:t>
            </a:r>
            <a:r>
              <a:rPr lang="en-US" dirty="0"/>
              <a:t> </a:t>
            </a:r>
            <a:r>
              <a:rPr lang="en-US" dirty="0" err="1"/>
              <a:t>jabe</a:t>
            </a:r>
            <a:r>
              <a:rPr lang="en-US" dirty="0"/>
              <a:t> </a:t>
            </a:r>
            <a:r>
              <a:rPr lang="en-US" dirty="0" err="1"/>
              <a:t>na.</a:t>
            </a:r>
            <a:r>
              <a:rPr lang="en-US" dirty="0"/>
              <a:t> Extended </a:t>
            </a:r>
            <a:r>
              <a:rPr lang="en-US" dirty="0" err="1"/>
              <a:t>kore</a:t>
            </a:r>
            <a:r>
              <a:rPr lang="en-US" dirty="0"/>
              <a:t> child </a:t>
            </a:r>
            <a:r>
              <a:rPr lang="en-US" dirty="0" err="1"/>
              <a:t>classr</a:t>
            </a:r>
            <a:r>
              <a:rPr lang="en-US" dirty="0"/>
              <a:t> object create </a:t>
            </a:r>
            <a:r>
              <a:rPr lang="en-US" dirty="0" err="1"/>
              <a:t>korte</a:t>
            </a:r>
            <a:r>
              <a:rPr lang="en-US" dirty="0"/>
              <a:t> </a:t>
            </a:r>
            <a:r>
              <a:rPr lang="en-US" dirty="0" err="1"/>
              <a:t>hobe.super</a:t>
            </a:r>
            <a:r>
              <a:rPr lang="en-US" dirty="0"/>
              <a:t> </a:t>
            </a:r>
            <a:r>
              <a:rPr lang="en-US" dirty="0" err="1"/>
              <a:t>classr</a:t>
            </a:r>
            <a:r>
              <a:rPr lang="en-US" dirty="0"/>
              <a:t> </a:t>
            </a:r>
            <a:r>
              <a:rPr lang="en-US" dirty="0" err="1"/>
              <a:t>methodke</a:t>
            </a:r>
            <a:r>
              <a:rPr lang="en-US" dirty="0"/>
              <a:t> subclass </a:t>
            </a:r>
            <a:r>
              <a:rPr lang="en-US" dirty="0" err="1"/>
              <a:t>methoder</a:t>
            </a:r>
            <a:r>
              <a:rPr lang="en-US" dirty="0"/>
              <a:t> </a:t>
            </a:r>
            <a:r>
              <a:rPr lang="en-US" dirty="0" err="1"/>
              <a:t>modhe</a:t>
            </a:r>
            <a:r>
              <a:rPr lang="en-US" dirty="0"/>
              <a:t> return </a:t>
            </a:r>
            <a:r>
              <a:rPr lang="en-US" dirty="0" err="1"/>
              <a:t>kore</a:t>
            </a:r>
            <a:r>
              <a:rPr lang="en-US" dirty="0"/>
              <a:t> </a:t>
            </a:r>
            <a:r>
              <a:rPr lang="en-US" dirty="0" err="1"/>
              <a:t>kaz</a:t>
            </a:r>
            <a:r>
              <a:rPr lang="en-US" dirty="0"/>
              <a:t> </a:t>
            </a:r>
            <a:r>
              <a:rPr lang="en-US" dirty="0" err="1"/>
              <a:t>korte</a:t>
            </a:r>
            <a:r>
              <a:rPr lang="en-US" dirty="0"/>
              <a:t> </a:t>
            </a:r>
            <a:r>
              <a:rPr lang="en-US" dirty="0" err="1"/>
              <a:t>hobe</a:t>
            </a:r>
            <a:r>
              <a:rPr lang="en-US" dirty="0" smtClean="0"/>
              <a:t>.</a:t>
            </a:r>
          </a:p>
          <a:p>
            <a:pPr marL="0" indent="0">
              <a:buNone/>
            </a:pPr>
            <a:endParaRPr lang="en-US" dirty="0"/>
          </a:p>
        </p:txBody>
      </p:sp>
    </p:spTree>
    <p:extLst>
      <p:ext uri="{BB962C8B-B14F-4D97-AF65-F5344CB8AC3E}">
        <p14:creationId xmlns:p14="http://schemas.microsoft.com/office/powerpoint/2010/main" val="51870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900" dirty="0"/>
              <a:t>&lt;?</a:t>
            </a:r>
            <a:r>
              <a:rPr lang="en-US" sz="900" dirty="0" err="1"/>
              <a:t>php</a:t>
            </a:r>
            <a:endParaRPr lang="en-US" sz="900" dirty="0"/>
          </a:p>
          <a:p>
            <a:r>
              <a:rPr lang="en-US" sz="900" dirty="0"/>
              <a:t>abstract class Animal</a:t>
            </a:r>
          </a:p>
          <a:p>
            <a:r>
              <a:rPr lang="en-US" sz="900" dirty="0"/>
              <a:t>{</a:t>
            </a:r>
          </a:p>
          <a:p>
            <a:r>
              <a:rPr lang="en-US" sz="900" dirty="0"/>
              <a:t>    public $name;</a:t>
            </a:r>
          </a:p>
          <a:p>
            <a:r>
              <a:rPr lang="en-US" sz="900" dirty="0"/>
              <a:t>    public $age;</a:t>
            </a:r>
          </a:p>
          <a:p>
            <a:r>
              <a:rPr lang="en-US" sz="900" dirty="0"/>
              <a:t>    </a:t>
            </a:r>
          </a:p>
          <a:p>
            <a:r>
              <a:rPr lang="en-US" sz="900" dirty="0"/>
              <a:t>    public function Describe()</a:t>
            </a:r>
          </a:p>
          <a:p>
            <a:r>
              <a:rPr lang="en-US" sz="900" dirty="0"/>
              <a:t>    {</a:t>
            </a:r>
          </a:p>
          <a:p>
            <a:r>
              <a:rPr lang="en-US" sz="900" dirty="0"/>
              <a:t>        return $this-&gt;name . ", " . $this-&gt;age . " years old";    </a:t>
            </a:r>
          </a:p>
          <a:p>
            <a:r>
              <a:rPr lang="en-US" sz="900" dirty="0"/>
              <a:t>    }</a:t>
            </a:r>
          </a:p>
          <a:p>
            <a:r>
              <a:rPr lang="en-US" sz="900" dirty="0"/>
              <a:t>    </a:t>
            </a:r>
          </a:p>
          <a:p>
            <a:r>
              <a:rPr lang="en-US" sz="900" dirty="0"/>
              <a:t>    abstract public function Greet();</a:t>
            </a:r>
          </a:p>
          <a:p>
            <a:r>
              <a:rPr lang="en-US" sz="900" dirty="0"/>
              <a:t>}</a:t>
            </a:r>
          </a:p>
          <a:p>
            <a:endParaRPr lang="en-US" sz="900" dirty="0"/>
          </a:p>
          <a:p>
            <a:r>
              <a:rPr lang="en-US" sz="900" dirty="0"/>
              <a:t>class Dog extends Animal</a:t>
            </a:r>
          </a:p>
          <a:p>
            <a:r>
              <a:rPr lang="en-US" sz="900" dirty="0"/>
              <a:t>{</a:t>
            </a:r>
          </a:p>
          <a:p>
            <a:r>
              <a:rPr lang="en-US" sz="900" dirty="0"/>
              <a:t>    public function Greet()</a:t>
            </a:r>
          </a:p>
          <a:p>
            <a:r>
              <a:rPr lang="en-US" sz="900" dirty="0"/>
              <a:t>    {</a:t>
            </a:r>
          </a:p>
          <a:p>
            <a:r>
              <a:rPr lang="en-US" sz="900" dirty="0"/>
              <a:t>        return "Woof!";    </a:t>
            </a:r>
          </a:p>
          <a:p>
            <a:r>
              <a:rPr lang="en-US" sz="900" dirty="0"/>
              <a:t>    }</a:t>
            </a:r>
          </a:p>
          <a:p>
            <a:r>
              <a:rPr lang="en-US" sz="900" dirty="0"/>
              <a:t>    </a:t>
            </a:r>
          </a:p>
          <a:p>
            <a:r>
              <a:rPr lang="en-US" sz="900" dirty="0"/>
              <a:t>    public function Describe()</a:t>
            </a:r>
          </a:p>
          <a:p>
            <a:r>
              <a:rPr lang="en-US" sz="900" dirty="0"/>
              <a:t>    {</a:t>
            </a:r>
          </a:p>
          <a:p>
            <a:r>
              <a:rPr lang="en-US" sz="900" dirty="0"/>
              <a:t>        return parent::Describe() . ", and I'm a dog!";    </a:t>
            </a:r>
          </a:p>
          <a:p>
            <a:r>
              <a:rPr lang="en-US" sz="900" dirty="0"/>
              <a:t>    }</a:t>
            </a:r>
          </a:p>
          <a:p>
            <a:r>
              <a:rPr lang="en-US" sz="900" dirty="0"/>
              <a:t>}</a:t>
            </a:r>
          </a:p>
          <a:p>
            <a:endParaRPr lang="en-US" sz="900" dirty="0"/>
          </a:p>
          <a:p>
            <a:r>
              <a:rPr lang="en-US" sz="900" dirty="0"/>
              <a:t>$animal = new Dog();</a:t>
            </a:r>
          </a:p>
          <a:p>
            <a:r>
              <a:rPr lang="en-US" sz="900" dirty="0"/>
              <a:t>$animal-&gt;name = "Bob";</a:t>
            </a:r>
          </a:p>
          <a:p>
            <a:r>
              <a:rPr lang="en-US" sz="900" dirty="0"/>
              <a:t>$animal-&gt;age = 7;</a:t>
            </a:r>
          </a:p>
          <a:p>
            <a:r>
              <a:rPr lang="en-US" sz="900" dirty="0"/>
              <a:t>echo $animal-&gt;Describe();</a:t>
            </a:r>
          </a:p>
          <a:p>
            <a:r>
              <a:rPr lang="en-US" sz="900" dirty="0"/>
              <a:t>echo $animal-&gt;Greet();</a:t>
            </a:r>
          </a:p>
          <a:p>
            <a:r>
              <a:rPr lang="en-US" sz="900" dirty="0"/>
              <a:t>?&gt;</a:t>
            </a:r>
          </a:p>
        </p:txBody>
      </p:sp>
    </p:spTree>
    <p:extLst>
      <p:ext uri="{BB962C8B-B14F-4D97-AF65-F5344CB8AC3E}">
        <p14:creationId xmlns:p14="http://schemas.microsoft.com/office/powerpoint/2010/main" val="275230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Encapsulation</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r>
              <a:rPr lang="as-IN" dirty="0"/>
              <a:t>একটা ক্লাসের (</a:t>
            </a:r>
            <a:r>
              <a:rPr lang="en-US" dirty="0"/>
              <a:t>class) </a:t>
            </a:r>
            <a:r>
              <a:rPr lang="as-IN" dirty="0"/>
              <a:t>এর মধ্যে ডেটা মুরিয়ে রাখা এটাকেই এনক্যাপসুলেশন বলে।এটা ক্লাসের একটি শক্তিশালী বৈশিষ্ট্য।এতে করে ক্লাসের ভিতরের ডেটাতে বাইরে থেকে একসেস পাওয়া যায়না।অর্থ্যাৎ বাইরের কোন ফাংশন এই ডেটাতে প্রভাব রাখতে পারবেনা।শুধুমাত্র যদি এই ক্লসের ভিতেরেই কোন ফাংশন থাকে তাহলে সেই ফাংশনটিই শুধু এই ডেটাতে একসেস নিতে পারবে।বাইরের ফাংশন থেকে ডেটার এই একসেস বন্ধ হয়ে যাওয়ার প্রক্রিয়ার নাম ডেটা লুকানো বা তথ্য লুকানো (</a:t>
            </a:r>
            <a:r>
              <a:rPr lang="en-US" dirty="0"/>
              <a:t>data hiding/information hiding).</a:t>
            </a:r>
          </a:p>
        </p:txBody>
      </p:sp>
    </p:spTree>
    <p:extLst>
      <p:ext uri="{BB962C8B-B14F-4D97-AF65-F5344CB8AC3E}">
        <p14:creationId xmlns:p14="http://schemas.microsoft.com/office/powerpoint/2010/main" val="277553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a:t>&lt;?</a:t>
            </a:r>
            <a:r>
              <a:rPr lang="en-US" dirty="0" err="1"/>
              <a:t>php</a:t>
            </a:r>
            <a:endParaRPr lang="en-US" dirty="0"/>
          </a:p>
          <a:p>
            <a:r>
              <a:rPr lang="en-US" dirty="0"/>
              <a:t>class a {</a:t>
            </a:r>
          </a:p>
          <a:p>
            <a:r>
              <a:rPr lang="en-US" dirty="0"/>
              <a:t>public $text= "world";</a:t>
            </a:r>
          </a:p>
          <a:p>
            <a:r>
              <a:rPr lang="en-US" dirty="0"/>
              <a:t>public function display(){</a:t>
            </a:r>
          </a:p>
          <a:p>
            <a:r>
              <a:rPr lang="en-US" dirty="0"/>
              <a:t>     return "</a:t>
            </a:r>
            <a:r>
              <a:rPr lang="en-US" dirty="0" err="1"/>
              <a:t>aa</a:t>
            </a:r>
            <a:r>
              <a:rPr lang="en-US" dirty="0"/>
              <a:t>";</a:t>
            </a:r>
          </a:p>
          <a:p>
            <a:r>
              <a:rPr lang="en-US" dirty="0"/>
              <a:t> }</a:t>
            </a:r>
          </a:p>
          <a:p>
            <a:r>
              <a:rPr lang="en-US" dirty="0"/>
              <a:t>}</a:t>
            </a:r>
          </a:p>
          <a:p>
            <a:r>
              <a:rPr lang="en-US" dirty="0"/>
              <a:t>class b extends a {</a:t>
            </a:r>
          </a:p>
          <a:p>
            <a:r>
              <a:rPr lang="en-US" dirty="0"/>
              <a:t>public function display(){</a:t>
            </a:r>
          </a:p>
          <a:p>
            <a:r>
              <a:rPr lang="en-US" dirty="0"/>
              <a:t>     echo parent::display();</a:t>
            </a:r>
          </a:p>
          <a:p>
            <a:r>
              <a:rPr lang="en-US" dirty="0"/>
              <a:t> }</a:t>
            </a:r>
          </a:p>
          <a:p>
            <a:r>
              <a:rPr lang="en-US" dirty="0"/>
              <a:t>}</a:t>
            </a:r>
          </a:p>
          <a:p>
            <a:r>
              <a:rPr lang="en-US" dirty="0"/>
              <a:t>$Object = new b();</a:t>
            </a:r>
          </a:p>
          <a:p>
            <a:r>
              <a:rPr lang="en-US" dirty="0"/>
              <a:t>$Object -&gt;display();</a:t>
            </a:r>
            <a:endParaRPr lang="en-US" dirty="0"/>
          </a:p>
        </p:txBody>
      </p:sp>
    </p:spTree>
    <p:extLst>
      <p:ext uri="{BB962C8B-B14F-4D97-AF65-F5344CB8AC3E}">
        <p14:creationId xmlns:p14="http://schemas.microsoft.com/office/powerpoint/2010/main" val="2611539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Constructor </a:t>
            </a: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a:t>&lt;?</a:t>
            </a:r>
            <a:r>
              <a:rPr lang="en-US" dirty="0" err="1"/>
              <a:t>php</a:t>
            </a:r>
            <a:r>
              <a:rPr lang="en-US" dirty="0"/>
              <a:t> </a:t>
            </a:r>
          </a:p>
          <a:p>
            <a:r>
              <a:rPr lang="en-US" dirty="0"/>
              <a:t>class Animal</a:t>
            </a:r>
          </a:p>
          <a:p>
            <a:r>
              <a:rPr lang="en-US" dirty="0"/>
              <a:t>{</a:t>
            </a:r>
          </a:p>
          <a:p>
            <a:r>
              <a:rPr lang="en-US" dirty="0"/>
              <a:t>    public $name ;</a:t>
            </a:r>
          </a:p>
          <a:p>
            <a:r>
              <a:rPr lang="en-US" dirty="0"/>
              <a:t>    </a:t>
            </a:r>
          </a:p>
          <a:p>
            <a:r>
              <a:rPr lang="en-US" dirty="0"/>
              <a:t>    public function __construct($name)</a:t>
            </a:r>
          </a:p>
          <a:p>
            <a:r>
              <a:rPr lang="en-US" dirty="0"/>
              <a:t>    {</a:t>
            </a:r>
          </a:p>
          <a:p>
            <a:r>
              <a:rPr lang="en-US" dirty="0"/>
              <a:t>        $this-&gt;name = $name;</a:t>
            </a:r>
          </a:p>
          <a:p>
            <a:r>
              <a:rPr lang="en-US" dirty="0"/>
              <a:t>    }</a:t>
            </a:r>
          </a:p>
          <a:p>
            <a:r>
              <a:rPr lang="en-US" dirty="0"/>
              <a:t>}</a:t>
            </a:r>
          </a:p>
          <a:p>
            <a:endParaRPr lang="en-US" dirty="0"/>
          </a:p>
          <a:p>
            <a:r>
              <a:rPr lang="en-US" dirty="0"/>
              <a:t>$animal = new Animal("Bob the Dog");</a:t>
            </a:r>
          </a:p>
          <a:p>
            <a:r>
              <a:rPr lang="en-US" dirty="0"/>
              <a:t>echo $animal-&gt;name;</a:t>
            </a:r>
          </a:p>
          <a:p>
            <a:endParaRPr lang="en-US" dirty="0"/>
          </a:p>
          <a:p>
            <a:r>
              <a:rPr lang="en-US" dirty="0"/>
              <a:t>?&gt;</a:t>
            </a:r>
          </a:p>
        </p:txBody>
      </p:sp>
    </p:spTree>
    <p:extLst>
      <p:ext uri="{BB962C8B-B14F-4D97-AF65-F5344CB8AC3E}">
        <p14:creationId xmlns:p14="http://schemas.microsoft.com/office/powerpoint/2010/main" val="380128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Destructors</a:t>
            </a:r>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r>
              <a:rPr lang="en-US" dirty="0"/>
              <a:t>&lt;?</a:t>
            </a:r>
            <a:r>
              <a:rPr lang="en-US" dirty="0" err="1"/>
              <a:t>php</a:t>
            </a:r>
            <a:endParaRPr lang="en-US" dirty="0"/>
          </a:p>
          <a:p>
            <a:r>
              <a:rPr lang="en-US" dirty="0"/>
              <a:t>class </a:t>
            </a:r>
            <a:r>
              <a:rPr lang="en-US" dirty="0" err="1"/>
              <a:t>Animala</a:t>
            </a:r>
            <a:endParaRPr lang="en-US" dirty="0"/>
          </a:p>
          <a:p>
            <a:r>
              <a:rPr lang="en-US" dirty="0"/>
              <a:t>{</a:t>
            </a:r>
          </a:p>
          <a:p>
            <a:r>
              <a:rPr lang="en-US" dirty="0"/>
              <a:t>    public $name = "No-name animal";</a:t>
            </a:r>
          </a:p>
          <a:p>
            <a:r>
              <a:rPr lang="en-US" dirty="0"/>
              <a:t>    </a:t>
            </a:r>
          </a:p>
          <a:p>
            <a:r>
              <a:rPr lang="en-US" dirty="0"/>
              <a:t>    public function __construct($name)</a:t>
            </a:r>
          </a:p>
          <a:p>
            <a:r>
              <a:rPr lang="en-US" dirty="0"/>
              <a:t>    {</a:t>
            </a:r>
          </a:p>
          <a:p>
            <a:r>
              <a:rPr lang="en-US" dirty="0"/>
              <a:t>        echo "I'm alive!";    </a:t>
            </a:r>
          </a:p>
          <a:p>
            <a:r>
              <a:rPr lang="en-US" dirty="0"/>
              <a:t>        $this-&gt;name = $name;</a:t>
            </a:r>
          </a:p>
          <a:p>
            <a:r>
              <a:rPr lang="en-US" dirty="0"/>
              <a:t>    }</a:t>
            </a:r>
          </a:p>
          <a:p>
            <a:r>
              <a:rPr lang="en-US" dirty="0"/>
              <a:t>    </a:t>
            </a:r>
          </a:p>
          <a:p>
            <a:r>
              <a:rPr lang="en-US" dirty="0"/>
              <a:t>    public function __destruct()</a:t>
            </a:r>
          </a:p>
          <a:p>
            <a:r>
              <a:rPr lang="en-US" dirty="0"/>
              <a:t>    {</a:t>
            </a:r>
          </a:p>
          <a:p>
            <a:r>
              <a:rPr lang="en-US" dirty="0"/>
              <a:t>        echo "I'm dead now :(";</a:t>
            </a:r>
          </a:p>
          <a:p>
            <a:r>
              <a:rPr lang="en-US" dirty="0"/>
              <a:t>    }</a:t>
            </a:r>
          </a:p>
          <a:p>
            <a:r>
              <a:rPr lang="en-US" dirty="0"/>
              <a:t>}</a:t>
            </a:r>
          </a:p>
          <a:p>
            <a:endParaRPr lang="en-US" dirty="0"/>
          </a:p>
          <a:p>
            <a:r>
              <a:rPr lang="en-US" dirty="0"/>
              <a:t>$animal = new </a:t>
            </a:r>
            <a:r>
              <a:rPr lang="en-US" dirty="0" err="1"/>
              <a:t>Animala</a:t>
            </a:r>
            <a:r>
              <a:rPr lang="en-US" dirty="0"/>
              <a:t>("Bob");</a:t>
            </a:r>
          </a:p>
          <a:p>
            <a:r>
              <a:rPr lang="en-US" dirty="0"/>
              <a:t>echo "Name of the animal: " . $animal-&gt;name;</a:t>
            </a:r>
          </a:p>
          <a:p>
            <a:r>
              <a:rPr lang="en-US" dirty="0"/>
              <a:t>?&gt;</a:t>
            </a:r>
          </a:p>
        </p:txBody>
      </p:sp>
    </p:spTree>
    <p:extLst>
      <p:ext uri="{BB962C8B-B14F-4D97-AF65-F5344CB8AC3E}">
        <p14:creationId xmlns:p14="http://schemas.microsoft.com/office/powerpoint/2010/main" val="1804373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Final keyword</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200" dirty="0" smtClean="0"/>
              <a:t>Final Class </a:t>
            </a:r>
            <a:r>
              <a:rPr lang="en-US" sz="1200" dirty="0"/>
              <a:t>Person {</a:t>
            </a:r>
          </a:p>
          <a:p>
            <a:pPr marL="0" indent="0">
              <a:buNone/>
            </a:pPr>
            <a:r>
              <a:rPr lang="en-US" sz="1200" dirty="0"/>
              <a:t>Public $name;</a:t>
            </a:r>
          </a:p>
          <a:p>
            <a:pPr marL="0" indent="0">
              <a:buNone/>
            </a:pPr>
            <a:r>
              <a:rPr lang="en-US" sz="1200" dirty="0"/>
              <a:t>Public $age="12";</a:t>
            </a:r>
          </a:p>
          <a:p>
            <a:pPr marL="0" indent="0">
              <a:buNone/>
            </a:pPr>
            <a:r>
              <a:rPr lang="en-US" sz="1200" dirty="0"/>
              <a:t>Public $women="Mina";</a:t>
            </a:r>
          </a:p>
          <a:p>
            <a:pPr marL="0" indent="0">
              <a:buNone/>
            </a:pPr>
            <a:endParaRPr lang="en-US" sz="1200" dirty="0"/>
          </a:p>
          <a:p>
            <a:pPr marL="0" indent="0">
              <a:buNone/>
            </a:pPr>
            <a:r>
              <a:rPr lang="en-US" sz="1200" dirty="0"/>
              <a:t> public function </a:t>
            </a:r>
            <a:r>
              <a:rPr lang="en-US" sz="1200" dirty="0" err="1"/>
              <a:t>personname</a:t>
            </a:r>
            <a:r>
              <a:rPr lang="en-US" sz="1200" dirty="0"/>
              <a:t> (){</a:t>
            </a:r>
          </a:p>
          <a:p>
            <a:pPr marL="0" indent="0">
              <a:buNone/>
            </a:pPr>
            <a:r>
              <a:rPr lang="en-US" sz="1200" dirty="0"/>
              <a:t>   echo "Person Name is :".$this-&gt;name;</a:t>
            </a:r>
          </a:p>
          <a:p>
            <a:pPr marL="0" indent="0">
              <a:buNone/>
            </a:pPr>
            <a:r>
              <a:rPr lang="en-US" sz="1200" dirty="0"/>
              <a:t>}</a:t>
            </a:r>
          </a:p>
          <a:p>
            <a:pPr marL="0" indent="0">
              <a:buNone/>
            </a:pPr>
            <a:r>
              <a:rPr lang="en-US" sz="1200" dirty="0" smtClean="0"/>
              <a:t> </a:t>
            </a:r>
            <a:r>
              <a:rPr lang="en-US" sz="1200" dirty="0"/>
              <a:t>public function personage (){</a:t>
            </a:r>
          </a:p>
          <a:p>
            <a:pPr marL="0" indent="0">
              <a:buNone/>
            </a:pPr>
            <a:r>
              <a:rPr lang="en-US" sz="1200" dirty="0"/>
              <a:t>  echo "Person Name is :".$this-&gt;age;</a:t>
            </a:r>
          </a:p>
          <a:p>
            <a:pPr marL="0" indent="0">
              <a:buNone/>
            </a:pPr>
            <a:r>
              <a:rPr lang="en-US" sz="1200" dirty="0"/>
              <a:t>  // echo "Total number =" .self:: $value;</a:t>
            </a:r>
          </a:p>
          <a:p>
            <a:pPr marL="0" indent="0">
              <a:buNone/>
            </a:pPr>
            <a:r>
              <a:rPr lang="en-US" sz="1200" dirty="0"/>
              <a:t>  }</a:t>
            </a:r>
          </a:p>
          <a:p>
            <a:pPr marL="0" indent="0">
              <a:buNone/>
            </a:pPr>
            <a:r>
              <a:rPr lang="en-US" sz="1200" dirty="0" smtClean="0"/>
              <a:t>}</a:t>
            </a:r>
            <a:endParaRPr lang="en-US" sz="1200" dirty="0"/>
          </a:p>
          <a:p>
            <a:pPr marL="0" indent="0">
              <a:buNone/>
            </a:pPr>
            <a:r>
              <a:rPr lang="en-US" sz="1200" dirty="0" smtClean="0"/>
              <a:t>class </a:t>
            </a:r>
            <a:r>
              <a:rPr lang="en-US" sz="1200" dirty="0"/>
              <a:t>village extends Person {</a:t>
            </a:r>
          </a:p>
          <a:p>
            <a:pPr marL="0" indent="0">
              <a:buNone/>
            </a:pPr>
            <a:r>
              <a:rPr lang="en-US" sz="1200" dirty="0"/>
              <a:t>Public $number="120";</a:t>
            </a:r>
          </a:p>
          <a:p>
            <a:pPr marL="0" indent="0">
              <a:buNone/>
            </a:pPr>
            <a:r>
              <a:rPr lang="en-US" sz="1200" dirty="0" smtClean="0"/>
              <a:t> </a:t>
            </a:r>
            <a:r>
              <a:rPr lang="en-US" sz="1200" dirty="0"/>
              <a:t>public function time (){</a:t>
            </a:r>
          </a:p>
          <a:p>
            <a:pPr marL="0" indent="0">
              <a:buNone/>
            </a:pPr>
            <a:r>
              <a:rPr lang="en-US" sz="1200" dirty="0"/>
              <a:t>   // echo  "His is". $this-&gt;women;  </a:t>
            </a:r>
          </a:p>
          <a:p>
            <a:pPr marL="0" indent="0">
              <a:buNone/>
            </a:pPr>
            <a:r>
              <a:rPr lang="en-US" sz="1200" dirty="0"/>
              <a:t> }</a:t>
            </a:r>
          </a:p>
          <a:p>
            <a:pPr marL="0" indent="0">
              <a:buNone/>
            </a:pPr>
            <a:r>
              <a:rPr lang="en-US" sz="1200" dirty="0"/>
              <a:t> public function personage (){</a:t>
            </a:r>
          </a:p>
          <a:p>
            <a:pPr marL="0" indent="0">
              <a:buNone/>
            </a:pPr>
            <a:r>
              <a:rPr lang="en-US" sz="1200" dirty="0"/>
              <a:t>    echo "her number:". $this-&gt;number;</a:t>
            </a:r>
          </a:p>
          <a:p>
            <a:pPr marL="0" indent="0">
              <a:buNone/>
            </a:pPr>
            <a:r>
              <a:rPr lang="en-US" sz="1200" dirty="0"/>
              <a:t>    echo "Person Name is :".$this-&gt;women</a:t>
            </a:r>
            <a:r>
              <a:rPr lang="en-US" sz="1200" dirty="0" smtClean="0"/>
              <a:t>;    </a:t>
            </a:r>
            <a:endParaRPr lang="en-US" sz="1200" dirty="0"/>
          </a:p>
          <a:p>
            <a:pPr marL="0" indent="0">
              <a:buNone/>
            </a:pPr>
            <a:r>
              <a:rPr lang="en-US" sz="1200" dirty="0"/>
              <a:t> </a:t>
            </a:r>
            <a:r>
              <a:rPr lang="en-US" sz="1200" dirty="0" smtClean="0"/>
              <a:t>}</a:t>
            </a:r>
            <a:endParaRPr lang="en-US" sz="1200" dirty="0"/>
          </a:p>
          <a:p>
            <a:pPr marL="0" indent="0">
              <a:buNone/>
            </a:pPr>
            <a:r>
              <a:rPr lang="en-US" sz="1200" dirty="0"/>
              <a:t>}</a:t>
            </a:r>
          </a:p>
        </p:txBody>
      </p:sp>
    </p:spTree>
    <p:extLst>
      <p:ext uri="{BB962C8B-B14F-4D97-AF65-F5344CB8AC3E}">
        <p14:creationId xmlns:p14="http://schemas.microsoft.com/office/powerpoint/2010/main" val="188054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Interface </a:t>
            </a:r>
            <a:endParaRPr lang="en-US" dirty="0"/>
          </a:p>
        </p:txBody>
      </p:sp>
      <p:sp>
        <p:nvSpPr>
          <p:cNvPr id="3" name="Content Placeholder 2"/>
          <p:cNvSpPr>
            <a:spLocks noGrp="1"/>
          </p:cNvSpPr>
          <p:nvPr>
            <p:ph idx="1"/>
          </p:nvPr>
        </p:nvSpPr>
        <p:spPr>
          <a:xfrm>
            <a:off x="457200" y="1219200"/>
            <a:ext cx="8229600" cy="4906963"/>
          </a:xfrm>
        </p:spPr>
        <p:txBody>
          <a:bodyPr>
            <a:normAutofit fontScale="47500" lnSpcReduction="20000"/>
          </a:bodyPr>
          <a:lstStyle/>
          <a:p>
            <a:r>
              <a:rPr lang="en-US" dirty="0"/>
              <a:t>&lt;?</a:t>
            </a:r>
            <a:r>
              <a:rPr lang="en-US" dirty="0" err="1"/>
              <a:t>php</a:t>
            </a:r>
            <a:r>
              <a:rPr lang="en-US" dirty="0"/>
              <a:t> </a:t>
            </a:r>
          </a:p>
          <a:p>
            <a:endParaRPr lang="en-US" dirty="0"/>
          </a:p>
          <a:p>
            <a:r>
              <a:rPr lang="en-US" dirty="0"/>
              <a:t>interface </a:t>
            </a:r>
            <a:r>
              <a:rPr lang="en-US" dirty="0" err="1"/>
              <a:t>mySchool</a:t>
            </a:r>
            <a:r>
              <a:rPr lang="en-US" dirty="0"/>
              <a:t>{</a:t>
            </a:r>
          </a:p>
          <a:p>
            <a:r>
              <a:rPr lang="en-US" dirty="0"/>
              <a:t>   public function </a:t>
            </a:r>
            <a:r>
              <a:rPr lang="en-US" dirty="0" err="1"/>
              <a:t>ourSchool</a:t>
            </a:r>
            <a:r>
              <a:rPr lang="en-US" dirty="0"/>
              <a:t>();</a:t>
            </a:r>
          </a:p>
          <a:p>
            <a:endParaRPr lang="en-US" dirty="0"/>
          </a:p>
          <a:p>
            <a:r>
              <a:rPr lang="en-US" dirty="0"/>
              <a:t>}</a:t>
            </a:r>
          </a:p>
          <a:p>
            <a:endParaRPr lang="en-US" dirty="0"/>
          </a:p>
          <a:p>
            <a:r>
              <a:rPr lang="en-US" dirty="0"/>
              <a:t>class Teacher Implements </a:t>
            </a:r>
            <a:r>
              <a:rPr lang="en-US" dirty="0" err="1"/>
              <a:t>mySchool</a:t>
            </a:r>
            <a:r>
              <a:rPr lang="en-US" dirty="0"/>
              <a:t> {</a:t>
            </a:r>
          </a:p>
          <a:p>
            <a:endParaRPr lang="en-US" dirty="0"/>
          </a:p>
          <a:p>
            <a:r>
              <a:rPr lang="en-US" dirty="0"/>
              <a:t>   public function __construct(){</a:t>
            </a:r>
          </a:p>
          <a:p>
            <a:r>
              <a:rPr lang="en-US" dirty="0"/>
              <a:t>       $this-&gt;</a:t>
            </a:r>
            <a:r>
              <a:rPr lang="en-US" dirty="0" err="1"/>
              <a:t>ourSchool</a:t>
            </a:r>
            <a:r>
              <a:rPr lang="en-US" dirty="0"/>
              <a:t>();</a:t>
            </a:r>
          </a:p>
          <a:p>
            <a:r>
              <a:rPr lang="en-US" dirty="0"/>
              <a:t>   }</a:t>
            </a:r>
          </a:p>
          <a:p>
            <a:endParaRPr lang="en-US" dirty="0"/>
          </a:p>
          <a:p>
            <a:r>
              <a:rPr lang="en-US" dirty="0"/>
              <a:t>   public function </a:t>
            </a:r>
            <a:r>
              <a:rPr lang="en-US" dirty="0" err="1"/>
              <a:t>ourSchool</a:t>
            </a:r>
            <a:r>
              <a:rPr lang="en-US" dirty="0"/>
              <a:t>(){</a:t>
            </a:r>
          </a:p>
          <a:p>
            <a:r>
              <a:rPr lang="en-US" dirty="0"/>
              <a:t>    echo "I am";</a:t>
            </a:r>
          </a:p>
          <a:p>
            <a:r>
              <a:rPr lang="en-US" dirty="0"/>
              <a:t>   }</a:t>
            </a:r>
          </a:p>
          <a:p>
            <a:endParaRPr lang="en-US" dirty="0"/>
          </a:p>
          <a:p>
            <a:r>
              <a:rPr lang="en-US" dirty="0"/>
              <a:t>}</a:t>
            </a:r>
          </a:p>
          <a:p>
            <a:endParaRPr lang="en-US" dirty="0"/>
          </a:p>
          <a:p>
            <a:r>
              <a:rPr lang="en-US" dirty="0"/>
              <a:t>$</a:t>
            </a:r>
            <a:r>
              <a:rPr lang="en-US" dirty="0" err="1"/>
              <a:t>techer</a:t>
            </a:r>
            <a:r>
              <a:rPr lang="en-US" dirty="0"/>
              <a:t>= new Teacher();</a:t>
            </a:r>
          </a:p>
          <a:p>
            <a:r>
              <a:rPr lang="en-US" dirty="0"/>
              <a:t>?&gt;</a:t>
            </a:r>
          </a:p>
        </p:txBody>
      </p:sp>
    </p:spTree>
    <p:extLst>
      <p:ext uri="{BB962C8B-B14F-4D97-AF65-F5344CB8AC3E}">
        <p14:creationId xmlns:p14="http://schemas.microsoft.com/office/powerpoint/2010/main" val="129525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normAutofit lnSpcReduction="10000"/>
          </a:bodyPr>
          <a:lstStyle/>
          <a:p>
            <a:r>
              <a:rPr lang="en-US" dirty="0"/>
              <a:t> class </a:t>
            </a:r>
            <a:r>
              <a:rPr lang="en-US" dirty="0" err="1"/>
              <a:t>MyClass</a:t>
            </a:r>
            <a:endParaRPr lang="en-US" dirty="0"/>
          </a:p>
          <a:p>
            <a:r>
              <a:rPr lang="en-US" dirty="0"/>
              <a:t>{</a:t>
            </a:r>
          </a:p>
          <a:p>
            <a:r>
              <a:rPr lang="en-US" dirty="0"/>
              <a:t>  public $prop1 = "I'm a class property!";</a:t>
            </a:r>
          </a:p>
          <a:p>
            <a:r>
              <a:rPr lang="en-US" dirty="0"/>
              <a:t>}</a:t>
            </a:r>
          </a:p>
          <a:p>
            <a:r>
              <a:rPr lang="en-US" dirty="0"/>
              <a:t> </a:t>
            </a:r>
          </a:p>
          <a:p>
            <a:r>
              <a:rPr lang="en-US" dirty="0"/>
              <a:t>$</a:t>
            </a:r>
            <a:r>
              <a:rPr lang="en-US" dirty="0" err="1"/>
              <a:t>obj</a:t>
            </a:r>
            <a:r>
              <a:rPr lang="en-US" dirty="0"/>
              <a:t> = new </a:t>
            </a:r>
            <a:r>
              <a:rPr lang="en-US" dirty="0" err="1"/>
              <a:t>MyClass</a:t>
            </a:r>
            <a:r>
              <a:rPr lang="en-US" dirty="0"/>
              <a:t>;</a:t>
            </a:r>
          </a:p>
          <a:p>
            <a:r>
              <a:rPr lang="en-US" dirty="0"/>
              <a:t> </a:t>
            </a:r>
          </a:p>
          <a:p>
            <a:r>
              <a:rPr lang="en-US" dirty="0"/>
              <a:t>echo $</a:t>
            </a:r>
            <a:r>
              <a:rPr lang="en-US" dirty="0" err="1"/>
              <a:t>obj</a:t>
            </a:r>
            <a:r>
              <a:rPr lang="en-US" dirty="0"/>
              <a:t>-&gt;prop1; // Output the property</a:t>
            </a:r>
          </a:p>
          <a:p>
            <a:endParaRPr lang="en-US" dirty="0"/>
          </a:p>
        </p:txBody>
      </p:sp>
    </p:spTree>
    <p:extLst>
      <p:ext uri="{BB962C8B-B14F-4D97-AF65-F5344CB8AC3E}">
        <p14:creationId xmlns:p14="http://schemas.microsoft.com/office/powerpoint/2010/main" val="205982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Magic Method </a:t>
            </a:r>
            <a:endParaRPr lang="en-US" dirty="0"/>
          </a:p>
        </p:txBody>
      </p:sp>
      <p:sp>
        <p:nvSpPr>
          <p:cNvPr id="3" name="Content Placeholder 2"/>
          <p:cNvSpPr>
            <a:spLocks noGrp="1"/>
          </p:cNvSpPr>
          <p:nvPr>
            <p:ph idx="1"/>
          </p:nvPr>
        </p:nvSpPr>
        <p:spPr>
          <a:xfrm>
            <a:off x="457200" y="1066800"/>
            <a:ext cx="8229600" cy="5059363"/>
          </a:xfrm>
        </p:spPr>
        <p:txBody>
          <a:bodyPr/>
          <a:lstStyle/>
          <a:p>
            <a:pPr marL="0" indent="0">
              <a:buNone/>
            </a:pPr>
            <a:r>
              <a:rPr lang="en-US" sz="3600" dirty="0" smtClean="0"/>
              <a:t>Constructor ();</a:t>
            </a:r>
          </a:p>
          <a:p>
            <a:pPr marL="0" indent="0">
              <a:buNone/>
            </a:pPr>
            <a:r>
              <a:rPr lang="en-US" sz="3600" dirty="0" smtClean="0"/>
              <a:t>Destructor ();</a:t>
            </a:r>
          </a:p>
          <a:p>
            <a:pPr marL="0" indent="0">
              <a:buNone/>
            </a:pPr>
            <a:r>
              <a:rPr lang="en-US" sz="3600" dirty="0" smtClean="0"/>
              <a:t>Get($property);</a:t>
            </a:r>
          </a:p>
          <a:p>
            <a:pPr marL="0" indent="0">
              <a:buNone/>
            </a:pPr>
            <a:r>
              <a:rPr lang="en-US" sz="3600" dirty="0" smtClean="0"/>
              <a:t>Set($</a:t>
            </a:r>
            <a:r>
              <a:rPr lang="en-US" sz="3600" dirty="0" err="1"/>
              <a:t>property</a:t>
            </a:r>
            <a:r>
              <a:rPr lang="en-US" sz="3600" dirty="0" err="1" smtClean="0"/>
              <a:t>,$</a:t>
            </a:r>
            <a:r>
              <a:rPr lang="en-US" sz="3600" dirty="0" err="1"/>
              <a:t>value</a:t>
            </a:r>
            <a:r>
              <a:rPr lang="en-US" sz="3600" dirty="0" smtClean="0"/>
              <a:t>)</a:t>
            </a:r>
          </a:p>
          <a:p>
            <a:pPr marL="0" indent="0">
              <a:buNone/>
            </a:pPr>
            <a:r>
              <a:rPr lang="en-US" sz="3600" smtClean="0"/>
              <a:t>Call</a:t>
            </a:r>
            <a:r>
              <a:rPr lang="en-US" sz="3600" dirty="0" smtClean="0"/>
              <a:t>($method,$</a:t>
            </a:r>
            <a:r>
              <a:rPr lang="en-US" sz="3600" dirty="0" err="1" smtClean="0"/>
              <a:t>arg_array</a:t>
            </a:r>
            <a:r>
              <a:rPr lang="en-US" sz="3600" dirty="0" smtClean="0"/>
              <a:t>)</a:t>
            </a:r>
            <a:endParaRPr lang="en-US" sz="3600" dirty="0"/>
          </a:p>
          <a:p>
            <a:pPr marL="0" indent="0">
              <a:buNone/>
            </a:pPr>
            <a:endParaRPr lang="en-US" dirty="0"/>
          </a:p>
        </p:txBody>
      </p:sp>
    </p:spTree>
    <p:extLst>
      <p:ext uri="{BB962C8B-B14F-4D97-AF65-F5344CB8AC3E}">
        <p14:creationId xmlns:p14="http://schemas.microsoft.com/office/powerpoint/2010/main" val="132573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92162"/>
          </a:xfrm>
        </p:spPr>
        <p:txBody>
          <a:bodyPr>
            <a:normAutofit fontScale="90000"/>
          </a:bodyPr>
          <a:lstStyle/>
          <a:p>
            <a:r>
              <a:rPr lang="en-US" dirty="0" smtClean="0"/>
              <a:t/>
            </a:r>
            <a:br>
              <a:rPr lang="en-US" dirty="0" smtClean="0"/>
            </a:br>
            <a:r>
              <a:rPr lang="en-US" dirty="0" smtClean="0"/>
              <a:t>Get</a:t>
            </a:r>
            <a:r>
              <a:rPr lang="en-US" dirty="0"/>
              <a:t>($property);</a:t>
            </a:r>
            <a:br>
              <a:rPr lang="en-US" dirty="0"/>
            </a:br>
            <a:endParaRPr lang="en-US" dirty="0"/>
          </a:p>
        </p:txBody>
      </p:sp>
      <p:sp>
        <p:nvSpPr>
          <p:cNvPr id="3" name="Content Placeholder 2"/>
          <p:cNvSpPr>
            <a:spLocks noGrp="1"/>
          </p:cNvSpPr>
          <p:nvPr>
            <p:ph idx="1"/>
          </p:nvPr>
        </p:nvSpPr>
        <p:spPr>
          <a:xfrm>
            <a:off x="457200" y="1295400"/>
            <a:ext cx="8229600" cy="4754563"/>
          </a:xfrm>
        </p:spPr>
        <p:txBody>
          <a:bodyPr>
            <a:normAutofit fontScale="40000" lnSpcReduction="20000"/>
          </a:bodyPr>
          <a:lstStyle/>
          <a:p>
            <a:r>
              <a:rPr lang="en-US" b="1" dirty="0"/>
              <a:t>Get :</a:t>
            </a:r>
            <a:r>
              <a:rPr lang="en-US" dirty="0"/>
              <a:t> </a:t>
            </a:r>
            <a:r>
              <a:rPr lang="en-US" dirty="0" err="1"/>
              <a:t>jokhon</a:t>
            </a:r>
            <a:r>
              <a:rPr lang="en-US" dirty="0"/>
              <a:t> </a:t>
            </a:r>
            <a:r>
              <a:rPr lang="en-US" dirty="0" err="1"/>
              <a:t>kono</a:t>
            </a:r>
            <a:r>
              <a:rPr lang="en-US" dirty="0"/>
              <a:t> undefined property declared </a:t>
            </a:r>
            <a:r>
              <a:rPr lang="en-US" dirty="0" err="1" smtClean="0"/>
              <a:t>korar</a:t>
            </a:r>
            <a:r>
              <a:rPr lang="en-US" dirty="0" smtClean="0"/>
              <a:t> </a:t>
            </a:r>
            <a:r>
              <a:rPr lang="en-US" dirty="0" err="1" smtClean="0"/>
              <a:t>jonno</a:t>
            </a:r>
            <a:r>
              <a:rPr lang="en-US" dirty="0" smtClean="0"/>
              <a:t> </a:t>
            </a:r>
            <a:r>
              <a:rPr lang="en-US" dirty="0" err="1"/>
              <a:t>ai</a:t>
            </a:r>
            <a:r>
              <a:rPr lang="en-US" dirty="0"/>
              <a:t> “get” magic method use </a:t>
            </a:r>
            <a:r>
              <a:rPr lang="en-US" dirty="0" err="1"/>
              <a:t>hobe</a:t>
            </a:r>
            <a:r>
              <a:rPr lang="en-US" dirty="0"/>
              <a:t>.</a:t>
            </a:r>
          </a:p>
          <a:p>
            <a:r>
              <a:rPr lang="en-US" dirty="0"/>
              <a:t>class student {</a:t>
            </a:r>
          </a:p>
          <a:p>
            <a:endParaRPr lang="en-US" dirty="0"/>
          </a:p>
          <a:p>
            <a:r>
              <a:rPr lang="en-US" dirty="0"/>
              <a:t>   public $name;</a:t>
            </a:r>
          </a:p>
          <a:p>
            <a:endParaRPr lang="en-US" dirty="0"/>
          </a:p>
          <a:p>
            <a:r>
              <a:rPr lang="en-US" dirty="0"/>
              <a:t>   function details (){</a:t>
            </a:r>
          </a:p>
          <a:p>
            <a:r>
              <a:rPr lang="en-US" dirty="0"/>
              <a:t>    echo "</a:t>
            </a:r>
            <a:r>
              <a:rPr lang="en-US" dirty="0" err="1"/>
              <a:t>aaaaa</a:t>
            </a:r>
            <a:r>
              <a:rPr lang="en-US" dirty="0"/>
              <a:t>";</a:t>
            </a:r>
          </a:p>
          <a:p>
            <a:r>
              <a:rPr lang="en-US" dirty="0"/>
              <a:t>   }</a:t>
            </a:r>
          </a:p>
          <a:p>
            <a:endParaRPr lang="en-US" dirty="0"/>
          </a:p>
          <a:p>
            <a:r>
              <a:rPr lang="en-US" dirty="0"/>
              <a:t>function __get($pm){</a:t>
            </a:r>
          </a:p>
          <a:p>
            <a:endParaRPr lang="en-US" dirty="0"/>
          </a:p>
          <a:p>
            <a:r>
              <a:rPr lang="en-US" dirty="0"/>
              <a:t>echo  "$pm is going";</a:t>
            </a:r>
          </a:p>
          <a:p>
            <a:endParaRPr lang="en-US" dirty="0"/>
          </a:p>
          <a:p>
            <a:r>
              <a:rPr lang="en-US" dirty="0"/>
              <a:t>}</a:t>
            </a:r>
          </a:p>
          <a:p>
            <a:endParaRPr lang="en-US" dirty="0"/>
          </a:p>
          <a:p>
            <a:r>
              <a:rPr lang="en-US" dirty="0"/>
              <a:t>}</a:t>
            </a:r>
          </a:p>
          <a:p>
            <a:endParaRPr lang="en-US" dirty="0"/>
          </a:p>
          <a:p>
            <a:r>
              <a:rPr lang="en-US" dirty="0"/>
              <a:t>$</a:t>
            </a:r>
            <a:r>
              <a:rPr lang="en-US" dirty="0" err="1"/>
              <a:t>st</a:t>
            </a:r>
            <a:r>
              <a:rPr lang="en-US" dirty="0"/>
              <a:t>= new Student();</a:t>
            </a:r>
          </a:p>
          <a:p>
            <a:r>
              <a:rPr lang="en-US" dirty="0"/>
              <a:t>$</a:t>
            </a:r>
            <a:r>
              <a:rPr lang="en-US" dirty="0" err="1"/>
              <a:t>st</a:t>
            </a:r>
            <a:r>
              <a:rPr lang="en-US" dirty="0"/>
              <a:t>-&gt;details();</a:t>
            </a:r>
          </a:p>
          <a:p>
            <a:r>
              <a:rPr lang="en-US" dirty="0"/>
              <a:t>$</a:t>
            </a:r>
            <a:r>
              <a:rPr lang="en-US" dirty="0" err="1"/>
              <a:t>st</a:t>
            </a:r>
            <a:r>
              <a:rPr lang="en-US" dirty="0"/>
              <a:t>-&gt;</a:t>
            </a:r>
            <a:r>
              <a:rPr lang="en-US" dirty="0" err="1"/>
              <a:t>Rashed</a:t>
            </a:r>
            <a:r>
              <a:rPr lang="en-US" dirty="0"/>
              <a:t>;</a:t>
            </a:r>
          </a:p>
          <a:p>
            <a:endParaRPr lang="en-US" dirty="0"/>
          </a:p>
          <a:p>
            <a:r>
              <a:rPr lang="en-US" dirty="0"/>
              <a:t>?&gt;</a:t>
            </a:r>
          </a:p>
        </p:txBody>
      </p:sp>
    </p:spTree>
    <p:extLst>
      <p:ext uri="{BB962C8B-B14F-4D97-AF65-F5344CB8AC3E}">
        <p14:creationId xmlns:p14="http://schemas.microsoft.com/office/powerpoint/2010/main" val="2170338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dirty="0" smtClean="0"/>
              <a:t>Set</a:t>
            </a:r>
            <a:r>
              <a:rPr lang="en-US" dirty="0"/>
              <a:t>($</a:t>
            </a:r>
            <a:r>
              <a:rPr lang="en-US" dirty="0" err="1"/>
              <a:t>property</a:t>
            </a:r>
            <a:r>
              <a:rPr lang="en-US" dirty="0" err="1" smtClean="0"/>
              <a:t>,$</a:t>
            </a:r>
            <a:r>
              <a:rPr lang="en-US" dirty="0" err="1"/>
              <a:t>value</a:t>
            </a:r>
            <a:r>
              <a:rPr lang="en-US" dirty="0"/>
              <a:t>)</a:t>
            </a:r>
            <a:br>
              <a:rPr lang="en-US" dirty="0"/>
            </a:br>
            <a:endParaRPr lang="en-US" dirty="0"/>
          </a:p>
        </p:txBody>
      </p:sp>
      <p:sp>
        <p:nvSpPr>
          <p:cNvPr id="3" name="Content Placeholder 2"/>
          <p:cNvSpPr>
            <a:spLocks noGrp="1"/>
          </p:cNvSpPr>
          <p:nvPr>
            <p:ph idx="1"/>
          </p:nvPr>
        </p:nvSpPr>
        <p:spPr>
          <a:xfrm>
            <a:off x="457200" y="990600"/>
            <a:ext cx="8229600" cy="5562600"/>
          </a:xfrm>
        </p:spPr>
        <p:txBody>
          <a:bodyPr>
            <a:noAutofit/>
          </a:bodyPr>
          <a:lstStyle/>
          <a:p>
            <a:pPr marL="0" indent="0">
              <a:buNone/>
            </a:pPr>
            <a:r>
              <a:rPr lang="en-US" sz="1800" dirty="0" err="1"/>
              <a:t>jokhon</a:t>
            </a:r>
            <a:r>
              <a:rPr lang="en-US" sz="1800" dirty="0"/>
              <a:t> </a:t>
            </a:r>
            <a:r>
              <a:rPr lang="en-US" sz="1800" dirty="0" err="1"/>
              <a:t>kono</a:t>
            </a:r>
            <a:r>
              <a:rPr lang="en-US" sz="1800" dirty="0"/>
              <a:t> undefined property </a:t>
            </a:r>
            <a:r>
              <a:rPr lang="en-US" sz="1800" dirty="0" err="1"/>
              <a:t>moddhe</a:t>
            </a:r>
            <a:r>
              <a:rPr lang="en-US" sz="1800" dirty="0"/>
              <a:t> value assign </a:t>
            </a:r>
            <a:r>
              <a:rPr lang="en-US" sz="1800" dirty="0" err="1"/>
              <a:t>kore</a:t>
            </a:r>
            <a:r>
              <a:rPr lang="en-US" sz="1800" dirty="0"/>
              <a:t> </a:t>
            </a:r>
            <a:r>
              <a:rPr lang="en-US" sz="1800" dirty="0" err="1"/>
              <a:t>kaz</a:t>
            </a:r>
            <a:r>
              <a:rPr lang="en-US" sz="1800" dirty="0"/>
              <a:t> </a:t>
            </a:r>
            <a:r>
              <a:rPr lang="en-US" sz="1800" dirty="0" err="1"/>
              <a:t>kora</a:t>
            </a:r>
            <a:r>
              <a:rPr lang="en-US" sz="1800" dirty="0"/>
              <a:t> jay tare “set” magic method bole.</a:t>
            </a:r>
            <a:endParaRPr lang="en-US" sz="1800" dirty="0" smtClean="0"/>
          </a:p>
          <a:p>
            <a:pPr marL="0" indent="0">
              <a:buNone/>
            </a:pPr>
            <a:r>
              <a:rPr lang="en-US" sz="1000" dirty="0" smtClean="0"/>
              <a:t>&lt;?</a:t>
            </a:r>
            <a:r>
              <a:rPr lang="en-US" sz="1000" dirty="0" err="1" smtClean="0"/>
              <a:t>php</a:t>
            </a:r>
            <a:endParaRPr lang="en-US" sz="1000" dirty="0" smtClean="0"/>
          </a:p>
          <a:p>
            <a:pPr marL="0" indent="0">
              <a:buNone/>
            </a:pPr>
            <a:r>
              <a:rPr lang="en-US" sz="1400" dirty="0" smtClean="0"/>
              <a:t>class </a:t>
            </a:r>
            <a:r>
              <a:rPr lang="en-US" sz="1400" dirty="0"/>
              <a:t>student {</a:t>
            </a:r>
          </a:p>
          <a:p>
            <a:pPr marL="0" indent="0">
              <a:buNone/>
            </a:pPr>
            <a:r>
              <a:rPr lang="en-US" sz="1400" dirty="0" smtClean="0"/>
              <a:t>   </a:t>
            </a:r>
            <a:r>
              <a:rPr lang="en-US" sz="1400" dirty="0"/>
              <a:t>public $name</a:t>
            </a:r>
            <a:r>
              <a:rPr lang="en-US" sz="1400" dirty="0" smtClean="0"/>
              <a:t>;</a:t>
            </a:r>
          </a:p>
          <a:p>
            <a:pPr marL="0" indent="0">
              <a:buNone/>
            </a:pPr>
            <a:r>
              <a:rPr lang="en-US" sz="1400" dirty="0" smtClean="0"/>
              <a:t>function details (){</a:t>
            </a:r>
          </a:p>
          <a:p>
            <a:pPr marL="0" indent="0">
              <a:buNone/>
            </a:pPr>
            <a:r>
              <a:rPr lang="en-US" sz="1400" dirty="0" smtClean="0"/>
              <a:t>    </a:t>
            </a:r>
            <a:r>
              <a:rPr lang="en-US" sz="1400" dirty="0"/>
              <a:t>echo "</a:t>
            </a:r>
            <a:r>
              <a:rPr lang="en-US" sz="1400" dirty="0" err="1"/>
              <a:t>aaaaa</a:t>
            </a:r>
            <a:r>
              <a:rPr lang="en-US" sz="1400" dirty="0"/>
              <a:t>";</a:t>
            </a:r>
          </a:p>
          <a:p>
            <a:pPr marL="0" indent="0">
              <a:buNone/>
            </a:pPr>
            <a:r>
              <a:rPr lang="en-US" sz="1400" dirty="0"/>
              <a:t>   }</a:t>
            </a:r>
          </a:p>
          <a:p>
            <a:pPr marL="0" indent="0">
              <a:buNone/>
            </a:pPr>
            <a:r>
              <a:rPr lang="en-US" sz="1400" dirty="0" smtClean="0"/>
              <a:t>function </a:t>
            </a:r>
            <a:r>
              <a:rPr lang="en-US" sz="1400" dirty="0"/>
              <a:t>__get($pm){</a:t>
            </a:r>
          </a:p>
          <a:p>
            <a:pPr marL="0" indent="0">
              <a:buNone/>
            </a:pPr>
            <a:r>
              <a:rPr lang="en-US" sz="1400" dirty="0" smtClean="0"/>
              <a:t>   echo  </a:t>
            </a:r>
            <a:r>
              <a:rPr lang="en-US" sz="1400" dirty="0"/>
              <a:t>"$pm is going</a:t>
            </a:r>
            <a:r>
              <a:rPr lang="en-US" sz="1400" dirty="0" smtClean="0"/>
              <a:t>";</a:t>
            </a:r>
          </a:p>
          <a:p>
            <a:pPr marL="0" indent="0">
              <a:buNone/>
            </a:pPr>
            <a:r>
              <a:rPr lang="en-US" sz="1400" dirty="0" smtClean="0"/>
              <a:t>}</a:t>
            </a:r>
            <a:endParaRPr lang="en-US" sz="1400" dirty="0"/>
          </a:p>
          <a:p>
            <a:pPr marL="0" indent="0">
              <a:buNone/>
            </a:pPr>
            <a:endParaRPr lang="en-US" sz="1400" dirty="0"/>
          </a:p>
          <a:p>
            <a:pPr marL="0" indent="0">
              <a:buNone/>
            </a:pPr>
            <a:r>
              <a:rPr lang="en-US" sz="1400" dirty="0"/>
              <a:t>function __set($pm, $value){</a:t>
            </a:r>
          </a:p>
          <a:p>
            <a:pPr marL="0" indent="0">
              <a:buNone/>
            </a:pPr>
            <a:r>
              <a:rPr lang="en-US" sz="1400" dirty="0" smtClean="0"/>
              <a:t>  echo </a:t>
            </a:r>
            <a:r>
              <a:rPr lang="en-US" sz="1400" dirty="0"/>
              <a:t>"We set $pm $value";</a:t>
            </a:r>
          </a:p>
          <a:p>
            <a:pPr marL="0" indent="0">
              <a:buNone/>
            </a:pPr>
            <a:r>
              <a:rPr lang="en-US" sz="1400" dirty="0" smtClean="0"/>
              <a:t>  }</a:t>
            </a:r>
            <a:endParaRPr lang="en-US" sz="1400" dirty="0"/>
          </a:p>
          <a:p>
            <a:pPr marL="0" indent="0">
              <a:buNone/>
            </a:pPr>
            <a:r>
              <a:rPr lang="en-US" sz="1400" dirty="0" smtClean="0"/>
              <a:t>}</a:t>
            </a:r>
            <a:endParaRPr lang="en-US" sz="1400" dirty="0"/>
          </a:p>
          <a:p>
            <a:pPr marL="0" indent="0">
              <a:buNone/>
            </a:pPr>
            <a:r>
              <a:rPr lang="en-US" sz="1400" dirty="0"/>
              <a:t>$</a:t>
            </a:r>
            <a:r>
              <a:rPr lang="en-US" sz="1400" dirty="0" err="1"/>
              <a:t>st</a:t>
            </a:r>
            <a:r>
              <a:rPr lang="en-US" sz="1400" dirty="0"/>
              <a:t>= new Student();</a:t>
            </a:r>
          </a:p>
          <a:p>
            <a:pPr marL="0" indent="0">
              <a:buNone/>
            </a:pPr>
            <a:r>
              <a:rPr lang="en-US" sz="1400" dirty="0"/>
              <a:t>$</a:t>
            </a:r>
            <a:r>
              <a:rPr lang="en-US" sz="1400" dirty="0" err="1"/>
              <a:t>st</a:t>
            </a:r>
            <a:r>
              <a:rPr lang="en-US" sz="1400" dirty="0"/>
              <a:t>-&gt;details();</a:t>
            </a:r>
          </a:p>
          <a:p>
            <a:pPr marL="0" indent="0">
              <a:buNone/>
            </a:pPr>
            <a:r>
              <a:rPr lang="en-US" sz="1400" dirty="0"/>
              <a:t>$</a:t>
            </a:r>
            <a:r>
              <a:rPr lang="en-US" sz="1400" dirty="0" err="1"/>
              <a:t>st</a:t>
            </a:r>
            <a:r>
              <a:rPr lang="en-US" sz="1400" dirty="0"/>
              <a:t>-&gt;</a:t>
            </a:r>
            <a:r>
              <a:rPr lang="en-US" sz="1400" dirty="0" err="1"/>
              <a:t>Rashed</a:t>
            </a:r>
            <a:r>
              <a:rPr lang="en-US" sz="1400" dirty="0"/>
              <a:t>;</a:t>
            </a:r>
          </a:p>
          <a:p>
            <a:pPr marL="0" indent="0">
              <a:buNone/>
            </a:pPr>
            <a:r>
              <a:rPr lang="en-US" sz="1400" dirty="0"/>
              <a:t>$</a:t>
            </a:r>
            <a:r>
              <a:rPr lang="en-US" sz="1400" dirty="0" err="1"/>
              <a:t>st</a:t>
            </a:r>
            <a:r>
              <a:rPr lang="en-US" sz="1400" dirty="0"/>
              <a:t>-&gt;age = 12</a:t>
            </a:r>
            <a:r>
              <a:rPr lang="en-US" sz="1400" dirty="0" smtClean="0"/>
              <a:t>;</a:t>
            </a:r>
            <a:endParaRPr lang="en-US" sz="1000" dirty="0"/>
          </a:p>
          <a:p>
            <a:pPr marL="0" indent="0">
              <a:buNone/>
            </a:pPr>
            <a:r>
              <a:rPr lang="en-US" sz="1000" dirty="0"/>
              <a:t>?&gt;</a:t>
            </a:r>
          </a:p>
        </p:txBody>
      </p:sp>
    </p:spTree>
    <p:extLst>
      <p:ext uri="{BB962C8B-B14F-4D97-AF65-F5344CB8AC3E}">
        <p14:creationId xmlns:p14="http://schemas.microsoft.com/office/powerpoint/2010/main" val="581774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t/>
            </a:r>
            <a:br>
              <a:rPr lang="en-US" dirty="0" smtClean="0"/>
            </a:br>
            <a:r>
              <a:rPr lang="en-US" dirty="0" smtClean="0"/>
              <a:t>Call</a:t>
            </a:r>
            <a:r>
              <a:rPr lang="en-US" dirty="0"/>
              <a:t>($method,$</a:t>
            </a:r>
            <a:r>
              <a:rPr lang="en-US" dirty="0" err="1"/>
              <a:t>arg_array</a:t>
            </a:r>
            <a:r>
              <a:rPr lang="en-US" dirty="0"/>
              <a:t>)</a:t>
            </a:r>
            <a:br>
              <a:rPr lang="en-US" dirty="0"/>
            </a:br>
            <a:endParaRPr lang="en-US" dirty="0"/>
          </a:p>
        </p:txBody>
      </p:sp>
      <p:sp>
        <p:nvSpPr>
          <p:cNvPr id="3" name="Content Placeholder 2"/>
          <p:cNvSpPr>
            <a:spLocks noGrp="1"/>
          </p:cNvSpPr>
          <p:nvPr>
            <p:ph idx="1"/>
          </p:nvPr>
        </p:nvSpPr>
        <p:spPr>
          <a:xfrm>
            <a:off x="457200" y="1219200"/>
            <a:ext cx="8229600" cy="5334000"/>
          </a:xfrm>
        </p:spPr>
        <p:txBody>
          <a:bodyPr>
            <a:normAutofit fontScale="25000" lnSpcReduction="20000"/>
          </a:bodyPr>
          <a:lstStyle/>
          <a:p>
            <a:pPr marL="0" indent="0">
              <a:buNone/>
            </a:pPr>
            <a:r>
              <a:rPr lang="en-US" dirty="0" err="1"/>
              <a:t>jokhon</a:t>
            </a:r>
            <a:r>
              <a:rPr lang="en-US" dirty="0"/>
              <a:t> </a:t>
            </a:r>
            <a:r>
              <a:rPr lang="en-US" dirty="0" err="1"/>
              <a:t>kono</a:t>
            </a:r>
            <a:r>
              <a:rPr lang="en-US" dirty="0"/>
              <a:t> undefined property </a:t>
            </a:r>
            <a:r>
              <a:rPr lang="en-US" dirty="0" err="1"/>
              <a:t>moddhe</a:t>
            </a:r>
            <a:r>
              <a:rPr lang="en-US" dirty="0"/>
              <a:t> declare </a:t>
            </a:r>
            <a:r>
              <a:rPr lang="en-US" dirty="0" err="1"/>
              <a:t>kora</a:t>
            </a:r>
            <a:r>
              <a:rPr lang="en-US" dirty="0"/>
              <a:t> hoy and array value assign </a:t>
            </a:r>
            <a:r>
              <a:rPr lang="en-US" dirty="0" err="1"/>
              <a:t>kora</a:t>
            </a:r>
            <a:r>
              <a:rPr lang="en-US" dirty="0"/>
              <a:t> output </a:t>
            </a:r>
            <a:r>
              <a:rPr lang="en-US" dirty="0" err="1"/>
              <a:t>ber</a:t>
            </a:r>
            <a:r>
              <a:rPr lang="en-US" dirty="0"/>
              <a:t> </a:t>
            </a:r>
            <a:r>
              <a:rPr lang="en-US" dirty="0" err="1"/>
              <a:t>kora</a:t>
            </a:r>
            <a:r>
              <a:rPr lang="en-US" dirty="0"/>
              <a:t> jay take “Call” magic method bole</a:t>
            </a:r>
            <a:r>
              <a:rPr lang="en-US" dirty="0" smtClean="0"/>
              <a:t>.</a:t>
            </a:r>
          </a:p>
          <a:p>
            <a:pPr marL="0" indent="0">
              <a:buNone/>
            </a:pPr>
            <a:r>
              <a:rPr lang="en-US" dirty="0"/>
              <a:t>class student {</a:t>
            </a:r>
          </a:p>
          <a:p>
            <a:pPr marL="0" indent="0">
              <a:buNone/>
            </a:pPr>
            <a:endParaRPr lang="en-US" dirty="0"/>
          </a:p>
          <a:p>
            <a:pPr marL="0" indent="0">
              <a:buNone/>
            </a:pPr>
            <a:r>
              <a:rPr lang="en-US" sz="4800" dirty="0"/>
              <a:t>   public $name;</a:t>
            </a:r>
          </a:p>
          <a:p>
            <a:pPr marL="0" indent="0">
              <a:buNone/>
            </a:pPr>
            <a:endParaRPr lang="en-US" sz="4800" dirty="0"/>
          </a:p>
          <a:p>
            <a:pPr marL="0" indent="0">
              <a:buNone/>
            </a:pPr>
            <a:r>
              <a:rPr lang="en-US" sz="4800" dirty="0"/>
              <a:t>   function details (){</a:t>
            </a:r>
          </a:p>
          <a:p>
            <a:pPr marL="0" indent="0">
              <a:buNone/>
            </a:pPr>
            <a:r>
              <a:rPr lang="en-US" sz="4800" dirty="0"/>
              <a:t>    echo "</a:t>
            </a:r>
            <a:r>
              <a:rPr lang="en-US" sz="4800" dirty="0" err="1"/>
              <a:t>aaaaa</a:t>
            </a:r>
            <a:r>
              <a:rPr lang="en-US" sz="4800" dirty="0"/>
              <a:t>";</a:t>
            </a:r>
          </a:p>
          <a:p>
            <a:pPr marL="0" indent="0">
              <a:buNone/>
            </a:pPr>
            <a:r>
              <a:rPr lang="en-US" sz="4800" dirty="0"/>
              <a:t>   }</a:t>
            </a:r>
          </a:p>
          <a:p>
            <a:pPr marL="0" indent="0">
              <a:buNone/>
            </a:pPr>
            <a:endParaRPr lang="en-US" sz="4800" dirty="0"/>
          </a:p>
          <a:p>
            <a:pPr marL="0" indent="0">
              <a:buNone/>
            </a:pPr>
            <a:r>
              <a:rPr lang="en-US" sz="4800" dirty="0"/>
              <a:t>function __get($pm){</a:t>
            </a:r>
          </a:p>
          <a:p>
            <a:pPr marL="0" indent="0">
              <a:buNone/>
            </a:pPr>
            <a:endParaRPr lang="en-US" sz="4800" dirty="0"/>
          </a:p>
          <a:p>
            <a:pPr marL="0" indent="0">
              <a:buNone/>
            </a:pPr>
            <a:r>
              <a:rPr lang="en-US" sz="4800" dirty="0"/>
              <a:t>echo  "$pm is going";</a:t>
            </a:r>
          </a:p>
          <a:p>
            <a:pPr marL="0" indent="0">
              <a:buNone/>
            </a:pPr>
            <a:endParaRPr lang="en-US" sz="4800" dirty="0"/>
          </a:p>
          <a:p>
            <a:pPr marL="0" indent="0">
              <a:buNone/>
            </a:pPr>
            <a:r>
              <a:rPr lang="en-US" sz="4800" dirty="0"/>
              <a:t>}</a:t>
            </a:r>
          </a:p>
          <a:p>
            <a:pPr marL="0" indent="0">
              <a:buNone/>
            </a:pPr>
            <a:r>
              <a:rPr lang="en-US" sz="4800" dirty="0" smtClean="0"/>
              <a:t>function </a:t>
            </a:r>
            <a:r>
              <a:rPr lang="en-US" sz="4800" dirty="0"/>
              <a:t>__set($pm, $value){</a:t>
            </a:r>
          </a:p>
          <a:p>
            <a:pPr marL="0" indent="0">
              <a:buNone/>
            </a:pPr>
            <a:r>
              <a:rPr lang="en-US" sz="4800" dirty="0" smtClean="0"/>
              <a:t>echo </a:t>
            </a:r>
            <a:r>
              <a:rPr lang="en-US" sz="4800" dirty="0"/>
              <a:t>"We set $pm $value";</a:t>
            </a:r>
          </a:p>
          <a:p>
            <a:pPr marL="0" indent="0">
              <a:buNone/>
            </a:pPr>
            <a:r>
              <a:rPr lang="en-US" sz="4800" dirty="0" smtClean="0"/>
              <a:t>}</a:t>
            </a:r>
            <a:endParaRPr lang="en-US" sz="4800" dirty="0"/>
          </a:p>
          <a:p>
            <a:pPr marL="0" indent="0">
              <a:buNone/>
            </a:pPr>
            <a:r>
              <a:rPr lang="en-US" sz="4800" dirty="0"/>
              <a:t>function __call($pm, $value){</a:t>
            </a:r>
          </a:p>
          <a:p>
            <a:pPr marL="0" indent="0">
              <a:buNone/>
            </a:pPr>
            <a:r>
              <a:rPr lang="en-US" sz="4800" dirty="0" smtClean="0"/>
              <a:t>  echo </a:t>
            </a:r>
            <a:r>
              <a:rPr lang="en-US" sz="4800" dirty="0"/>
              <a:t>"There is no &lt;b&gt;".$pm. "He is Good". implode(', ', $value</a:t>
            </a:r>
            <a:r>
              <a:rPr lang="en-US" sz="4800" dirty="0" smtClean="0"/>
              <a:t>);</a:t>
            </a:r>
            <a:endParaRPr lang="en-US" sz="4800" dirty="0"/>
          </a:p>
          <a:p>
            <a:pPr marL="0" indent="0">
              <a:buNone/>
            </a:pPr>
            <a:r>
              <a:rPr lang="en-US" sz="4800" dirty="0" smtClean="0"/>
              <a:t>}</a:t>
            </a:r>
            <a:endParaRPr lang="en-US" sz="4800" dirty="0"/>
          </a:p>
          <a:p>
            <a:pPr marL="0" indent="0">
              <a:buNone/>
            </a:pPr>
            <a:r>
              <a:rPr lang="en-US" sz="4800" dirty="0" smtClean="0"/>
              <a:t>}</a:t>
            </a:r>
            <a:endParaRPr lang="en-US" sz="4800" dirty="0"/>
          </a:p>
          <a:p>
            <a:pPr marL="0" indent="0">
              <a:buNone/>
            </a:pPr>
            <a:r>
              <a:rPr lang="en-US" sz="4800" dirty="0"/>
              <a:t>$</a:t>
            </a:r>
            <a:r>
              <a:rPr lang="en-US" sz="4800" dirty="0" err="1"/>
              <a:t>st</a:t>
            </a:r>
            <a:r>
              <a:rPr lang="en-US" sz="4800" dirty="0"/>
              <a:t>= new Student();</a:t>
            </a:r>
          </a:p>
          <a:p>
            <a:pPr marL="0" indent="0">
              <a:buNone/>
            </a:pPr>
            <a:r>
              <a:rPr lang="en-US" sz="4800" dirty="0"/>
              <a:t>$</a:t>
            </a:r>
            <a:r>
              <a:rPr lang="en-US" sz="4800" dirty="0" err="1"/>
              <a:t>st</a:t>
            </a:r>
            <a:r>
              <a:rPr lang="en-US" sz="4800" dirty="0"/>
              <a:t>-&gt;details();</a:t>
            </a:r>
          </a:p>
          <a:p>
            <a:pPr marL="0" indent="0">
              <a:buNone/>
            </a:pPr>
            <a:r>
              <a:rPr lang="en-US" sz="4800" dirty="0"/>
              <a:t>$</a:t>
            </a:r>
            <a:r>
              <a:rPr lang="en-US" sz="4800" dirty="0" err="1"/>
              <a:t>st</a:t>
            </a:r>
            <a:r>
              <a:rPr lang="en-US" sz="4800" dirty="0"/>
              <a:t>-&gt;</a:t>
            </a:r>
            <a:r>
              <a:rPr lang="en-US" sz="4800" dirty="0" err="1"/>
              <a:t>Rashed</a:t>
            </a:r>
            <a:r>
              <a:rPr lang="en-US" sz="4800" dirty="0"/>
              <a:t>;</a:t>
            </a:r>
          </a:p>
          <a:p>
            <a:pPr marL="0" indent="0">
              <a:buNone/>
            </a:pPr>
            <a:r>
              <a:rPr lang="en-US" sz="4800" dirty="0"/>
              <a:t>$</a:t>
            </a:r>
            <a:r>
              <a:rPr lang="en-US" sz="4800" dirty="0" err="1"/>
              <a:t>st</a:t>
            </a:r>
            <a:r>
              <a:rPr lang="en-US" sz="4800" dirty="0"/>
              <a:t>-&gt;age = 12;</a:t>
            </a:r>
          </a:p>
          <a:p>
            <a:pPr marL="0" indent="0">
              <a:buNone/>
            </a:pPr>
            <a:r>
              <a:rPr lang="en-US" sz="4800" dirty="0"/>
              <a:t>$</a:t>
            </a:r>
            <a:r>
              <a:rPr lang="en-US" sz="4800" dirty="0" err="1"/>
              <a:t>st</a:t>
            </a:r>
            <a:r>
              <a:rPr lang="en-US" sz="4800" dirty="0"/>
              <a:t>-&gt;</a:t>
            </a:r>
            <a:r>
              <a:rPr lang="en-US" sz="4800" dirty="0" err="1"/>
              <a:t>nulvalue</a:t>
            </a:r>
            <a:r>
              <a:rPr lang="en-US" sz="4800" dirty="0"/>
              <a:t>('2','8','5');</a:t>
            </a:r>
          </a:p>
          <a:p>
            <a:pPr marL="0" indent="0">
              <a:buNone/>
            </a:pPr>
            <a:endParaRPr lang="en-US" dirty="0"/>
          </a:p>
          <a:p>
            <a:pPr marL="0" indent="0">
              <a:buNone/>
            </a:pPr>
            <a:r>
              <a:rPr lang="en-US" dirty="0"/>
              <a:t>?&gt;</a:t>
            </a:r>
          </a:p>
        </p:txBody>
      </p:sp>
    </p:spTree>
    <p:extLst>
      <p:ext uri="{BB962C8B-B14F-4D97-AF65-F5344CB8AC3E}">
        <p14:creationId xmlns:p14="http://schemas.microsoft.com/office/powerpoint/2010/main" val="333162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US" dirty="0" smtClean="0"/>
              <a:t>Class Person {</a:t>
            </a:r>
          </a:p>
          <a:p>
            <a:pPr marL="0" indent="0">
              <a:buNone/>
            </a:pPr>
            <a:r>
              <a:rPr lang="en-US" dirty="0" smtClean="0"/>
              <a:t>Public </a:t>
            </a:r>
            <a:r>
              <a:rPr lang="en-US" dirty="0"/>
              <a:t>$</a:t>
            </a:r>
            <a:r>
              <a:rPr lang="en-US" dirty="0" smtClean="0"/>
              <a:t>name;</a:t>
            </a:r>
          </a:p>
          <a:p>
            <a:pPr marL="0" indent="0">
              <a:buNone/>
            </a:pPr>
            <a:r>
              <a:rPr lang="en-US" dirty="0"/>
              <a:t>Public </a:t>
            </a:r>
            <a:r>
              <a:rPr lang="en-US" dirty="0" smtClean="0"/>
              <a:t>$age;</a:t>
            </a:r>
          </a:p>
          <a:p>
            <a:pPr marL="0" indent="0">
              <a:buNone/>
            </a:pPr>
            <a:r>
              <a:rPr lang="en-US" dirty="0"/>
              <a:t> </a:t>
            </a:r>
            <a:r>
              <a:rPr lang="en-US" dirty="0" smtClean="0"/>
              <a:t>public function </a:t>
            </a:r>
            <a:r>
              <a:rPr lang="en-US" dirty="0" err="1" smtClean="0"/>
              <a:t>personname</a:t>
            </a:r>
            <a:r>
              <a:rPr lang="en-US" dirty="0" smtClean="0"/>
              <a:t> (){</a:t>
            </a:r>
          </a:p>
          <a:p>
            <a:pPr marL="0" indent="0">
              <a:buNone/>
            </a:pPr>
            <a:r>
              <a:rPr lang="en-US" dirty="0"/>
              <a:t> </a:t>
            </a:r>
            <a:r>
              <a:rPr lang="en-US" dirty="0" smtClean="0"/>
              <a:t>  echo “Person Name is :”. $this-&gt;name</a:t>
            </a:r>
          </a:p>
          <a:p>
            <a:pPr marL="0" indent="0">
              <a:buNone/>
            </a:pPr>
            <a:r>
              <a:rPr lang="en-US" dirty="0" smtClean="0"/>
              <a:t>}</a:t>
            </a:r>
            <a:endParaRPr lang="en-US" dirty="0"/>
          </a:p>
          <a:p>
            <a:pPr marL="0" indent="0">
              <a:buNone/>
            </a:pPr>
            <a:endParaRPr lang="en-US" dirty="0" smtClean="0"/>
          </a:p>
          <a:p>
            <a:pPr marL="0" indent="0">
              <a:buNone/>
            </a:pPr>
            <a:r>
              <a:rPr lang="en-US" dirty="0"/>
              <a:t> public function </a:t>
            </a:r>
            <a:r>
              <a:rPr lang="en-US" dirty="0" smtClean="0"/>
              <a:t>personage ($</a:t>
            </a:r>
            <a:r>
              <a:rPr lang="en-US" dirty="0" err="1" smtClean="0"/>
              <a:t>val</a:t>
            </a:r>
            <a:r>
              <a:rPr lang="en-US" dirty="0" smtClean="0"/>
              <a:t>){     //</a:t>
            </a:r>
            <a:r>
              <a:rPr lang="en-US" dirty="0" err="1" smtClean="0"/>
              <a:t>perameter</a:t>
            </a:r>
            <a:endParaRPr lang="en-US" dirty="0"/>
          </a:p>
          <a:p>
            <a:pPr marL="0" indent="0">
              <a:buNone/>
            </a:pPr>
            <a:r>
              <a:rPr lang="en-US" dirty="0"/>
              <a:t>   echo “Person Name is :”. $this-</a:t>
            </a:r>
            <a:r>
              <a:rPr lang="en-US" dirty="0" smtClean="0"/>
              <a:t>&gt;age= $</a:t>
            </a:r>
            <a:r>
              <a:rPr lang="en-US" dirty="0" err="1" smtClean="0"/>
              <a:t>val</a:t>
            </a:r>
            <a:r>
              <a:rPr lang="en-US" dirty="0" smtClean="0"/>
              <a:t>;</a:t>
            </a:r>
            <a:endParaRPr lang="en-US" dirty="0"/>
          </a:p>
          <a:p>
            <a:pPr marL="0" indent="0">
              <a:buNone/>
            </a:pPr>
            <a:r>
              <a:rPr lang="en-US" dirty="0" smtClean="0"/>
              <a:t>  }</a:t>
            </a:r>
            <a:endParaRPr lang="en-US" dirty="0"/>
          </a:p>
          <a:p>
            <a:pPr marL="0" indent="0">
              <a:buNone/>
            </a:pPr>
            <a:endParaRPr lang="en-US" dirty="0" smtClean="0"/>
          </a:p>
          <a:p>
            <a:pPr marL="0" indent="0">
              <a:buNone/>
            </a:pPr>
            <a:r>
              <a:rPr lang="en-US" dirty="0" smtClean="0"/>
              <a:t>}</a:t>
            </a:r>
          </a:p>
          <a:p>
            <a:pPr marL="0" indent="0">
              <a:buNone/>
            </a:pPr>
            <a:r>
              <a:rPr lang="en-US" dirty="0" smtClean="0"/>
              <a:t>$</a:t>
            </a:r>
            <a:r>
              <a:rPr lang="en-US" dirty="0" err="1" smtClean="0"/>
              <a:t>personinfo</a:t>
            </a:r>
            <a:r>
              <a:rPr lang="en-US" dirty="0" smtClean="0"/>
              <a:t>=new Person;</a:t>
            </a:r>
          </a:p>
          <a:p>
            <a:pPr marL="0" indent="0">
              <a:buNone/>
            </a:pPr>
            <a:r>
              <a:rPr lang="en-US" dirty="0" smtClean="0"/>
              <a:t>$</a:t>
            </a:r>
            <a:r>
              <a:rPr lang="en-US" dirty="0" err="1" smtClean="0"/>
              <a:t>personinfo</a:t>
            </a:r>
            <a:r>
              <a:rPr lang="en-US" dirty="0" smtClean="0"/>
              <a:t> -&gt;name= “</a:t>
            </a:r>
            <a:r>
              <a:rPr lang="en-US" dirty="0" err="1" smtClean="0"/>
              <a:t>Rashed</a:t>
            </a:r>
            <a:r>
              <a:rPr lang="en-US" dirty="0" smtClean="0"/>
              <a:t> khan”;</a:t>
            </a:r>
          </a:p>
          <a:p>
            <a:pPr marL="0" indent="0">
              <a:buNone/>
            </a:pPr>
            <a:r>
              <a:rPr lang="en-US" dirty="0" smtClean="0"/>
              <a:t>$</a:t>
            </a:r>
            <a:r>
              <a:rPr lang="en-US" dirty="0" err="1"/>
              <a:t>personinfo</a:t>
            </a:r>
            <a:r>
              <a:rPr lang="en-US" dirty="0" smtClean="0"/>
              <a:t>-&gt;</a:t>
            </a:r>
            <a:r>
              <a:rPr lang="en-US" dirty="0" err="1" smtClean="0"/>
              <a:t>personname</a:t>
            </a:r>
            <a:r>
              <a:rPr lang="en-US" dirty="0" smtClean="0"/>
              <a:t>(“11”);  //argument</a:t>
            </a:r>
          </a:p>
          <a:p>
            <a:pPr marL="0" indent="0">
              <a:buNone/>
            </a:pPr>
            <a:endParaRPr lang="en-US" dirty="0"/>
          </a:p>
        </p:txBody>
      </p:sp>
    </p:spTree>
    <p:extLst>
      <p:ext uri="{BB962C8B-B14F-4D97-AF65-F5344CB8AC3E}">
        <p14:creationId xmlns:p14="http://schemas.microsoft.com/office/powerpoint/2010/main" val="59738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Access Modifiers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Public = je </a:t>
            </a:r>
            <a:r>
              <a:rPr lang="en-US" dirty="0" err="1" smtClean="0"/>
              <a:t>kono</a:t>
            </a:r>
            <a:r>
              <a:rPr lang="en-US" dirty="0" smtClean="0"/>
              <a:t> </a:t>
            </a:r>
            <a:r>
              <a:rPr lang="en-US" dirty="0" err="1" smtClean="0"/>
              <a:t>jaygay</a:t>
            </a:r>
            <a:r>
              <a:rPr lang="en-US" dirty="0" smtClean="0"/>
              <a:t> </a:t>
            </a:r>
            <a:r>
              <a:rPr lang="en-US" dirty="0" err="1" smtClean="0"/>
              <a:t>theke</a:t>
            </a:r>
            <a:r>
              <a:rPr lang="en-US" dirty="0" smtClean="0"/>
              <a:t> use </a:t>
            </a:r>
            <a:r>
              <a:rPr lang="en-US" dirty="0" err="1" smtClean="0"/>
              <a:t>kora</a:t>
            </a:r>
            <a:r>
              <a:rPr lang="en-US" dirty="0" smtClean="0"/>
              <a:t> jay. </a:t>
            </a:r>
          </a:p>
          <a:p>
            <a:r>
              <a:rPr lang="en-US" dirty="0" smtClean="0"/>
              <a:t>Private = only class </a:t>
            </a:r>
            <a:r>
              <a:rPr lang="en-US" dirty="0" err="1" smtClean="0"/>
              <a:t>vitore</a:t>
            </a:r>
            <a:r>
              <a:rPr lang="en-US" dirty="0" smtClean="0"/>
              <a:t> </a:t>
            </a:r>
            <a:r>
              <a:rPr lang="en-US" dirty="0" err="1" smtClean="0"/>
              <a:t>kaz</a:t>
            </a:r>
            <a:r>
              <a:rPr lang="en-US" dirty="0" smtClean="0"/>
              <a:t> </a:t>
            </a:r>
            <a:r>
              <a:rPr lang="en-US" dirty="0" err="1" smtClean="0"/>
              <a:t>kora</a:t>
            </a:r>
            <a:r>
              <a:rPr lang="en-US" dirty="0" smtClean="0"/>
              <a:t> jay. </a:t>
            </a:r>
          </a:p>
          <a:p>
            <a:r>
              <a:rPr lang="en-US" dirty="0" smtClean="0"/>
              <a:t>Protected= only permitted </a:t>
            </a:r>
            <a:r>
              <a:rPr lang="en-US" dirty="0" err="1" smtClean="0"/>
              <a:t>classr</a:t>
            </a:r>
            <a:r>
              <a:rPr lang="en-US" dirty="0" smtClean="0"/>
              <a:t> </a:t>
            </a:r>
            <a:r>
              <a:rPr lang="en-US" dirty="0" err="1" smtClean="0"/>
              <a:t>moddhe</a:t>
            </a:r>
            <a:r>
              <a:rPr lang="en-US" dirty="0" smtClean="0"/>
              <a:t> use </a:t>
            </a:r>
            <a:r>
              <a:rPr lang="en-US" dirty="0" err="1" smtClean="0"/>
              <a:t>kora</a:t>
            </a:r>
            <a:r>
              <a:rPr lang="en-US" dirty="0" smtClean="0"/>
              <a:t> jay. </a:t>
            </a:r>
            <a:endParaRPr lang="en-US" dirty="0"/>
          </a:p>
        </p:txBody>
      </p:sp>
    </p:spTree>
    <p:extLst>
      <p:ext uri="{BB962C8B-B14F-4D97-AF65-F5344CB8AC3E}">
        <p14:creationId xmlns:p14="http://schemas.microsoft.com/office/powerpoint/2010/main" val="27344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Static Method &amp; Property</a:t>
            </a:r>
            <a:endParaRPr lang="en-US" dirty="0"/>
          </a:p>
        </p:txBody>
      </p:sp>
      <p:sp>
        <p:nvSpPr>
          <p:cNvPr id="3" name="Content Placeholder 2"/>
          <p:cNvSpPr>
            <a:spLocks noGrp="1"/>
          </p:cNvSpPr>
          <p:nvPr>
            <p:ph idx="1"/>
          </p:nvPr>
        </p:nvSpPr>
        <p:spPr>
          <a:xfrm>
            <a:off x="457200" y="1066800"/>
            <a:ext cx="8229600" cy="5486400"/>
          </a:xfrm>
        </p:spPr>
        <p:txBody>
          <a:bodyPr>
            <a:normAutofit fontScale="25000" lnSpcReduction="20000"/>
          </a:bodyPr>
          <a:lstStyle/>
          <a:p>
            <a:pPr marL="0" indent="0">
              <a:buNone/>
            </a:pPr>
            <a:r>
              <a:rPr lang="en-US" sz="5600" dirty="0"/>
              <a:t>Property and </a:t>
            </a:r>
            <a:r>
              <a:rPr lang="en-US" sz="5600" dirty="0" err="1"/>
              <a:t>methoder</a:t>
            </a:r>
            <a:r>
              <a:rPr lang="en-US" sz="5600" dirty="0"/>
              <a:t> </a:t>
            </a:r>
            <a:r>
              <a:rPr lang="en-US" sz="5600" dirty="0" err="1"/>
              <a:t>declari</a:t>
            </a:r>
            <a:r>
              <a:rPr lang="en-US" sz="5600" dirty="0"/>
              <a:t> age “static” keyword use </a:t>
            </a:r>
            <a:r>
              <a:rPr lang="en-US" sz="5600" dirty="0" err="1"/>
              <a:t>korle</a:t>
            </a:r>
            <a:r>
              <a:rPr lang="en-US" sz="5600" dirty="0"/>
              <a:t> </a:t>
            </a:r>
            <a:r>
              <a:rPr lang="en-US" sz="5600" dirty="0" err="1"/>
              <a:t>hoye</a:t>
            </a:r>
            <a:r>
              <a:rPr lang="en-US" sz="5600" dirty="0"/>
              <a:t> </a:t>
            </a:r>
            <a:r>
              <a:rPr lang="en-US" sz="5600" dirty="0" err="1"/>
              <a:t>jabe</a:t>
            </a:r>
            <a:r>
              <a:rPr lang="en-US" sz="5600" dirty="0"/>
              <a:t>. </a:t>
            </a:r>
            <a:r>
              <a:rPr lang="en-US" sz="5600" dirty="0" err="1"/>
              <a:t>Kono</a:t>
            </a:r>
            <a:r>
              <a:rPr lang="en-US" sz="5600" dirty="0"/>
              <a:t> </a:t>
            </a:r>
            <a:r>
              <a:rPr lang="en-US" sz="5600" dirty="0" err="1"/>
              <a:t>methoder</a:t>
            </a:r>
            <a:r>
              <a:rPr lang="en-US" sz="5600" dirty="0"/>
              <a:t> </a:t>
            </a:r>
            <a:r>
              <a:rPr lang="en-US" sz="5600" dirty="0" err="1"/>
              <a:t>moddhe</a:t>
            </a:r>
            <a:r>
              <a:rPr lang="en-US" sz="5600" dirty="0"/>
              <a:t> “static” keyword use </a:t>
            </a:r>
            <a:r>
              <a:rPr lang="en-US" sz="5600" dirty="0" err="1"/>
              <a:t>kora</a:t>
            </a:r>
            <a:r>
              <a:rPr lang="en-US" sz="5600" dirty="0"/>
              <a:t> hoy seta access </a:t>
            </a:r>
            <a:r>
              <a:rPr lang="en-US" sz="5600" dirty="0" err="1"/>
              <a:t>korar</a:t>
            </a:r>
            <a:r>
              <a:rPr lang="en-US" sz="5600" dirty="0"/>
              <a:t> </a:t>
            </a:r>
            <a:r>
              <a:rPr lang="en-US" sz="5600" dirty="0" err="1"/>
              <a:t>jonno</a:t>
            </a:r>
            <a:r>
              <a:rPr lang="en-US" sz="5600" dirty="0"/>
              <a:t> </a:t>
            </a:r>
            <a:r>
              <a:rPr lang="en-US" sz="5600" dirty="0" err="1"/>
              <a:t>kono</a:t>
            </a:r>
            <a:r>
              <a:rPr lang="en-US" sz="5600" dirty="0"/>
              <a:t> object </a:t>
            </a:r>
            <a:r>
              <a:rPr lang="en-US" sz="5600" dirty="0" err="1"/>
              <a:t>declari</a:t>
            </a:r>
            <a:r>
              <a:rPr lang="en-US" sz="5600" dirty="0"/>
              <a:t> </a:t>
            </a:r>
            <a:r>
              <a:rPr lang="en-US" sz="5600" dirty="0" err="1"/>
              <a:t>kora</a:t>
            </a:r>
            <a:r>
              <a:rPr lang="en-US" sz="5600" dirty="0"/>
              <a:t> </a:t>
            </a:r>
            <a:r>
              <a:rPr lang="en-US" sz="5600" dirty="0" err="1"/>
              <a:t>lage</a:t>
            </a:r>
            <a:r>
              <a:rPr lang="en-US" sz="5600" dirty="0"/>
              <a:t> </a:t>
            </a:r>
            <a:r>
              <a:rPr lang="en-US" sz="5600" dirty="0" err="1"/>
              <a:t>na.</a:t>
            </a:r>
            <a:r>
              <a:rPr lang="en-US" sz="5600" dirty="0"/>
              <a:t> </a:t>
            </a:r>
            <a:r>
              <a:rPr lang="en-US" sz="5600" dirty="0" err="1"/>
              <a:t>Kono</a:t>
            </a:r>
            <a:r>
              <a:rPr lang="en-US" sz="5600" dirty="0"/>
              <a:t> </a:t>
            </a:r>
            <a:r>
              <a:rPr lang="en-US" sz="5600" b="1" dirty="0"/>
              <a:t>static</a:t>
            </a:r>
            <a:r>
              <a:rPr lang="en-US" sz="5600" dirty="0"/>
              <a:t> property declared </a:t>
            </a:r>
            <a:r>
              <a:rPr lang="en-US" sz="5600" dirty="0" err="1"/>
              <a:t>korar</a:t>
            </a:r>
            <a:r>
              <a:rPr lang="en-US" sz="5600" dirty="0"/>
              <a:t> </a:t>
            </a:r>
            <a:r>
              <a:rPr lang="en-US" sz="5600" dirty="0" err="1"/>
              <a:t>por</a:t>
            </a:r>
            <a:r>
              <a:rPr lang="en-US" sz="5600" dirty="0"/>
              <a:t> seta </a:t>
            </a:r>
            <a:r>
              <a:rPr lang="en-US" sz="5600" dirty="0" err="1"/>
              <a:t>kono</a:t>
            </a:r>
            <a:r>
              <a:rPr lang="en-US" sz="5600" dirty="0"/>
              <a:t> </a:t>
            </a:r>
            <a:r>
              <a:rPr lang="en-US" sz="5600" dirty="0" err="1"/>
              <a:t>methoder</a:t>
            </a:r>
            <a:r>
              <a:rPr lang="en-US" sz="5600" dirty="0"/>
              <a:t> </a:t>
            </a:r>
            <a:r>
              <a:rPr lang="en-US" sz="5600" dirty="0" err="1"/>
              <a:t>moddhe</a:t>
            </a:r>
            <a:r>
              <a:rPr lang="en-US" sz="5600" dirty="0"/>
              <a:t> use </a:t>
            </a:r>
            <a:r>
              <a:rPr lang="en-US" sz="5600" dirty="0" err="1"/>
              <a:t>kora</a:t>
            </a:r>
            <a:r>
              <a:rPr lang="en-US" sz="5600" dirty="0"/>
              <a:t> rules  </a:t>
            </a:r>
            <a:r>
              <a:rPr lang="en-US" sz="5600" b="1" dirty="0"/>
              <a:t>“self:: static property (self::$age)”</a:t>
            </a:r>
            <a:r>
              <a:rPr lang="en-US" sz="5600" dirty="0"/>
              <a:t>.  Static method </a:t>
            </a:r>
            <a:r>
              <a:rPr lang="en-US" sz="5600" dirty="0" err="1"/>
              <a:t>ke</a:t>
            </a:r>
            <a:r>
              <a:rPr lang="en-US" sz="5600" dirty="0"/>
              <a:t> </a:t>
            </a:r>
            <a:r>
              <a:rPr lang="en-US" sz="5600" dirty="0" err="1"/>
              <a:t>declair</a:t>
            </a:r>
            <a:r>
              <a:rPr lang="en-US" sz="5600" dirty="0"/>
              <a:t> </a:t>
            </a:r>
            <a:r>
              <a:rPr lang="en-US" sz="5600" dirty="0" err="1"/>
              <a:t>korar</a:t>
            </a:r>
            <a:r>
              <a:rPr lang="en-US" sz="5600" dirty="0"/>
              <a:t> </a:t>
            </a:r>
            <a:r>
              <a:rPr lang="en-US" sz="5600" dirty="0" err="1"/>
              <a:t>por</a:t>
            </a:r>
            <a:r>
              <a:rPr lang="en-US" sz="5600" dirty="0"/>
              <a:t> tare access </a:t>
            </a:r>
            <a:r>
              <a:rPr lang="en-US" sz="5600" dirty="0" err="1"/>
              <a:t>korar</a:t>
            </a:r>
            <a:r>
              <a:rPr lang="en-US" sz="5600" dirty="0"/>
              <a:t> </a:t>
            </a:r>
            <a:r>
              <a:rPr lang="en-US" sz="5600" dirty="0" err="1"/>
              <a:t>jonno</a:t>
            </a:r>
            <a:r>
              <a:rPr lang="en-US" sz="5600" dirty="0"/>
              <a:t> </a:t>
            </a:r>
            <a:r>
              <a:rPr lang="en-US" sz="5600" b="1" dirty="0"/>
              <a:t>“Class :: method name”</a:t>
            </a:r>
            <a:r>
              <a:rPr lang="en-US" sz="5600" dirty="0"/>
              <a:t> mane </a:t>
            </a:r>
            <a:r>
              <a:rPr lang="en-US" sz="5600" b="1" dirty="0" err="1"/>
              <a:t>userdata</a:t>
            </a:r>
            <a:r>
              <a:rPr lang="en-US" sz="5600" b="1" dirty="0"/>
              <a:t>::display(); </a:t>
            </a:r>
            <a:endParaRPr lang="en-US" sz="5600" b="1" dirty="0" smtClean="0"/>
          </a:p>
          <a:p>
            <a:pPr marL="0" indent="0">
              <a:buNone/>
            </a:pPr>
            <a:r>
              <a:rPr lang="en-US" dirty="0" smtClean="0"/>
              <a:t/>
            </a:r>
            <a:br>
              <a:rPr lang="en-US" dirty="0" smtClean="0"/>
            </a:br>
            <a:r>
              <a:rPr lang="en-US" sz="5600" dirty="0" smtClean="0"/>
              <a:t>Class </a:t>
            </a:r>
            <a:r>
              <a:rPr lang="en-US" sz="5600" dirty="0"/>
              <a:t>Person {</a:t>
            </a:r>
          </a:p>
          <a:p>
            <a:pPr marL="0" indent="0">
              <a:buNone/>
            </a:pPr>
            <a:r>
              <a:rPr lang="en-US" sz="5600" dirty="0"/>
              <a:t>Public $name;</a:t>
            </a:r>
          </a:p>
          <a:p>
            <a:pPr marL="0" indent="0">
              <a:buNone/>
            </a:pPr>
            <a:r>
              <a:rPr lang="en-US" sz="5600" dirty="0"/>
              <a:t>Public $age</a:t>
            </a:r>
            <a:r>
              <a:rPr lang="en-US" sz="5600" dirty="0" smtClean="0"/>
              <a:t>;</a:t>
            </a:r>
          </a:p>
          <a:p>
            <a:pPr marL="0" indent="0">
              <a:buNone/>
            </a:pPr>
            <a:r>
              <a:rPr lang="en-US" sz="5600" dirty="0" smtClean="0"/>
              <a:t>Public static  $value= “30”;</a:t>
            </a:r>
            <a:endParaRPr lang="en-US" sz="5600" dirty="0"/>
          </a:p>
          <a:p>
            <a:pPr marL="0" indent="0">
              <a:buNone/>
            </a:pPr>
            <a:r>
              <a:rPr lang="en-US" sz="5600" dirty="0"/>
              <a:t> public function </a:t>
            </a:r>
            <a:r>
              <a:rPr lang="en-US" sz="5600" dirty="0" err="1"/>
              <a:t>personname</a:t>
            </a:r>
            <a:r>
              <a:rPr lang="en-US" sz="5600" dirty="0"/>
              <a:t> (){</a:t>
            </a:r>
          </a:p>
          <a:p>
            <a:pPr marL="0" indent="0">
              <a:buNone/>
            </a:pPr>
            <a:r>
              <a:rPr lang="en-US" sz="5600" dirty="0"/>
              <a:t>   echo “Person Name is :”. $this-&gt;name</a:t>
            </a:r>
          </a:p>
          <a:p>
            <a:pPr marL="0" indent="0">
              <a:buNone/>
            </a:pPr>
            <a:r>
              <a:rPr lang="en-US" sz="5600" dirty="0"/>
              <a:t>}</a:t>
            </a:r>
          </a:p>
          <a:p>
            <a:pPr marL="0" indent="0">
              <a:buNone/>
            </a:pPr>
            <a:r>
              <a:rPr lang="en-US" sz="5600" dirty="0" smtClean="0"/>
              <a:t> </a:t>
            </a:r>
            <a:r>
              <a:rPr lang="en-US" sz="5600" dirty="0"/>
              <a:t>public function personage ($</a:t>
            </a:r>
            <a:r>
              <a:rPr lang="en-US" sz="5600" dirty="0" err="1"/>
              <a:t>val</a:t>
            </a:r>
            <a:r>
              <a:rPr lang="en-US" sz="5600" dirty="0"/>
              <a:t>){     //</a:t>
            </a:r>
            <a:r>
              <a:rPr lang="en-US" sz="5600" dirty="0" err="1"/>
              <a:t>perameter</a:t>
            </a:r>
            <a:endParaRPr lang="en-US" sz="5600" dirty="0"/>
          </a:p>
          <a:p>
            <a:pPr marL="0" indent="0">
              <a:buNone/>
            </a:pPr>
            <a:r>
              <a:rPr lang="en-US" sz="5600" dirty="0"/>
              <a:t>   echo “Person Name is :”. $this-&gt;age= $</a:t>
            </a:r>
            <a:r>
              <a:rPr lang="en-US" sz="5600" dirty="0" err="1"/>
              <a:t>val</a:t>
            </a:r>
            <a:r>
              <a:rPr lang="en-US" sz="5600" dirty="0" smtClean="0"/>
              <a:t>;</a:t>
            </a:r>
          </a:p>
          <a:p>
            <a:pPr marL="0" indent="0">
              <a:buNone/>
            </a:pPr>
            <a:r>
              <a:rPr lang="en-US" sz="5600" dirty="0"/>
              <a:t> </a:t>
            </a:r>
            <a:r>
              <a:rPr lang="en-US" sz="5600" dirty="0" smtClean="0"/>
              <a:t>  echo Total number = .self::</a:t>
            </a:r>
            <a:r>
              <a:rPr lang="en-US" sz="5600" dirty="0"/>
              <a:t> $</a:t>
            </a:r>
            <a:r>
              <a:rPr lang="en-US" sz="5600" dirty="0" smtClean="0"/>
              <a:t>value;</a:t>
            </a:r>
            <a:endParaRPr lang="en-US" sz="5600" dirty="0"/>
          </a:p>
          <a:p>
            <a:pPr marL="0" indent="0">
              <a:buNone/>
            </a:pPr>
            <a:r>
              <a:rPr lang="en-US" sz="5600" dirty="0"/>
              <a:t>  }</a:t>
            </a:r>
          </a:p>
          <a:p>
            <a:pPr marL="0" indent="0">
              <a:buNone/>
            </a:pPr>
            <a:endParaRPr lang="en-US" sz="5600" dirty="0" smtClean="0"/>
          </a:p>
          <a:p>
            <a:pPr marL="0" indent="0">
              <a:buNone/>
            </a:pPr>
            <a:r>
              <a:rPr lang="en-US" sz="5600" dirty="0"/>
              <a:t> public </a:t>
            </a:r>
            <a:r>
              <a:rPr lang="en-US" sz="5600" dirty="0" smtClean="0"/>
              <a:t>static function </a:t>
            </a:r>
            <a:r>
              <a:rPr lang="en-US" sz="5600" dirty="0" err="1" smtClean="0"/>
              <a:t>pervalue</a:t>
            </a:r>
            <a:r>
              <a:rPr lang="en-US" sz="5600" dirty="0" smtClean="0"/>
              <a:t> (){   </a:t>
            </a:r>
            <a:endParaRPr lang="en-US" sz="5600" dirty="0"/>
          </a:p>
          <a:p>
            <a:pPr marL="0" indent="0">
              <a:buNone/>
            </a:pPr>
            <a:r>
              <a:rPr lang="en-US" sz="5600" dirty="0" smtClean="0"/>
              <a:t>     echo </a:t>
            </a:r>
            <a:r>
              <a:rPr lang="en-US" sz="5600" dirty="0"/>
              <a:t>Total number = .self:: $value</a:t>
            </a:r>
            <a:r>
              <a:rPr lang="en-US" sz="5600" dirty="0" smtClean="0"/>
              <a:t>;</a:t>
            </a:r>
            <a:endParaRPr lang="en-US" sz="5600" dirty="0"/>
          </a:p>
          <a:p>
            <a:pPr marL="0" indent="0">
              <a:buNone/>
            </a:pPr>
            <a:r>
              <a:rPr lang="en-US" sz="5600" dirty="0"/>
              <a:t>  </a:t>
            </a:r>
            <a:r>
              <a:rPr lang="en-US" sz="5600" dirty="0" smtClean="0"/>
              <a:t>} </a:t>
            </a:r>
            <a:endParaRPr lang="en-US" sz="5600" dirty="0"/>
          </a:p>
          <a:p>
            <a:pPr marL="0" indent="0">
              <a:buNone/>
            </a:pPr>
            <a:r>
              <a:rPr lang="en-US" sz="5600" dirty="0"/>
              <a:t>}</a:t>
            </a:r>
          </a:p>
          <a:p>
            <a:pPr marL="0" indent="0">
              <a:buNone/>
            </a:pPr>
            <a:r>
              <a:rPr lang="en-US" sz="5600" dirty="0"/>
              <a:t>$</a:t>
            </a:r>
            <a:r>
              <a:rPr lang="en-US" sz="5600" dirty="0" err="1"/>
              <a:t>personinfo</a:t>
            </a:r>
            <a:r>
              <a:rPr lang="en-US" sz="5600" dirty="0"/>
              <a:t>=new Person;</a:t>
            </a:r>
          </a:p>
          <a:p>
            <a:pPr marL="0" indent="0">
              <a:buNone/>
            </a:pPr>
            <a:r>
              <a:rPr lang="en-US" sz="5600" dirty="0"/>
              <a:t>$</a:t>
            </a:r>
            <a:r>
              <a:rPr lang="en-US" sz="5600" dirty="0" err="1"/>
              <a:t>personinfo</a:t>
            </a:r>
            <a:r>
              <a:rPr lang="en-US" sz="5600" dirty="0"/>
              <a:t> -&gt;name= “</a:t>
            </a:r>
            <a:r>
              <a:rPr lang="en-US" sz="5600" dirty="0" err="1"/>
              <a:t>Rashed</a:t>
            </a:r>
            <a:r>
              <a:rPr lang="en-US" sz="5600" dirty="0"/>
              <a:t> khan”;</a:t>
            </a:r>
          </a:p>
          <a:p>
            <a:pPr marL="0" indent="0">
              <a:buNone/>
            </a:pPr>
            <a:r>
              <a:rPr lang="en-US" sz="5600" dirty="0"/>
              <a:t>$</a:t>
            </a:r>
            <a:r>
              <a:rPr lang="en-US" sz="5600" dirty="0" err="1"/>
              <a:t>personinfo</a:t>
            </a:r>
            <a:r>
              <a:rPr lang="en-US" sz="5600" dirty="0"/>
              <a:t>-&gt;</a:t>
            </a:r>
            <a:r>
              <a:rPr lang="en-US" sz="5600" dirty="0" err="1"/>
              <a:t>personname</a:t>
            </a:r>
            <a:r>
              <a:rPr lang="en-US" sz="5600" dirty="0"/>
              <a:t>(“11”);  //</a:t>
            </a:r>
            <a:r>
              <a:rPr lang="en-US" sz="5600" dirty="0" smtClean="0"/>
              <a:t>argument</a:t>
            </a:r>
          </a:p>
          <a:p>
            <a:pPr marL="0" indent="0">
              <a:buNone/>
            </a:pPr>
            <a:r>
              <a:rPr lang="en-US" sz="5600" dirty="0"/>
              <a:t>$</a:t>
            </a:r>
            <a:r>
              <a:rPr lang="en-US" sz="5600" dirty="0" err="1"/>
              <a:t>personinfo</a:t>
            </a:r>
            <a:r>
              <a:rPr lang="en-US" sz="5600" dirty="0"/>
              <a:t>-</a:t>
            </a:r>
            <a:r>
              <a:rPr lang="en-US" sz="5600" dirty="0" smtClean="0"/>
              <a:t>&gt;</a:t>
            </a:r>
            <a:r>
              <a:rPr lang="en-US" sz="5600" dirty="0"/>
              <a:t> personage </a:t>
            </a:r>
            <a:r>
              <a:rPr lang="en-US" sz="5600" dirty="0" smtClean="0"/>
              <a:t>();  </a:t>
            </a:r>
            <a:endParaRPr lang="en-US" sz="5600" dirty="0"/>
          </a:p>
          <a:p>
            <a:pPr marL="0" indent="0">
              <a:buNone/>
            </a:pPr>
            <a:r>
              <a:rPr lang="en-US" sz="5600" dirty="0" smtClean="0"/>
              <a:t>Person::</a:t>
            </a:r>
            <a:r>
              <a:rPr lang="en-US" sz="5600" dirty="0"/>
              <a:t> </a:t>
            </a:r>
            <a:r>
              <a:rPr lang="en-US" sz="5600" dirty="0" err="1"/>
              <a:t>pervalue</a:t>
            </a:r>
            <a:r>
              <a:rPr lang="en-US" sz="5600" dirty="0"/>
              <a:t> </a:t>
            </a:r>
            <a:r>
              <a:rPr lang="en-US" sz="5600" dirty="0" smtClean="0"/>
              <a:t>();</a:t>
            </a:r>
            <a:endParaRPr lang="en-US" sz="5600" dirty="0"/>
          </a:p>
        </p:txBody>
      </p:sp>
    </p:spTree>
    <p:extLst>
      <p:ext uri="{BB962C8B-B14F-4D97-AF65-F5344CB8AC3E}">
        <p14:creationId xmlns:p14="http://schemas.microsoft.com/office/powerpoint/2010/main" val="401822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Constant</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a:t>PHP 4 or PHP procedural form constant </a:t>
            </a:r>
            <a:r>
              <a:rPr lang="en-US" dirty="0" err="1"/>
              <a:t>declari</a:t>
            </a:r>
            <a:r>
              <a:rPr lang="en-US" dirty="0"/>
              <a:t> </a:t>
            </a:r>
            <a:r>
              <a:rPr lang="en-US" dirty="0" err="1"/>
              <a:t>kortam</a:t>
            </a:r>
            <a:r>
              <a:rPr lang="en-US" dirty="0"/>
              <a:t> “Define” keyword </a:t>
            </a:r>
            <a:r>
              <a:rPr lang="en-US" dirty="0" err="1"/>
              <a:t>maddhome</a:t>
            </a:r>
            <a:r>
              <a:rPr lang="en-US" dirty="0"/>
              <a:t>. PHP OOP </a:t>
            </a:r>
            <a:r>
              <a:rPr lang="en-US" dirty="0" err="1"/>
              <a:t>formate</a:t>
            </a:r>
            <a:r>
              <a:rPr lang="en-US" dirty="0"/>
              <a:t> constant </a:t>
            </a:r>
            <a:r>
              <a:rPr lang="en-US" dirty="0" err="1"/>
              <a:t>declari</a:t>
            </a:r>
            <a:r>
              <a:rPr lang="en-US" dirty="0"/>
              <a:t> </a:t>
            </a:r>
            <a:r>
              <a:rPr lang="en-US" dirty="0" err="1"/>
              <a:t>korbo</a:t>
            </a:r>
            <a:r>
              <a:rPr lang="en-US" dirty="0"/>
              <a:t> </a:t>
            </a:r>
            <a:r>
              <a:rPr lang="en-US" b="1" dirty="0"/>
              <a:t>CONST</a:t>
            </a:r>
            <a:r>
              <a:rPr lang="en-US" dirty="0"/>
              <a:t> keyword </a:t>
            </a:r>
            <a:r>
              <a:rPr lang="en-US" dirty="0" err="1"/>
              <a:t>maddhome</a:t>
            </a:r>
            <a:r>
              <a:rPr lang="en-US" dirty="0"/>
              <a:t>.  PHP </a:t>
            </a:r>
            <a:r>
              <a:rPr lang="en-US" dirty="0" err="1"/>
              <a:t>OOPte</a:t>
            </a:r>
            <a:r>
              <a:rPr lang="en-US" dirty="0"/>
              <a:t> property </a:t>
            </a:r>
            <a:r>
              <a:rPr lang="en-US" dirty="0" err="1"/>
              <a:t>declari</a:t>
            </a:r>
            <a:r>
              <a:rPr lang="en-US" dirty="0"/>
              <a:t> </a:t>
            </a:r>
            <a:r>
              <a:rPr lang="en-US" dirty="0" err="1"/>
              <a:t>korar</a:t>
            </a:r>
            <a:r>
              <a:rPr lang="en-US" dirty="0"/>
              <a:t> </a:t>
            </a:r>
            <a:r>
              <a:rPr lang="en-US" dirty="0" err="1"/>
              <a:t>somoy</a:t>
            </a:r>
            <a:r>
              <a:rPr lang="en-US" dirty="0"/>
              <a:t> access </a:t>
            </a:r>
            <a:r>
              <a:rPr lang="en-US" dirty="0" err="1"/>
              <a:t>modifair</a:t>
            </a:r>
            <a:r>
              <a:rPr lang="en-US" dirty="0"/>
              <a:t> use </a:t>
            </a:r>
            <a:r>
              <a:rPr lang="en-US" dirty="0" err="1"/>
              <a:t>kora</a:t>
            </a:r>
            <a:r>
              <a:rPr lang="en-US" dirty="0"/>
              <a:t> jay. </a:t>
            </a:r>
            <a:r>
              <a:rPr lang="en-US" dirty="0" err="1"/>
              <a:t>Kintu</a:t>
            </a:r>
            <a:r>
              <a:rPr lang="en-US" dirty="0"/>
              <a:t> </a:t>
            </a:r>
            <a:r>
              <a:rPr lang="en-US" b="1" dirty="0"/>
              <a:t>CONST </a:t>
            </a:r>
            <a:r>
              <a:rPr lang="en-US" dirty="0"/>
              <a:t> </a:t>
            </a:r>
            <a:r>
              <a:rPr lang="en-US" dirty="0" err="1"/>
              <a:t>akta</a:t>
            </a:r>
            <a:r>
              <a:rPr lang="en-US" dirty="0"/>
              <a:t> default public property. Access </a:t>
            </a:r>
            <a:r>
              <a:rPr lang="en-US" dirty="0" err="1"/>
              <a:t>modifiar</a:t>
            </a:r>
            <a:r>
              <a:rPr lang="en-US" dirty="0"/>
              <a:t> </a:t>
            </a:r>
            <a:r>
              <a:rPr lang="en-US" dirty="0" err="1"/>
              <a:t>moddhe</a:t>
            </a:r>
            <a:r>
              <a:rPr lang="en-US" dirty="0"/>
              <a:t> </a:t>
            </a:r>
            <a:r>
              <a:rPr lang="en-US" dirty="0" err="1"/>
              <a:t>valu</a:t>
            </a:r>
            <a:r>
              <a:rPr lang="en-US" dirty="0"/>
              <a:t> change </a:t>
            </a:r>
            <a:r>
              <a:rPr lang="en-US" dirty="0" err="1"/>
              <a:t>kora</a:t>
            </a:r>
            <a:r>
              <a:rPr lang="en-US" dirty="0"/>
              <a:t> jay but </a:t>
            </a:r>
            <a:r>
              <a:rPr lang="en-US" b="1" dirty="0"/>
              <a:t>CONST </a:t>
            </a:r>
            <a:r>
              <a:rPr lang="en-US" dirty="0"/>
              <a:t> </a:t>
            </a:r>
            <a:r>
              <a:rPr lang="en-US" dirty="0" err="1"/>
              <a:t>moddhe</a:t>
            </a:r>
            <a:r>
              <a:rPr lang="en-US" dirty="0"/>
              <a:t> use </a:t>
            </a:r>
            <a:r>
              <a:rPr lang="en-US" dirty="0" err="1"/>
              <a:t>korar</a:t>
            </a:r>
            <a:r>
              <a:rPr lang="en-US" dirty="0"/>
              <a:t> value change </a:t>
            </a:r>
            <a:r>
              <a:rPr lang="en-US" dirty="0" err="1"/>
              <a:t>kora</a:t>
            </a:r>
            <a:r>
              <a:rPr lang="en-US" dirty="0"/>
              <a:t> jay </a:t>
            </a:r>
            <a:r>
              <a:rPr lang="en-US" dirty="0" err="1"/>
              <a:t>na.Property</a:t>
            </a:r>
            <a:r>
              <a:rPr lang="en-US" dirty="0"/>
              <a:t> </a:t>
            </a:r>
            <a:r>
              <a:rPr lang="en-US" dirty="0" err="1"/>
              <a:t>declair</a:t>
            </a:r>
            <a:r>
              <a:rPr lang="en-US" dirty="0"/>
              <a:t> </a:t>
            </a:r>
            <a:r>
              <a:rPr lang="en-US" dirty="0" err="1"/>
              <a:t>korte</a:t>
            </a:r>
            <a:r>
              <a:rPr lang="en-US" dirty="0"/>
              <a:t> </a:t>
            </a:r>
            <a:r>
              <a:rPr lang="en-US" dirty="0" err="1"/>
              <a:t>gele</a:t>
            </a:r>
            <a:r>
              <a:rPr lang="en-US" dirty="0"/>
              <a:t> $ </a:t>
            </a:r>
            <a:r>
              <a:rPr lang="en-US" dirty="0" err="1"/>
              <a:t>symble</a:t>
            </a:r>
            <a:r>
              <a:rPr lang="en-US" dirty="0"/>
              <a:t> use </a:t>
            </a:r>
            <a:r>
              <a:rPr lang="en-US" dirty="0" err="1"/>
              <a:t>korte</a:t>
            </a:r>
            <a:r>
              <a:rPr lang="en-US" dirty="0"/>
              <a:t> </a:t>
            </a:r>
            <a:r>
              <a:rPr lang="en-US" dirty="0" err="1"/>
              <a:t>hobe</a:t>
            </a:r>
            <a:r>
              <a:rPr lang="en-US" dirty="0"/>
              <a:t> but </a:t>
            </a:r>
            <a:r>
              <a:rPr lang="en-US" b="1" dirty="0"/>
              <a:t>CONST </a:t>
            </a:r>
            <a:r>
              <a:rPr lang="en-US" dirty="0"/>
              <a:t> use </a:t>
            </a:r>
            <a:r>
              <a:rPr lang="en-US" dirty="0" err="1"/>
              <a:t>korte</a:t>
            </a:r>
            <a:r>
              <a:rPr lang="en-US" dirty="0"/>
              <a:t> </a:t>
            </a:r>
            <a:r>
              <a:rPr lang="en-US" dirty="0" err="1"/>
              <a:t>gele</a:t>
            </a:r>
            <a:r>
              <a:rPr lang="en-US" dirty="0"/>
              <a:t> </a:t>
            </a:r>
            <a:r>
              <a:rPr lang="en-US" dirty="0" err="1"/>
              <a:t>capitale</a:t>
            </a:r>
            <a:r>
              <a:rPr lang="en-US" dirty="0"/>
              <a:t> letter use </a:t>
            </a:r>
            <a:r>
              <a:rPr lang="en-US" dirty="0" err="1"/>
              <a:t>korte</a:t>
            </a:r>
            <a:r>
              <a:rPr lang="en-US" dirty="0"/>
              <a:t> </a:t>
            </a:r>
            <a:r>
              <a:rPr lang="en-US" dirty="0" err="1"/>
              <a:t>hobe</a:t>
            </a:r>
            <a:r>
              <a:rPr lang="en-US" dirty="0"/>
              <a:t> </a:t>
            </a:r>
            <a:r>
              <a:rPr lang="en-US" b="1" dirty="0"/>
              <a:t>“NAME” </a:t>
            </a:r>
            <a:r>
              <a:rPr lang="en-US" dirty="0"/>
              <a:t>. </a:t>
            </a:r>
            <a:r>
              <a:rPr lang="en-US" dirty="0" err="1"/>
              <a:t>oi</a:t>
            </a:r>
            <a:r>
              <a:rPr lang="en-US" dirty="0"/>
              <a:t> </a:t>
            </a:r>
            <a:r>
              <a:rPr lang="en-US" b="1" dirty="0"/>
              <a:t>CONST</a:t>
            </a:r>
            <a:r>
              <a:rPr lang="en-US" dirty="0"/>
              <a:t> </a:t>
            </a:r>
            <a:r>
              <a:rPr lang="en-US" dirty="0" err="1"/>
              <a:t>ke</a:t>
            </a:r>
            <a:r>
              <a:rPr lang="en-US" dirty="0"/>
              <a:t> </a:t>
            </a:r>
            <a:r>
              <a:rPr lang="en-US" dirty="0" err="1"/>
              <a:t>methode</a:t>
            </a:r>
            <a:r>
              <a:rPr lang="en-US" dirty="0"/>
              <a:t> </a:t>
            </a:r>
            <a:r>
              <a:rPr lang="en-US" dirty="0" err="1"/>
              <a:t>moddhe</a:t>
            </a:r>
            <a:r>
              <a:rPr lang="en-US" dirty="0"/>
              <a:t> use </a:t>
            </a:r>
            <a:r>
              <a:rPr lang="en-US" dirty="0" err="1"/>
              <a:t>korte</a:t>
            </a:r>
            <a:r>
              <a:rPr lang="en-US" dirty="0"/>
              <a:t> </a:t>
            </a:r>
            <a:r>
              <a:rPr lang="en-US" dirty="0" err="1"/>
              <a:t>chaile</a:t>
            </a:r>
            <a:r>
              <a:rPr lang="en-US" dirty="0"/>
              <a:t> class name :: constant name</a:t>
            </a:r>
            <a:r>
              <a:rPr lang="en-US" b="1" dirty="0"/>
              <a:t> (</a:t>
            </a:r>
            <a:r>
              <a:rPr lang="en-US" b="1" dirty="0" err="1"/>
              <a:t>userdata</a:t>
            </a:r>
            <a:r>
              <a:rPr lang="en-US" b="1" dirty="0"/>
              <a:t>::NAME; </a:t>
            </a:r>
            <a:r>
              <a:rPr lang="en-US" b="1" dirty="0" smtClean="0"/>
              <a:t>)</a:t>
            </a:r>
          </a:p>
          <a:p>
            <a:endParaRPr lang="en-US" dirty="0"/>
          </a:p>
        </p:txBody>
      </p:sp>
    </p:spTree>
    <p:extLst>
      <p:ext uri="{BB962C8B-B14F-4D97-AF65-F5344CB8AC3E}">
        <p14:creationId xmlns:p14="http://schemas.microsoft.com/office/powerpoint/2010/main" val="211710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Constant Example </a:t>
            </a:r>
            <a:endParaRPr lang="en-US" sz="3600" dirty="0"/>
          </a:p>
        </p:txBody>
      </p:sp>
      <p:sp>
        <p:nvSpPr>
          <p:cNvPr id="3" name="Content Placeholder 2"/>
          <p:cNvSpPr>
            <a:spLocks noGrp="1"/>
          </p:cNvSpPr>
          <p:nvPr>
            <p:ph idx="1"/>
          </p:nvPr>
        </p:nvSpPr>
        <p:spPr>
          <a:xfrm>
            <a:off x="457200" y="1066800"/>
            <a:ext cx="8229600" cy="5486400"/>
          </a:xfrm>
        </p:spPr>
        <p:txBody>
          <a:bodyPr>
            <a:noAutofit/>
          </a:bodyPr>
          <a:lstStyle/>
          <a:p>
            <a:pPr marL="0" indent="0">
              <a:buNone/>
            </a:pPr>
            <a:r>
              <a:rPr lang="en-US" sz="1600" dirty="0"/>
              <a:t>Class Person {</a:t>
            </a:r>
          </a:p>
          <a:p>
            <a:pPr marL="0" indent="0">
              <a:buNone/>
            </a:pPr>
            <a:r>
              <a:rPr lang="en-US" sz="1600" dirty="0"/>
              <a:t>Public $name;</a:t>
            </a:r>
          </a:p>
          <a:p>
            <a:pPr marL="0" indent="0">
              <a:buNone/>
            </a:pPr>
            <a:r>
              <a:rPr lang="en-US" sz="1600" dirty="0" smtClean="0"/>
              <a:t>Public </a:t>
            </a:r>
            <a:r>
              <a:rPr lang="en-US" sz="1600" dirty="0"/>
              <a:t>static $value= “30</a:t>
            </a:r>
            <a:r>
              <a:rPr lang="en-US" sz="1600" dirty="0" smtClean="0"/>
              <a:t>”;</a:t>
            </a:r>
          </a:p>
          <a:p>
            <a:pPr marL="0" indent="0">
              <a:buNone/>
            </a:pPr>
            <a:r>
              <a:rPr lang="en-US" sz="1600" dirty="0" smtClean="0"/>
              <a:t>CONST NAME= “ LIC”</a:t>
            </a:r>
          </a:p>
          <a:p>
            <a:pPr marL="0" indent="0">
              <a:buNone/>
            </a:pPr>
            <a:endParaRPr lang="en-US" sz="1600" dirty="0"/>
          </a:p>
          <a:p>
            <a:pPr marL="0" indent="0">
              <a:buNone/>
            </a:pPr>
            <a:r>
              <a:rPr lang="en-US" sz="1600" dirty="0"/>
              <a:t> public function </a:t>
            </a:r>
            <a:r>
              <a:rPr lang="en-US" sz="1600" dirty="0" err="1"/>
              <a:t>personname</a:t>
            </a:r>
            <a:r>
              <a:rPr lang="en-US" sz="1600" dirty="0"/>
              <a:t> (){</a:t>
            </a:r>
          </a:p>
          <a:p>
            <a:pPr marL="0" indent="0">
              <a:buNone/>
            </a:pPr>
            <a:r>
              <a:rPr lang="en-US" sz="1600" dirty="0"/>
              <a:t>   echo “Person Name is :”. $this-&gt;name</a:t>
            </a:r>
          </a:p>
          <a:p>
            <a:pPr marL="0" indent="0">
              <a:buNone/>
            </a:pPr>
            <a:r>
              <a:rPr lang="en-US" sz="1600" dirty="0" smtClean="0"/>
              <a:t>}</a:t>
            </a:r>
            <a:endParaRPr lang="en-US" sz="1600" dirty="0"/>
          </a:p>
          <a:p>
            <a:pPr marL="0" indent="0">
              <a:buNone/>
            </a:pPr>
            <a:r>
              <a:rPr lang="en-US" sz="1600" dirty="0"/>
              <a:t> public function personage ($</a:t>
            </a:r>
            <a:r>
              <a:rPr lang="en-US" sz="1600" dirty="0" err="1"/>
              <a:t>val</a:t>
            </a:r>
            <a:r>
              <a:rPr lang="en-US" sz="1600" dirty="0"/>
              <a:t>){     //</a:t>
            </a:r>
            <a:r>
              <a:rPr lang="en-US" sz="1600" dirty="0" err="1"/>
              <a:t>perameter</a:t>
            </a:r>
            <a:endParaRPr lang="en-US" sz="1600" dirty="0"/>
          </a:p>
          <a:p>
            <a:pPr marL="0" indent="0">
              <a:buNone/>
            </a:pPr>
            <a:r>
              <a:rPr lang="en-US" sz="1600" dirty="0"/>
              <a:t>   echo “Person Name is :”. $this-&gt;age= $</a:t>
            </a:r>
            <a:r>
              <a:rPr lang="en-US" sz="1600" dirty="0" err="1"/>
              <a:t>val</a:t>
            </a:r>
            <a:r>
              <a:rPr lang="en-US" sz="1600" dirty="0"/>
              <a:t>;</a:t>
            </a:r>
          </a:p>
          <a:p>
            <a:pPr marL="0" indent="0">
              <a:buNone/>
            </a:pPr>
            <a:r>
              <a:rPr lang="en-US" sz="1600" dirty="0"/>
              <a:t>   echo Total number = .self:: $value;</a:t>
            </a:r>
          </a:p>
          <a:p>
            <a:pPr marL="0" indent="0">
              <a:buNone/>
            </a:pPr>
            <a:r>
              <a:rPr lang="en-US" sz="1600" dirty="0"/>
              <a:t>  </a:t>
            </a:r>
            <a:r>
              <a:rPr lang="en-US" sz="1600" dirty="0" smtClean="0"/>
              <a:t>}</a:t>
            </a:r>
          </a:p>
          <a:p>
            <a:pPr marL="0" indent="0">
              <a:buNone/>
            </a:pPr>
            <a:r>
              <a:rPr lang="en-US" sz="1600" dirty="0" smtClean="0"/>
              <a:t>Public function </a:t>
            </a:r>
            <a:r>
              <a:rPr lang="en-US" sz="1600" dirty="0" err="1" smtClean="0"/>
              <a:t>investname</a:t>
            </a:r>
            <a:r>
              <a:rPr lang="en-US" sz="1600" dirty="0" smtClean="0"/>
              <a:t> (){</a:t>
            </a:r>
          </a:p>
          <a:p>
            <a:pPr marL="0" indent="0">
              <a:buNone/>
            </a:pPr>
            <a:r>
              <a:rPr lang="en-US" sz="1600" dirty="0" smtClean="0"/>
              <a:t>  echo  “Company name  is :”.</a:t>
            </a:r>
            <a:r>
              <a:rPr lang="en-US" sz="1600" dirty="0"/>
              <a:t> Person </a:t>
            </a:r>
            <a:r>
              <a:rPr lang="en-US" sz="1600" dirty="0" smtClean="0"/>
              <a:t>::</a:t>
            </a:r>
            <a:r>
              <a:rPr lang="en-US" sz="1600" dirty="0"/>
              <a:t> </a:t>
            </a:r>
            <a:r>
              <a:rPr lang="en-US" sz="1600" dirty="0" smtClean="0"/>
              <a:t>NAME;</a:t>
            </a:r>
          </a:p>
          <a:p>
            <a:pPr marL="0" indent="0">
              <a:buNone/>
            </a:pPr>
            <a:r>
              <a:rPr lang="en-US" sz="1600" dirty="0" smtClean="0"/>
              <a:t>  }</a:t>
            </a:r>
          </a:p>
          <a:p>
            <a:pPr marL="0" indent="0">
              <a:buNone/>
            </a:pPr>
            <a:r>
              <a:rPr lang="en-US" sz="1600" dirty="0" smtClean="0"/>
              <a:t>}</a:t>
            </a:r>
          </a:p>
          <a:p>
            <a:pPr marL="0" indent="0">
              <a:buNone/>
            </a:pPr>
            <a:r>
              <a:rPr lang="en-US" sz="1600" dirty="0" smtClean="0"/>
              <a:t>$</a:t>
            </a:r>
            <a:r>
              <a:rPr lang="en-US" sz="1600" dirty="0" err="1"/>
              <a:t>personinfo</a:t>
            </a:r>
            <a:r>
              <a:rPr lang="en-US" sz="1600" dirty="0"/>
              <a:t>=new Person</a:t>
            </a:r>
            <a:r>
              <a:rPr lang="en-US" sz="1600" dirty="0" smtClean="0"/>
              <a:t>;</a:t>
            </a:r>
          </a:p>
          <a:p>
            <a:pPr marL="0" indent="0">
              <a:buNone/>
            </a:pPr>
            <a:r>
              <a:rPr lang="en-US" sz="1600" dirty="0"/>
              <a:t>$</a:t>
            </a:r>
            <a:r>
              <a:rPr lang="en-US" sz="1600" dirty="0" err="1" smtClean="0"/>
              <a:t>personinfo</a:t>
            </a:r>
            <a:r>
              <a:rPr lang="en-US" sz="1600" dirty="0" smtClean="0"/>
              <a:t>-&gt;</a:t>
            </a:r>
            <a:r>
              <a:rPr lang="en-US" sz="1600" dirty="0" err="1" smtClean="0"/>
              <a:t>investname</a:t>
            </a:r>
            <a:r>
              <a:rPr lang="en-US" sz="1600" dirty="0" smtClean="0"/>
              <a:t>();</a:t>
            </a:r>
          </a:p>
          <a:p>
            <a:pPr marL="0" indent="0">
              <a:buNone/>
            </a:pPr>
            <a:r>
              <a:rPr lang="en-US" sz="1600" dirty="0" smtClean="0"/>
              <a:t>$</a:t>
            </a:r>
            <a:r>
              <a:rPr lang="en-US" sz="1600" dirty="0" err="1"/>
              <a:t>personinfo</a:t>
            </a:r>
            <a:r>
              <a:rPr lang="en-US" sz="1600" dirty="0"/>
              <a:t> -&gt;name= “</a:t>
            </a:r>
            <a:r>
              <a:rPr lang="en-US" sz="1600" dirty="0" err="1"/>
              <a:t>Rashed</a:t>
            </a:r>
            <a:r>
              <a:rPr lang="en-US" sz="1600" dirty="0"/>
              <a:t> khan”;</a:t>
            </a:r>
          </a:p>
          <a:p>
            <a:pPr marL="0" indent="0">
              <a:buNone/>
            </a:pPr>
            <a:r>
              <a:rPr lang="en-US" sz="1600" dirty="0"/>
              <a:t>$</a:t>
            </a:r>
            <a:r>
              <a:rPr lang="en-US" sz="1600" dirty="0" err="1"/>
              <a:t>personinfo</a:t>
            </a:r>
            <a:r>
              <a:rPr lang="en-US" sz="1600" dirty="0"/>
              <a:t>-&gt;</a:t>
            </a:r>
            <a:r>
              <a:rPr lang="en-US" sz="1600" dirty="0" err="1"/>
              <a:t>personname</a:t>
            </a:r>
            <a:r>
              <a:rPr lang="en-US" sz="1600" dirty="0"/>
              <a:t>(“11”);  //argument</a:t>
            </a:r>
          </a:p>
          <a:p>
            <a:pPr marL="0" indent="0">
              <a:buNone/>
            </a:pPr>
            <a:r>
              <a:rPr lang="en-US" sz="1600" dirty="0"/>
              <a:t>$</a:t>
            </a:r>
            <a:r>
              <a:rPr lang="en-US" sz="1600" dirty="0" err="1"/>
              <a:t>personinfo</a:t>
            </a:r>
            <a:r>
              <a:rPr lang="en-US" sz="1600" dirty="0"/>
              <a:t>-&gt; personage ();  </a:t>
            </a:r>
          </a:p>
          <a:p>
            <a:pPr marL="0" indent="0">
              <a:buNone/>
            </a:pPr>
            <a:endParaRPr lang="en-US" sz="1200" dirty="0"/>
          </a:p>
        </p:txBody>
      </p:sp>
    </p:spTree>
    <p:extLst>
      <p:ext uri="{BB962C8B-B14F-4D97-AF65-F5344CB8AC3E}">
        <p14:creationId xmlns:p14="http://schemas.microsoft.com/office/powerpoint/2010/main" val="365593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Principle </a:t>
            </a:r>
            <a:endParaRPr lang="en-US" dirty="0"/>
          </a:p>
        </p:txBody>
      </p:sp>
      <p:sp>
        <p:nvSpPr>
          <p:cNvPr id="3" name="Content Placeholder 2"/>
          <p:cNvSpPr>
            <a:spLocks noGrp="1"/>
          </p:cNvSpPr>
          <p:nvPr>
            <p:ph idx="1"/>
          </p:nvPr>
        </p:nvSpPr>
        <p:spPr/>
        <p:txBody>
          <a:bodyPr/>
          <a:lstStyle/>
          <a:p>
            <a:r>
              <a:rPr lang="en-US" b="1" dirty="0" smtClean="0"/>
              <a:t>Inheritance</a:t>
            </a:r>
          </a:p>
          <a:p>
            <a:r>
              <a:rPr lang="en-US" b="1" dirty="0" smtClean="0"/>
              <a:t>Polymorphism</a:t>
            </a:r>
          </a:p>
          <a:p>
            <a:r>
              <a:rPr lang="en-US" b="1" dirty="0" smtClean="0"/>
              <a:t>Abstract</a:t>
            </a:r>
          </a:p>
          <a:p>
            <a:r>
              <a:rPr lang="en-US" b="1" dirty="0"/>
              <a:t>Encapsulation</a:t>
            </a:r>
            <a:r>
              <a:rPr lang="en-US" dirty="0"/>
              <a:t> </a:t>
            </a:r>
            <a:endParaRPr lang="en-US" dirty="0" smtClean="0"/>
          </a:p>
          <a:p>
            <a:endParaRPr lang="en-US" dirty="0"/>
          </a:p>
        </p:txBody>
      </p:sp>
    </p:spTree>
    <p:extLst>
      <p:ext uri="{BB962C8B-B14F-4D97-AF65-F5344CB8AC3E}">
        <p14:creationId xmlns:p14="http://schemas.microsoft.com/office/powerpoint/2010/main" val="206458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Inheritance </a:t>
            </a:r>
            <a:endParaRPr lang="en-US" dirty="0"/>
          </a:p>
        </p:txBody>
      </p:sp>
      <p:sp>
        <p:nvSpPr>
          <p:cNvPr id="3" name="Content Placeholder 2"/>
          <p:cNvSpPr>
            <a:spLocks noGrp="1"/>
          </p:cNvSpPr>
          <p:nvPr>
            <p:ph idx="1"/>
          </p:nvPr>
        </p:nvSpPr>
        <p:spPr>
          <a:xfrm>
            <a:off x="457200" y="838200"/>
            <a:ext cx="8229600" cy="5287963"/>
          </a:xfrm>
        </p:spPr>
        <p:txBody>
          <a:bodyPr>
            <a:normAutofit fontScale="25000" lnSpcReduction="20000"/>
          </a:bodyPr>
          <a:lstStyle/>
          <a:p>
            <a:pPr marL="0" indent="0">
              <a:buNone/>
            </a:pPr>
            <a:r>
              <a:rPr lang="en-US" sz="8000" dirty="0" err="1"/>
              <a:t>akti</a:t>
            </a:r>
            <a:r>
              <a:rPr lang="en-US" sz="8000" dirty="0"/>
              <a:t> classer </a:t>
            </a:r>
            <a:r>
              <a:rPr lang="en-US" sz="8000" dirty="0" smtClean="0"/>
              <a:t>characteristic </a:t>
            </a:r>
            <a:r>
              <a:rPr lang="en-US" sz="8000" dirty="0" err="1" smtClean="0"/>
              <a:t>onno</a:t>
            </a:r>
            <a:r>
              <a:rPr lang="en-US" sz="8000" dirty="0" smtClean="0"/>
              <a:t> </a:t>
            </a:r>
            <a:r>
              <a:rPr lang="en-US" sz="8000" dirty="0" err="1"/>
              <a:t>classe</a:t>
            </a:r>
            <a:r>
              <a:rPr lang="en-US" sz="8000" dirty="0"/>
              <a:t> </a:t>
            </a:r>
            <a:r>
              <a:rPr lang="en-US" sz="8000" dirty="0" err="1"/>
              <a:t>thakle</a:t>
            </a:r>
            <a:r>
              <a:rPr lang="en-US" sz="8000" dirty="0"/>
              <a:t> take inheritance </a:t>
            </a:r>
            <a:r>
              <a:rPr lang="en-US" sz="8000" dirty="0" smtClean="0"/>
              <a:t>bole</a:t>
            </a:r>
            <a:endParaRPr lang="en-US" sz="8000" dirty="0"/>
          </a:p>
          <a:p>
            <a:pPr marL="0" indent="0">
              <a:buNone/>
            </a:pPr>
            <a:r>
              <a:rPr lang="en-US" sz="4800" dirty="0"/>
              <a:t>Class Person {</a:t>
            </a:r>
          </a:p>
          <a:p>
            <a:pPr marL="0" indent="0">
              <a:buNone/>
            </a:pPr>
            <a:r>
              <a:rPr lang="en-US" sz="4800" dirty="0"/>
              <a:t>Public $name;</a:t>
            </a:r>
          </a:p>
          <a:p>
            <a:pPr marL="0" indent="0">
              <a:buNone/>
            </a:pPr>
            <a:r>
              <a:rPr lang="en-US" sz="4800" dirty="0"/>
              <a:t>Public $age;</a:t>
            </a:r>
          </a:p>
          <a:p>
            <a:pPr marL="0" indent="0">
              <a:buNone/>
            </a:pPr>
            <a:r>
              <a:rPr lang="en-US" sz="4800" dirty="0"/>
              <a:t>Public $women="Mina";</a:t>
            </a:r>
          </a:p>
          <a:p>
            <a:pPr marL="0" indent="0">
              <a:buNone/>
            </a:pPr>
            <a:endParaRPr lang="en-US" sz="4800" dirty="0"/>
          </a:p>
          <a:p>
            <a:pPr marL="0" indent="0">
              <a:buNone/>
            </a:pPr>
            <a:r>
              <a:rPr lang="en-US" sz="4800" dirty="0"/>
              <a:t> public function </a:t>
            </a:r>
            <a:r>
              <a:rPr lang="en-US" sz="4800" dirty="0" err="1"/>
              <a:t>personname</a:t>
            </a:r>
            <a:r>
              <a:rPr lang="en-US" sz="4800" dirty="0"/>
              <a:t> (){</a:t>
            </a:r>
          </a:p>
          <a:p>
            <a:pPr marL="0" indent="0">
              <a:buNone/>
            </a:pPr>
            <a:r>
              <a:rPr lang="en-US" sz="4800" dirty="0"/>
              <a:t>   echo "Person Name is :".$this-&gt;name;</a:t>
            </a:r>
          </a:p>
          <a:p>
            <a:pPr marL="0" indent="0">
              <a:buNone/>
            </a:pPr>
            <a:r>
              <a:rPr lang="en-US" sz="4800" dirty="0"/>
              <a:t>}</a:t>
            </a:r>
          </a:p>
          <a:p>
            <a:pPr marL="0" indent="0">
              <a:buNone/>
            </a:pPr>
            <a:endParaRPr lang="en-US" sz="4800" dirty="0"/>
          </a:p>
          <a:p>
            <a:pPr marL="0" indent="0">
              <a:buNone/>
            </a:pPr>
            <a:r>
              <a:rPr lang="en-US" sz="4800" dirty="0"/>
              <a:t> public function personage (){</a:t>
            </a:r>
          </a:p>
          <a:p>
            <a:pPr marL="0" indent="0">
              <a:buNone/>
            </a:pPr>
            <a:r>
              <a:rPr lang="en-US" sz="4800" dirty="0"/>
              <a:t>   echo "Person Name is :".$this-&gt;age;</a:t>
            </a:r>
          </a:p>
          <a:p>
            <a:pPr marL="0" indent="0">
              <a:buNone/>
            </a:pPr>
            <a:r>
              <a:rPr lang="en-US" sz="4800" dirty="0"/>
              <a:t>   echo "Total number =" .self:: $value;</a:t>
            </a:r>
          </a:p>
          <a:p>
            <a:pPr marL="0" indent="0">
              <a:buNone/>
            </a:pPr>
            <a:r>
              <a:rPr lang="en-US" sz="4800" dirty="0"/>
              <a:t>  </a:t>
            </a:r>
            <a:r>
              <a:rPr lang="en-US" sz="4800" dirty="0" smtClean="0"/>
              <a:t>}</a:t>
            </a:r>
            <a:endParaRPr lang="en-US" sz="4800" dirty="0"/>
          </a:p>
          <a:p>
            <a:pPr marL="0" indent="0">
              <a:buNone/>
            </a:pPr>
            <a:r>
              <a:rPr lang="en-US" sz="4800" dirty="0"/>
              <a:t>}</a:t>
            </a:r>
          </a:p>
          <a:p>
            <a:pPr marL="0" indent="0">
              <a:buNone/>
            </a:pPr>
            <a:endParaRPr lang="en-US" sz="4800" dirty="0"/>
          </a:p>
          <a:p>
            <a:pPr marL="0" indent="0">
              <a:buNone/>
            </a:pPr>
            <a:r>
              <a:rPr lang="en-US" sz="4800" dirty="0"/>
              <a:t>class village extends Person {</a:t>
            </a:r>
          </a:p>
          <a:p>
            <a:pPr marL="0" indent="0">
              <a:buNone/>
            </a:pPr>
            <a:r>
              <a:rPr lang="en-US" sz="4800" dirty="0" smtClean="0"/>
              <a:t>   </a:t>
            </a:r>
            <a:r>
              <a:rPr lang="en-US" sz="4800" dirty="0"/>
              <a:t>public function time (){</a:t>
            </a:r>
          </a:p>
          <a:p>
            <a:pPr marL="0" indent="0">
              <a:buNone/>
            </a:pPr>
            <a:r>
              <a:rPr lang="en-US" sz="4800" dirty="0"/>
              <a:t>    echo  "His is". $this-&gt;women;  </a:t>
            </a:r>
          </a:p>
          <a:p>
            <a:pPr marL="0" indent="0">
              <a:buNone/>
            </a:pPr>
            <a:r>
              <a:rPr lang="en-US" sz="4800" dirty="0"/>
              <a:t> </a:t>
            </a:r>
            <a:r>
              <a:rPr lang="en-US" sz="4800" dirty="0" smtClean="0"/>
              <a:t>}</a:t>
            </a:r>
          </a:p>
          <a:p>
            <a:pPr marL="0" indent="0">
              <a:buNone/>
            </a:pPr>
            <a:r>
              <a:rPr lang="en-US" sz="4800" dirty="0" smtClean="0"/>
              <a:t>}</a:t>
            </a:r>
            <a:endParaRPr lang="en-US" sz="4800" dirty="0"/>
          </a:p>
          <a:p>
            <a:pPr marL="0" indent="0">
              <a:buNone/>
            </a:pPr>
            <a:r>
              <a:rPr lang="en-US" sz="4800" dirty="0" smtClean="0"/>
              <a:t>$</a:t>
            </a:r>
            <a:r>
              <a:rPr lang="en-US" sz="4800" dirty="0" err="1"/>
              <a:t>personinfo</a:t>
            </a:r>
            <a:r>
              <a:rPr lang="en-US" sz="4800" dirty="0"/>
              <a:t>=new Person;</a:t>
            </a:r>
          </a:p>
          <a:p>
            <a:pPr marL="0" indent="0">
              <a:buNone/>
            </a:pPr>
            <a:r>
              <a:rPr lang="en-US" sz="4800" dirty="0"/>
              <a:t>$</a:t>
            </a:r>
            <a:r>
              <a:rPr lang="en-US" sz="4800" dirty="0" err="1"/>
              <a:t>personinfo</a:t>
            </a:r>
            <a:r>
              <a:rPr lang="en-US" sz="4800" dirty="0"/>
              <a:t>-&gt;name= "</a:t>
            </a:r>
            <a:r>
              <a:rPr lang="en-US" sz="4800" dirty="0" err="1"/>
              <a:t>Rashed</a:t>
            </a:r>
            <a:r>
              <a:rPr lang="en-US" sz="4800" dirty="0"/>
              <a:t> khan";</a:t>
            </a:r>
          </a:p>
          <a:p>
            <a:pPr marL="0" indent="0">
              <a:buNone/>
            </a:pPr>
            <a:r>
              <a:rPr lang="en-US" sz="4800" dirty="0"/>
              <a:t>$</a:t>
            </a:r>
            <a:r>
              <a:rPr lang="en-US" sz="4800" dirty="0" err="1"/>
              <a:t>personinfo</a:t>
            </a:r>
            <a:r>
              <a:rPr lang="en-US" sz="4800" dirty="0"/>
              <a:t>-&gt;</a:t>
            </a:r>
            <a:r>
              <a:rPr lang="en-US" sz="4800" dirty="0" err="1"/>
              <a:t>personname</a:t>
            </a:r>
            <a:r>
              <a:rPr lang="en-US" sz="4800" dirty="0"/>
              <a:t>();</a:t>
            </a:r>
          </a:p>
          <a:p>
            <a:pPr marL="0" indent="0">
              <a:buNone/>
            </a:pPr>
            <a:r>
              <a:rPr lang="en-US" sz="4800" dirty="0"/>
              <a:t>$</a:t>
            </a:r>
            <a:r>
              <a:rPr lang="en-US" sz="4800" dirty="0" err="1"/>
              <a:t>personinfo</a:t>
            </a:r>
            <a:r>
              <a:rPr lang="en-US" sz="4800" dirty="0"/>
              <a:t>-&gt;personage ();</a:t>
            </a:r>
          </a:p>
          <a:p>
            <a:pPr marL="0" indent="0">
              <a:buNone/>
            </a:pPr>
            <a:r>
              <a:rPr lang="en-US" sz="4800" dirty="0"/>
              <a:t>$</a:t>
            </a:r>
            <a:r>
              <a:rPr lang="en-US" sz="4800" dirty="0" err="1"/>
              <a:t>vil</a:t>
            </a:r>
            <a:r>
              <a:rPr lang="en-US" sz="4800" dirty="0"/>
              <a:t>= new village;</a:t>
            </a:r>
          </a:p>
          <a:p>
            <a:pPr marL="0" indent="0">
              <a:buNone/>
            </a:pPr>
            <a:r>
              <a:rPr lang="en-US" sz="4800" dirty="0"/>
              <a:t>$</a:t>
            </a:r>
            <a:r>
              <a:rPr lang="en-US" sz="4800" dirty="0" err="1"/>
              <a:t>vil</a:t>
            </a:r>
            <a:r>
              <a:rPr lang="en-US" sz="4800" dirty="0"/>
              <a:t>-&gt;time(); </a:t>
            </a:r>
          </a:p>
          <a:p>
            <a:pPr marL="0" indent="0">
              <a:buNone/>
            </a:pPr>
            <a:r>
              <a:rPr lang="en-US" sz="4800" dirty="0"/>
              <a:t> </a:t>
            </a:r>
          </a:p>
          <a:p>
            <a:pPr marL="0" indent="0">
              <a:buNone/>
            </a:pPr>
            <a:r>
              <a:rPr lang="en-US" sz="4800" dirty="0"/>
              <a:t>?&gt;</a:t>
            </a:r>
          </a:p>
          <a:p>
            <a:pPr marL="0" indent="0">
              <a:buNone/>
            </a:pPr>
            <a:endParaRPr lang="en-US" dirty="0"/>
          </a:p>
        </p:txBody>
      </p:sp>
    </p:spTree>
    <p:extLst>
      <p:ext uri="{BB962C8B-B14F-4D97-AF65-F5344CB8AC3E}">
        <p14:creationId xmlns:p14="http://schemas.microsoft.com/office/powerpoint/2010/main" val="1052959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1621</Words>
  <Application>Microsoft Office PowerPoint</Application>
  <PresentationFormat>On-screen Show (4:3)</PresentationFormat>
  <Paragraphs>368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Class</vt:lpstr>
      <vt:lpstr>PowerPoint Presentation</vt:lpstr>
      <vt:lpstr>Access Modifiers</vt:lpstr>
      <vt:lpstr>Static Method &amp; Property</vt:lpstr>
      <vt:lpstr>Constant</vt:lpstr>
      <vt:lpstr>Constant Example </vt:lpstr>
      <vt:lpstr>OOP Principle </vt:lpstr>
      <vt:lpstr>Inheritance </vt:lpstr>
      <vt:lpstr>Polymorphism</vt:lpstr>
      <vt:lpstr>PowerPoint Presentation</vt:lpstr>
      <vt:lpstr>Abstract</vt:lpstr>
      <vt:lpstr>PowerPoint Presentation</vt:lpstr>
      <vt:lpstr>Encapsulation</vt:lpstr>
      <vt:lpstr>PowerPoint Presentation</vt:lpstr>
      <vt:lpstr>Constructor </vt:lpstr>
      <vt:lpstr>Destructors</vt:lpstr>
      <vt:lpstr>Final keyword</vt:lpstr>
      <vt:lpstr>Interface </vt:lpstr>
      <vt:lpstr>Magic Method </vt:lpstr>
      <vt:lpstr> Get($property); </vt:lpstr>
      <vt:lpstr> Set($property,$value) </vt:lpstr>
      <vt:lpstr> Call($method,$arg_array)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rashedk</dc:creator>
  <cp:lastModifiedBy>Ussl</cp:lastModifiedBy>
  <cp:revision>79</cp:revision>
  <dcterms:created xsi:type="dcterms:W3CDTF">2006-08-16T00:00:00Z</dcterms:created>
  <dcterms:modified xsi:type="dcterms:W3CDTF">2017-05-18T12:08:19Z</dcterms:modified>
</cp:coreProperties>
</file>