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56" r:id="rId6"/>
    <p:sldId id="257" r:id="rId7"/>
    <p:sldId id="258" r:id="rId8"/>
    <p:sldId id="25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60" r:id="rId24"/>
    <p:sldId id="261" r:id="rId25"/>
    <p:sldId id="262" r:id="rId26"/>
    <p:sldId id="263"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4660"/>
  </p:normalViewPr>
  <p:slideViewPr>
    <p:cSldViewPr>
      <p:cViewPr varScale="1">
        <p:scale>
          <a:sx n="69" d="100"/>
          <a:sy n="69" d="100"/>
        </p:scale>
        <p:origin x="-11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80CF7-B442-43AB-BC20-EAD9D294947E}"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19825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80CF7-B442-43AB-BC20-EAD9D294947E}"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280199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80CF7-B442-43AB-BC20-EAD9D294947E}"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93532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80CF7-B442-43AB-BC20-EAD9D294947E}"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27768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80CF7-B442-43AB-BC20-EAD9D294947E}"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406030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80CF7-B442-43AB-BC20-EAD9D294947E}"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369241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80CF7-B442-43AB-BC20-EAD9D294947E}"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250666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80CF7-B442-43AB-BC20-EAD9D294947E}"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273954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80CF7-B442-43AB-BC20-EAD9D294947E}"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363359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80CF7-B442-43AB-BC20-EAD9D294947E}"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298537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80CF7-B442-43AB-BC20-EAD9D294947E}"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78DE1-CD33-48EA-BCF0-62E55F250F56}" type="slidenum">
              <a:rPr lang="en-US" smtClean="0"/>
              <a:t>‹#›</a:t>
            </a:fld>
            <a:endParaRPr lang="en-US"/>
          </a:p>
        </p:txBody>
      </p:sp>
    </p:spTree>
    <p:extLst>
      <p:ext uri="{BB962C8B-B14F-4D97-AF65-F5344CB8AC3E}">
        <p14:creationId xmlns:p14="http://schemas.microsoft.com/office/powerpoint/2010/main" val="154894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80CF7-B442-43AB-BC20-EAD9D294947E}" type="datetimeFigureOut">
              <a:rPr lang="en-US" smtClean="0"/>
              <a:t>5/11/2017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78DE1-CD33-48EA-BCF0-62E55F250F56}" type="slidenum">
              <a:rPr lang="en-US" smtClean="0"/>
              <a:t>‹#›</a:t>
            </a:fld>
            <a:endParaRPr lang="en-US"/>
          </a:p>
        </p:txBody>
      </p:sp>
    </p:spTree>
    <p:extLst>
      <p:ext uri="{BB962C8B-B14F-4D97-AF65-F5344CB8AC3E}">
        <p14:creationId xmlns:p14="http://schemas.microsoft.com/office/powerpoint/2010/main" val="211088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c.net/glossary/definition/character" TargetMode="External"/><Relationship Id="rId2" Type="http://schemas.openxmlformats.org/officeDocument/2006/relationships/hyperlink" Target="https://pc.net/glossary/definition/integer" TargetMode="External"/><Relationship Id="rId1" Type="http://schemas.openxmlformats.org/officeDocument/2006/relationships/slideLayout" Target="../slideLayouts/slideLayout2.xml"/><Relationship Id="rId4" Type="http://schemas.openxmlformats.org/officeDocument/2006/relationships/hyperlink" Target="https://pc.net/glossary/definition/st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Javascript</a:t>
            </a:r>
            <a:r>
              <a:rPr lang="en-US" dirty="0" smtClean="0"/>
              <a:t> ?	</a:t>
            </a:r>
            <a:endParaRPr lang="en-US" dirty="0"/>
          </a:p>
        </p:txBody>
      </p:sp>
      <p:sp>
        <p:nvSpPr>
          <p:cNvPr id="3" name="Content Placeholder 2"/>
          <p:cNvSpPr>
            <a:spLocks noGrp="1"/>
          </p:cNvSpPr>
          <p:nvPr>
            <p:ph idx="1"/>
          </p:nvPr>
        </p:nvSpPr>
        <p:spPr/>
        <p:txBody>
          <a:bodyPr>
            <a:normAutofit/>
          </a:bodyPr>
          <a:lstStyle/>
          <a:p>
            <a:pPr marL="0" indent="0">
              <a:buNone/>
            </a:pPr>
            <a:r>
              <a:rPr lang="en-US" dirty="0"/>
              <a:t>JavaScript is the programming language of HTML and the Web</a:t>
            </a:r>
            <a:r>
              <a:rPr lang="en-US" dirty="0" smtClean="0"/>
              <a:t>.</a:t>
            </a:r>
            <a:r>
              <a:rPr lang="en-US" b="1" dirty="0"/>
              <a:t> JavaScript</a:t>
            </a:r>
            <a:r>
              <a:rPr lang="en-US" dirty="0"/>
              <a:t> is a programming language that is run by most modern browsers. It supports object-oriented programming and procedural programming. It can be </a:t>
            </a:r>
            <a:r>
              <a:rPr lang="en-US" b="1" dirty="0" smtClean="0"/>
              <a:t>used </a:t>
            </a:r>
            <a:r>
              <a:rPr lang="en-US" dirty="0" smtClean="0"/>
              <a:t>to </a:t>
            </a:r>
            <a:r>
              <a:rPr lang="en-US" dirty="0"/>
              <a:t>control web pages on the client side of the browser, server-side programs, and even mobile applications.</a:t>
            </a:r>
          </a:p>
          <a:p>
            <a:pPr marL="0" indent="0">
              <a:buNone/>
            </a:pPr>
            <a:endParaRPr lang="en-US" dirty="0"/>
          </a:p>
        </p:txBody>
      </p:sp>
    </p:spTree>
    <p:extLst>
      <p:ext uri="{BB962C8B-B14F-4D97-AF65-F5344CB8AC3E}">
        <p14:creationId xmlns:p14="http://schemas.microsoft.com/office/powerpoint/2010/main" val="223850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Javascript</a:t>
            </a:r>
            <a:r>
              <a:rPr lang="en-US" dirty="0" smtClean="0"/>
              <a:t>	Data Type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JavaScript provides different </a:t>
            </a:r>
            <a:r>
              <a:rPr lang="en-US" b="1" dirty="0"/>
              <a:t>data types</a:t>
            </a:r>
            <a:r>
              <a:rPr lang="en-US" dirty="0"/>
              <a:t> to hold different types of values</a:t>
            </a:r>
            <a:r>
              <a:rPr lang="en-US" dirty="0" smtClean="0"/>
              <a:t>.</a:t>
            </a:r>
          </a:p>
          <a:p>
            <a:r>
              <a:rPr lang="it-IT" dirty="0"/>
              <a:t>Primitive data </a:t>
            </a:r>
            <a:r>
              <a:rPr lang="it-IT" dirty="0" smtClean="0"/>
              <a:t>type</a:t>
            </a:r>
            <a:endParaRPr lang="it-IT" dirty="0"/>
          </a:p>
          <a:p>
            <a:r>
              <a:rPr lang="it-IT" dirty="0" smtClean="0"/>
              <a:t>Non-primitive data type.</a:t>
            </a:r>
          </a:p>
          <a:p>
            <a:endParaRPr lang="it-IT" dirty="0" smtClean="0"/>
          </a:p>
          <a:p>
            <a:pPr marL="0" indent="0">
              <a:buNone/>
            </a:pPr>
            <a:r>
              <a:rPr lang="it-IT" dirty="0"/>
              <a:t>Primitive data </a:t>
            </a:r>
            <a:r>
              <a:rPr lang="it-IT" dirty="0" smtClean="0"/>
              <a:t>type :</a:t>
            </a:r>
            <a:r>
              <a:rPr lang="en-US" dirty="0"/>
              <a:t>Primitive data types are predefined types of data, which are supported by the programming language. For example, </a:t>
            </a:r>
            <a:r>
              <a:rPr lang="en-US" dirty="0">
                <a:hlinkClick r:id="rId2"/>
              </a:rPr>
              <a:t>integer</a:t>
            </a:r>
            <a:r>
              <a:rPr lang="en-US" dirty="0"/>
              <a:t>, </a:t>
            </a:r>
            <a:r>
              <a:rPr lang="en-US" dirty="0">
                <a:hlinkClick r:id="rId3"/>
              </a:rPr>
              <a:t>character</a:t>
            </a:r>
            <a:r>
              <a:rPr lang="en-US" dirty="0"/>
              <a:t>, and </a:t>
            </a:r>
            <a:r>
              <a:rPr lang="en-US" dirty="0">
                <a:hlinkClick r:id="rId4"/>
              </a:rPr>
              <a:t>string</a:t>
            </a:r>
            <a:r>
              <a:rPr lang="en-US" dirty="0"/>
              <a:t> are all primitive data types. Programmers can use these data types when creating variables in their programs. For example, a programmer may create a variable called "</a:t>
            </a:r>
            <a:r>
              <a:rPr lang="en-US" dirty="0" err="1"/>
              <a:t>lastname</a:t>
            </a:r>
            <a:r>
              <a:rPr lang="en-US" dirty="0"/>
              <a:t>" and define it as a string data type. The variable will then store data as a string of characters.</a:t>
            </a:r>
            <a:endParaRPr lang="it-IT" dirty="0"/>
          </a:p>
          <a:p>
            <a:endParaRPr lang="it-IT" dirty="0"/>
          </a:p>
          <a:p>
            <a:pPr marL="0" indent="0">
              <a:buNone/>
            </a:pPr>
            <a:endParaRPr lang="en-US" dirty="0"/>
          </a:p>
        </p:txBody>
      </p:sp>
    </p:spTree>
    <p:extLst>
      <p:ext uri="{BB962C8B-B14F-4D97-AF65-F5344CB8AC3E}">
        <p14:creationId xmlns:p14="http://schemas.microsoft.com/office/powerpoint/2010/main" val="165124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z="2800" dirty="0"/>
              <a:t>Number—this includes floating point numbers as well as integers, for </a:t>
            </a:r>
            <a:r>
              <a:rPr lang="en-US" sz="2800" b="1" dirty="0"/>
              <a:t>example</a:t>
            </a:r>
            <a:r>
              <a:rPr lang="en-US" sz="2800" dirty="0"/>
              <a:t> 1, 100, 3.14. String—any number of characters, for </a:t>
            </a:r>
            <a:r>
              <a:rPr lang="en-US" sz="2800" b="1" dirty="0"/>
              <a:t>example</a:t>
            </a:r>
            <a:r>
              <a:rPr lang="en-US" sz="2800" dirty="0"/>
              <a:t> "a", "one", "one 2 </a:t>
            </a:r>
            <a:r>
              <a:rPr lang="en-US" sz="2800" dirty="0" smtClean="0"/>
              <a:t>three“</a:t>
            </a:r>
          </a:p>
          <a:p>
            <a:r>
              <a:rPr lang="en-US" sz="2800" b="1" dirty="0" smtClean="0"/>
              <a:t>Non-Primitive : </a:t>
            </a:r>
            <a:r>
              <a:rPr lang="en-US" sz="2800" dirty="0" smtClean="0"/>
              <a:t>The </a:t>
            </a:r>
            <a:r>
              <a:rPr lang="en-US" sz="2800" dirty="0"/>
              <a:t>composite (reference) data types are:</a:t>
            </a:r>
            <a:endParaRPr lang="en-US" dirty="0"/>
          </a:p>
        </p:txBody>
      </p:sp>
    </p:spTree>
    <p:extLst>
      <p:ext uri="{BB962C8B-B14F-4D97-AF65-F5344CB8AC3E}">
        <p14:creationId xmlns:p14="http://schemas.microsoft.com/office/powerpoint/2010/main" val="80050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&lt;p id="demo"&gt;&lt;/p&gt;</a:t>
            </a:r>
          </a:p>
          <a:p>
            <a:endParaRPr lang="en-US" dirty="0"/>
          </a:p>
          <a:p>
            <a:r>
              <a:rPr lang="en-US" dirty="0"/>
              <a:t>&lt;script&gt;</a:t>
            </a:r>
          </a:p>
          <a:p>
            <a:r>
              <a:rPr lang="en-US" dirty="0"/>
              <a:t>function </a:t>
            </a:r>
            <a:r>
              <a:rPr lang="en-US" dirty="0" err="1" smtClean="0"/>
              <a:t>myFunction</a:t>
            </a:r>
            <a:r>
              <a:rPr lang="en-US" dirty="0" smtClean="0"/>
              <a:t>(</a:t>
            </a:r>
            <a:r>
              <a:rPr lang="en-US" dirty="0"/>
              <a:t>x </a:t>
            </a:r>
            <a:r>
              <a:rPr lang="en-US" dirty="0" smtClean="0"/>
              <a:t>, y) </a:t>
            </a:r>
            <a:r>
              <a:rPr lang="en-US" dirty="0"/>
              <a:t>{</a:t>
            </a:r>
          </a:p>
          <a:p>
            <a:r>
              <a:rPr lang="en-US" dirty="0"/>
              <a:t>    return </a:t>
            </a:r>
            <a:r>
              <a:rPr lang="en-US" dirty="0" smtClean="0"/>
              <a:t>x </a:t>
            </a:r>
            <a:r>
              <a:rPr lang="en-US" dirty="0"/>
              <a:t>* </a:t>
            </a:r>
            <a:r>
              <a:rPr lang="en-US" dirty="0" smtClean="0"/>
              <a:t>y;</a:t>
            </a:r>
            <a:endParaRPr lang="en-US" dirty="0"/>
          </a:p>
          <a:p>
            <a:r>
              <a:rPr lang="en-US" dirty="0"/>
              <a:t>}</a:t>
            </a:r>
          </a:p>
          <a:p>
            <a:r>
              <a:rPr lang="en-US" dirty="0" err="1"/>
              <a:t>document.getElementById</a:t>
            </a:r>
            <a:r>
              <a:rPr lang="en-US" dirty="0"/>
              <a:t>("demo").</a:t>
            </a:r>
            <a:r>
              <a:rPr lang="en-US" dirty="0" err="1"/>
              <a:t>innerHTML</a:t>
            </a:r>
            <a:r>
              <a:rPr lang="en-US" dirty="0"/>
              <a:t> = </a:t>
            </a:r>
            <a:r>
              <a:rPr lang="en-US" dirty="0" err="1" smtClean="0"/>
              <a:t>myFunction</a:t>
            </a:r>
            <a:r>
              <a:rPr lang="en-US" dirty="0" smtClean="0"/>
              <a:t>(6, 9);</a:t>
            </a:r>
            <a:endParaRPr lang="en-US" dirty="0"/>
          </a:p>
          <a:p>
            <a:r>
              <a:rPr lang="en-US" dirty="0"/>
              <a:t>&lt;/script&gt;</a:t>
            </a:r>
          </a:p>
        </p:txBody>
      </p:sp>
    </p:spTree>
    <p:extLst>
      <p:ext uri="{BB962C8B-B14F-4D97-AF65-F5344CB8AC3E}">
        <p14:creationId xmlns:p14="http://schemas.microsoft.com/office/powerpoint/2010/main" val="142542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Objects</a:t>
            </a:r>
            <a:endParaRPr lang="en-US" dirty="0"/>
          </a:p>
        </p:txBody>
      </p:sp>
      <p:sp>
        <p:nvSpPr>
          <p:cNvPr id="3" name="Content Placeholder 2"/>
          <p:cNvSpPr>
            <a:spLocks noGrp="1"/>
          </p:cNvSpPr>
          <p:nvPr>
            <p:ph idx="1"/>
          </p:nvPr>
        </p:nvSpPr>
        <p:spPr/>
        <p:txBody>
          <a:bodyPr>
            <a:normAutofit fontScale="47500" lnSpcReduction="20000"/>
          </a:bodyPr>
          <a:lstStyle/>
          <a:p>
            <a:r>
              <a:rPr lang="en-US" sz="3400" dirty="0"/>
              <a:t>JavaScript is an object-based language. </a:t>
            </a:r>
            <a:r>
              <a:rPr lang="en-US" sz="3400" dirty="0" smtClean="0"/>
              <a:t>Everything </a:t>
            </a:r>
            <a:r>
              <a:rPr lang="en-US" sz="3400" dirty="0"/>
              <a:t>is an object in JavaScript</a:t>
            </a:r>
            <a:r>
              <a:rPr lang="en-US" sz="3400" dirty="0" smtClean="0"/>
              <a:t>.</a:t>
            </a:r>
            <a:br>
              <a:rPr lang="en-US" sz="3400" dirty="0" smtClean="0"/>
            </a:br>
            <a:r>
              <a:rPr lang="en-US" sz="3400" dirty="0"/>
              <a:t>The syntax of creating object using object literal is given below</a:t>
            </a:r>
            <a:r>
              <a:rPr lang="en-US" sz="3400" dirty="0" smtClean="0"/>
              <a:t>:</a:t>
            </a:r>
          </a:p>
          <a:p>
            <a:endParaRPr lang="en-US" sz="3400" dirty="0" smtClean="0"/>
          </a:p>
          <a:p>
            <a:r>
              <a:rPr lang="en-US" sz="3800" dirty="0" smtClean="0"/>
              <a:t>object</a:t>
            </a:r>
            <a:r>
              <a:rPr lang="en-US" sz="3800" dirty="0"/>
              <a:t>={property1:value1,property2:value2.....</a:t>
            </a:r>
            <a:r>
              <a:rPr lang="en-US" sz="3800" dirty="0" err="1"/>
              <a:t>propertyN:valueN</a:t>
            </a:r>
            <a:r>
              <a:rPr lang="en-US" sz="3800" dirty="0"/>
              <a:t>} </a:t>
            </a:r>
          </a:p>
          <a:p>
            <a:endParaRPr lang="en-US" dirty="0" smtClean="0"/>
          </a:p>
          <a:p>
            <a:r>
              <a:rPr lang="en-US" dirty="0"/>
              <a:t>&lt;p id="demo"&gt;&lt;/p&gt;</a:t>
            </a:r>
          </a:p>
          <a:p>
            <a:endParaRPr lang="en-US" dirty="0"/>
          </a:p>
          <a:p>
            <a:r>
              <a:rPr lang="en-US" dirty="0"/>
              <a:t>&lt;script&gt;</a:t>
            </a:r>
          </a:p>
          <a:p>
            <a:r>
              <a:rPr lang="en-US" dirty="0" err="1"/>
              <a:t>var</a:t>
            </a:r>
            <a:r>
              <a:rPr lang="en-US" dirty="0"/>
              <a:t> person = {</a:t>
            </a:r>
          </a:p>
          <a:p>
            <a:r>
              <a:rPr lang="en-US" dirty="0"/>
              <a:t>    </a:t>
            </a:r>
            <a:r>
              <a:rPr lang="en-US" dirty="0" err="1"/>
              <a:t>firstName</a:t>
            </a:r>
            <a:r>
              <a:rPr lang="en-US" dirty="0"/>
              <a:t> : "John",</a:t>
            </a:r>
          </a:p>
          <a:p>
            <a:r>
              <a:rPr lang="en-US" dirty="0"/>
              <a:t>    </a:t>
            </a:r>
            <a:r>
              <a:rPr lang="en-US" dirty="0" err="1"/>
              <a:t>lastName</a:t>
            </a:r>
            <a:r>
              <a:rPr lang="en-US" dirty="0"/>
              <a:t>  : "Doe",</a:t>
            </a:r>
          </a:p>
          <a:p>
            <a:r>
              <a:rPr lang="en-US" dirty="0"/>
              <a:t>    age       : 50,</a:t>
            </a:r>
          </a:p>
          <a:p>
            <a:r>
              <a:rPr lang="en-US" dirty="0"/>
              <a:t>    </a:t>
            </a:r>
            <a:r>
              <a:rPr lang="en-US" dirty="0" err="1"/>
              <a:t>eyeColor</a:t>
            </a:r>
            <a:r>
              <a:rPr lang="en-US" dirty="0"/>
              <a:t>  : "blue"</a:t>
            </a:r>
          </a:p>
          <a:p>
            <a:r>
              <a:rPr lang="en-US" dirty="0"/>
              <a:t>};</a:t>
            </a:r>
          </a:p>
          <a:p>
            <a:endParaRPr lang="en-US" dirty="0"/>
          </a:p>
          <a:p>
            <a:r>
              <a:rPr lang="en-US" dirty="0" err="1"/>
              <a:t>document.getElementById</a:t>
            </a:r>
            <a:r>
              <a:rPr lang="en-US" dirty="0"/>
              <a:t>("demo").</a:t>
            </a:r>
            <a:r>
              <a:rPr lang="en-US" dirty="0" err="1"/>
              <a:t>innerHTML</a:t>
            </a:r>
            <a:r>
              <a:rPr lang="en-US" dirty="0"/>
              <a:t> =</a:t>
            </a:r>
          </a:p>
          <a:p>
            <a:r>
              <a:rPr lang="en-US" dirty="0" err="1"/>
              <a:t>person.firstName</a:t>
            </a:r>
            <a:r>
              <a:rPr lang="en-US" dirty="0"/>
              <a:t> + " is " + </a:t>
            </a:r>
            <a:r>
              <a:rPr lang="en-US" dirty="0" err="1"/>
              <a:t>person.age</a:t>
            </a:r>
            <a:r>
              <a:rPr lang="en-US" dirty="0"/>
              <a:t> + " years old.";</a:t>
            </a:r>
          </a:p>
          <a:p>
            <a:r>
              <a:rPr lang="en-US" dirty="0"/>
              <a:t>&lt;/script&gt;</a:t>
            </a:r>
          </a:p>
        </p:txBody>
      </p:sp>
    </p:spTree>
    <p:extLst>
      <p:ext uri="{BB962C8B-B14F-4D97-AF65-F5344CB8AC3E}">
        <p14:creationId xmlns:p14="http://schemas.microsoft.com/office/powerpoint/2010/main" val="392735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JavaScript </a:t>
            </a:r>
            <a:r>
              <a:rPr lang="en-US" dirty="0"/>
              <a:t>Scope</a:t>
            </a:r>
            <a:br>
              <a:rPr lang="en-US" dirty="0"/>
            </a:b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a:t>function </a:t>
            </a:r>
            <a:r>
              <a:rPr lang="en-US" dirty="0" err="1" smtClean="0"/>
              <a:t>Ourfood</a:t>
            </a:r>
            <a:r>
              <a:rPr lang="en-US" dirty="0" smtClean="0"/>
              <a:t>() </a:t>
            </a:r>
            <a:r>
              <a:rPr lang="en-US" dirty="0"/>
              <a:t>{</a:t>
            </a:r>
            <a:br>
              <a:rPr lang="en-US" dirty="0"/>
            </a:br>
            <a:r>
              <a:rPr lang="en-US" dirty="0"/>
              <a:t>    </a:t>
            </a:r>
            <a:r>
              <a:rPr lang="en-US" dirty="0" err="1"/>
              <a:t>var</a:t>
            </a:r>
            <a:r>
              <a:rPr lang="en-US" dirty="0"/>
              <a:t> </a:t>
            </a:r>
            <a:r>
              <a:rPr lang="en-US" dirty="0" err="1" smtClean="0"/>
              <a:t>foodName</a:t>
            </a:r>
            <a:r>
              <a:rPr lang="en-US" dirty="0" smtClean="0"/>
              <a:t> =</a:t>
            </a:r>
            <a:r>
              <a:rPr lang="en-US" dirty="0"/>
              <a:t> </a:t>
            </a:r>
            <a:r>
              <a:rPr lang="en-US" dirty="0" smtClean="0"/>
              <a:t>“Burger";</a:t>
            </a:r>
            <a:r>
              <a:rPr lang="en-US" dirty="0"/>
              <a:t/>
            </a:r>
            <a:br>
              <a:rPr lang="en-US" dirty="0"/>
            </a:br>
            <a:r>
              <a:rPr lang="en-US" dirty="0"/>
              <a:t/>
            </a:r>
            <a:br>
              <a:rPr lang="en-US" dirty="0"/>
            </a:br>
            <a:r>
              <a:rPr lang="en-US" dirty="0"/>
              <a:t>    // code here can use </a:t>
            </a:r>
            <a:r>
              <a:rPr lang="en-US" dirty="0" err="1"/>
              <a:t>Ourfood</a:t>
            </a:r>
            <a:r>
              <a:rPr lang="en-US" dirty="0"/>
              <a:t/>
            </a:r>
            <a:br>
              <a:rPr lang="en-US" dirty="0"/>
            </a:br>
            <a:r>
              <a:rPr lang="en-US" dirty="0" smtClean="0"/>
              <a:t>}</a:t>
            </a:r>
          </a:p>
          <a:p>
            <a:endParaRPr lang="en-US" dirty="0" smtClean="0"/>
          </a:p>
          <a:p>
            <a:r>
              <a:rPr lang="en-US" dirty="0" err="1"/>
              <a:t>var</a:t>
            </a:r>
            <a:r>
              <a:rPr lang="en-US" dirty="0"/>
              <a:t>  </a:t>
            </a:r>
            <a:r>
              <a:rPr lang="en-US" dirty="0" err="1"/>
              <a:t>foodName</a:t>
            </a:r>
            <a:r>
              <a:rPr lang="en-US" dirty="0"/>
              <a:t> </a:t>
            </a:r>
            <a:r>
              <a:rPr lang="en-US" dirty="0" smtClean="0"/>
              <a:t>=</a:t>
            </a:r>
            <a:r>
              <a:rPr lang="en-US" dirty="0"/>
              <a:t> " </a:t>
            </a:r>
            <a:r>
              <a:rPr lang="en-US" dirty="0" smtClean="0"/>
              <a:t>Burger";</a:t>
            </a:r>
            <a:r>
              <a:rPr lang="en-US" dirty="0"/>
              <a:t/>
            </a:r>
            <a:br>
              <a:rPr lang="en-US" dirty="0"/>
            </a:br>
            <a:r>
              <a:rPr lang="en-US" dirty="0"/>
              <a:t/>
            </a:r>
            <a:br>
              <a:rPr lang="en-US" dirty="0"/>
            </a:br>
            <a:r>
              <a:rPr lang="en-US" dirty="0"/>
              <a:t>// code here can use </a:t>
            </a:r>
            <a:r>
              <a:rPr lang="en-US" dirty="0" err="1"/>
              <a:t>foodName</a:t>
            </a:r>
            <a:r>
              <a:rPr lang="en-US" dirty="0"/>
              <a:t> </a:t>
            </a:r>
            <a:br>
              <a:rPr lang="en-US" dirty="0"/>
            </a:br>
            <a:r>
              <a:rPr lang="en-US" dirty="0"/>
              <a:t/>
            </a:r>
            <a:br>
              <a:rPr lang="en-US" dirty="0"/>
            </a:br>
            <a:r>
              <a:rPr lang="en-US" dirty="0"/>
              <a:t>function  </a:t>
            </a:r>
            <a:r>
              <a:rPr lang="en-US" dirty="0" err="1"/>
              <a:t>Ourfood</a:t>
            </a:r>
            <a:r>
              <a:rPr lang="en-US" dirty="0" smtClean="0"/>
              <a:t>() </a:t>
            </a:r>
            <a:r>
              <a:rPr lang="en-US" dirty="0"/>
              <a:t>{</a:t>
            </a:r>
            <a:br>
              <a:rPr lang="en-US" dirty="0"/>
            </a:br>
            <a:r>
              <a:rPr lang="en-US" dirty="0"/>
              <a:t/>
            </a:r>
            <a:br>
              <a:rPr lang="en-US" dirty="0"/>
            </a:br>
            <a:r>
              <a:rPr lang="en-US" dirty="0"/>
              <a:t>    // code here can use </a:t>
            </a:r>
            <a:r>
              <a:rPr lang="en-US" dirty="0" err="1"/>
              <a:t>foodName</a:t>
            </a:r>
            <a:r>
              <a:rPr lang="en-US" dirty="0"/>
              <a:t>  </a:t>
            </a:r>
            <a:br>
              <a:rPr lang="en-US" dirty="0"/>
            </a:br>
            <a:r>
              <a:rPr lang="en-US" dirty="0"/>
              <a:t/>
            </a:r>
            <a:br>
              <a:rPr lang="en-US" dirty="0"/>
            </a:br>
            <a:r>
              <a:rPr lang="en-US" dirty="0"/>
              <a:t>}</a:t>
            </a:r>
          </a:p>
        </p:txBody>
      </p:sp>
    </p:spTree>
    <p:extLst>
      <p:ext uri="{BB962C8B-B14F-4D97-AF65-F5344CB8AC3E}">
        <p14:creationId xmlns:p14="http://schemas.microsoft.com/office/powerpoint/2010/main" val="249350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Js</a:t>
            </a:r>
            <a:r>
              <a:rPr lang="en-US" dirty="0" smtClean="0"/>
              <a:t> Event</a:t>
            </a:r>
            <a:endParaRPr lang="en-US" dirty="0"/>
          </a:p>
        </p:txBody>
      </p:sp>
      <p:sp>
        <p:nvSpPr>
          <p:cNvPr id="3" name="Content Placeholder 2"/>
          <p:cNvSpPr>
            <a:spLocks noGrp="1"/>
          </p:cNvSpPr>
          <p:nvPr>
            <p:ph idx="1"/>
          </p:nvPr>
        </p:nvSpPr>
        <p:spPr>
          <a:xfrm>
            <a:off x="457200" y="1066800"/>
            <a:ext cx="8229600" cy="5410200"/>
          </a:xfrm>
        </p:spPr>
        <p:txBody>
          <a:bodyPr>
            <a:noAutofit/>
          </a:bodyPr>
          <a:lstStyle/>
          <a:p>
            <a:r>
              <a:rPr lang="en-US" sz="1600" dirty="0" err="1" smtClean="0"/>
              <a:t>Onclick</a:t>
            </a:r>
            <a:endParaRPr lang="en-US" sz="1600" dirty="0" smtClean="0"/>
          </a:p>
          <a:p>
            <a:r>
              <a:rPr lang="en-US" sz="1600" dirty="0" err="1" smtClean="0"/>
              <a:t>Ondblclick</a:t>
            </a:r>
            <a:endParaRPr lang="en-US" sz="1600" dirty="0" smtClean="0"/>
          </a:p>
          <a:p>
            <a:r>
              <a:rPr lang="en-US" sz="1600" dirty="0" err="1" smtClean="0"/>
              <a:t>Onfocus</a:t>
            </a:r>
            <a:endParaRPr lang="en-US" sz="1600" dirty="0" smtClean="0"/>
          </a:p>
          <a:p>
            <a:r>
              <a:rPr lang="en-US" sz="1600" dirty="0" err="1" smtClean="0"/>
              <a:t>Onblur</a:t>
            </a:r>
            <a:endParaRPr lang="en-US" sz="1600" dirty="0" smtClean="0"/>
          </a:p>
          <a:p>
            <a:r>
              <a:rPr lang="en-US" sz="1600" dirty="0" err="1" smtClean="0"/>
              <a:t>Onsubmit</a:t>
            </a:r>
            <a:endParaRPr lang="en-US" sz="1600" dirty="0" smtClean="0"/>
          </a:p>
          <a:p>
            <a:r>
              <a:rPr lang="en-US" sz="1600" dirty="0" err="1" smtClean="0"/>
              <a:t>Onmouseover</a:t>
            </a:r>
            <a:endParaRPr lang="en-US" sz="1600" dirty="0" smtClean="0"/>
          </a:p>
          <a:p>
            <a:r>
              <a:rPr lang="en-US" sz="1600" dirty="0" err="1" smtClean="0"/>
              <a:t>Onmouseout</a:t>
            </a:r>
            <a:endParaRPr lang="en-US" sz="1600" dirty="0" smtClean="0"/>
          </a:p>
          <a:p>
            <a:r>
              <a:rPr lang="en-US" sz="1600" dirty="0" err="1" smtClean="0"/>
              <a:t>Onmousedown</a:t>
            </a:r>
            <a:endParaRPr lang="en-US" sz="1600" dirty="0" smtClean="0"/>
          </a:p>
          <a:p>
            <a:r>
              <a:rPr lang="en-US" sz="1600" dirty="0" err="1" smtClean="0"/>
              <a:t>Onmouseup</a:t>
            </a:r>
            <a:endParaRPr lang="en-US" sz="1600" dirty="0" smtClean="0"/>
          </a:p>
          <a:p>
            <a:r>
              <a:rPr lang="en-US" sz="1600" dirty="0" err="1" smtClean="0"/>
              <a:t>Onload</a:t>
            </a:r>
            <a:endParaRPr lang="en-US" sz="1600" dirty="0" smtClean="0"/>
          </a:p>
          <a:p>
            <a:r>
              <a:rPr lang="en-US" sz="1600" dirty="0" err="1" smtClean="0"/>
              <a:t>Onunload</a:t>
            </a:r>
            <a:endParaRPr lang="en-US" sz="1600" dirty="0" smtClean="0"/>
          </a:p>
          <a:p>
            <a:r>
              <a:rPr lang="en-US" sz="1600" dirty="0" err="1" smtClean="0"/>
              <a:t>Onscroll</a:t>
            </a:r>
            <a:endParaRPr lang="en-US" sz="1600" dirty="0" smtClean="0"/>
          </a:p>
          <a:p>
            <a:r>
              <a:rPr lang="en-US" sz="1600" dirty="0" err="1" smtClean="0"/>
              <a:t>Onresized</a:t>
            </a:r>
            <a:endParaRPr lang="en-US" sz="1600" dirty="0" smtClean="0"/>
          </a:p>
          <a:p>
            <a:r>
              <a:rPr lang="en-US" sz="1600" dirty="0" err="1" smtClean="0"/>
              <a:t>Onreset</a:t>
            </a:r>
            <a:endParaRPr lang="en-US" sz="1600" dirty="0" smtClean="0"/>
          </a:p>
          <a:p>
            <a:r>
              <a:rPr lang="en-US" sz="1600" dirty="0" err="1" smtClean="0"/>
              <a:t>Onkeydown</a:t>
            </a:r>
            <a:endParaRPr lang="en-US" sz="1600" dirty="0" smtClean="0"/>
          </a:p>
          <a:p>
            <a:r>
              <a:rPr lang="en-US" sz="1600" dirty="0" err="1" smtClean="0"/>
              <a:t>Onkeypress</a:t>
            </a:r>
            <a:endParaRPr lang="en-US" sz="1600" dirty="0" smtClean="0"/>
          </a:p>
          <a:p>
            <a:r>
              <a:rPr lang="en-US" sz="1600" dirty="0" err="1"/>
              <a:t>onkeyup</a:t>
            </a:r>
            <a:endParaRPr lang="en-US" sz="1600" dirty="0"/>
          </a:p>
        </p:txBody>
      </p:sp>
    </p:spTree>
    <p:extLst>
      <p:ext uri="{BB962C8B-B14F-4D97-AF65-F5344CB8AC3E}">
        <p14:creationId xmlns:p14="http://schemas.microsoft.com/office/powerpoint/2010/main" val="30270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Js</a:t>
            </a:r>
            <a:r>
              <a:rPr lang="en-US" dirty="0" smtClean="0"/>
              <a:t> Event </a:t>
            </a:r>
            <a:r>
              <a:rPr lang="en-US" dirty="0" err="1" smtClean="0"/>
              <a:t>Exmple</a:t>
            </a:r>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1800" dirty="0"/>
              <a:t>&lt;p&gt;Click the button to display the date.&lt;/p</a:t>
            </a:r>
            <a:r>
              <a:rPr lang="en-US" sz="1800" dirty="0" smtClean="0"/>
              <a:t>&gt;</a:t>
            </a:r>
            <a:endParaRPr lang="en-US" sz="1800" dirty="0"/>
          </a:p>
          <a:p>
            <a:r>
              <a:rPr lang="en-US" sz="1800" dirty="0"/>
              <a:t>&lt;button </a:t>
            </a:r>
            <a:r>
              <a:rPr lang="en-US" sz="1800" dirty="0" err="1"/>
              <a:t>onclick</a:t>
            </a:r>
            <a:r>
              <a:rPr lang="en-US" sz="1800" dirty="0"/>
              <a:t>="</a:t>
            </a:r>
            <a:r>
              <a:rPr lang="en-US" sz="1800" dirty="0" err="1"/>
              <a:t>displayDate</a:t>
            </a:r>
            <a:r>
              <a:rPr lang="en-US" sz="1800" dirty="0"/>
              <a:t>()"&gt;The time is?&lt;/button&gt;</a:t>
            </a:r>
          </a:p>
          <a:p>
            <a:r>
              <a:rPr lang="en-US" sz="1800" dirty="0" smtClean="0"/>
              <a:t>&lt;</a:t>
            </a:r>
            <a:r>
              <a:rPr lang="en-US" sz="1800" dirty="0"/>
              <a:t>script&gt;</a:t>
            </a:r>
          </a:p>
          <a:p>
            <a:r>
              <a:rPr lang="en-US" sz="1800" dirty="0"/>
              <a:t>function </a:t>
            </a:r>
            <a:r>
              <a:rPr lang="en-US" sz="1800" dirty="0" err="1"/>
              <a:t>displayDate</a:t>
            </a:r>
            <a:r>
              <a:rPr lang="en-US" sz="1800" dirty="0"/>
              <a:t>() {</a:t>
            </a:r>
          </a:p>
          <a:p>
            <a:r>
              <a:rPr lang="en-US" sz="1800" dirty="0" err="1" smtClean="0"/>
              <a:t>document.getElementById</a:t>
            </a:r>
            <a:r>
              <a:rPr lang="en-US" sz="1800" dirty="0"/>
              <a:t>("demo").</a:t>
            </a:r>
            <a:r>
              <a:rPr lang="en-US" sz="1800" dirty="0" err="1"/>
              <a:t>innerHTML</a:t>
            </a:r>
            <a:r>
              <a:rPr lang="en-US" sz="1800" dirty="0"/>
              <a:t> = Date();</a:t>
            </a:r>
          </a:p>
          <a:p>
            <a:r>
              <a:rPr lang="en-US" sz="1800" dirty="0"/>
              <a:t>}</a:t>
            </a:r>
          </a:p>
          <a:p>
            <a:r>
              <a:rPr lang="en-US" sz="1800" dirty="0"/>
              <a:t>&lt;/script</a:t>
            </a:r>
            <a:r>
              <a:rPr lang="en-US" sz="1800" dirty="0" smtClean="0"/>
              <a:t>&gt;</a:t>
            </a:r>
            <a:endParaRPr lang="en-US" sz="1800" dirty="0"/>
          </a:p>
          <a:p>
            <a:r>
              <a:rPr lang="en-US" sz="1800" dirty="0"/>
              <a:t>&lt;p id="demo"&gt;&lt;/p&gt;</a:t>
            </a:r>
          </a:p>
        </p:txBody>
      </p:sp>
    </p:spTree>
    <p:extLst>
      <p:ext uri="{BB962C8B-B14F-4D97-AF65-F5344CB8AC3E}">
        <p14:creationId xmlns:p14="http://schemas.microsoft.com/office/powerpoint/2010/main" val="386792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JavaScript </a:t>
            </a:r>
            <a:r>
              <a:rPr lang="en-US" dirty="0"/>
              <a:t>DOM</a:t>
            </a:r>
            <a:r>
              <a:rPr lang="en-US" b="1" dirty="0"/>
              <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sz="2800" dirty="0"/>
              <a:t>The </a:t>
            </a:r>
            <a:r>
              <a:rPr lang="en-US" sz="2800" b="1" dirty="0"/>
              <a:t>document object</a:t>
            </a:r>
            <a:r>
              <a:rPr lang="en-US" sz="2800" dirty="0"/>
              <a:t> represents the whole html </a:t>
            </a:r>
            <a:r>
              <a:rPr lang="en-US" sz="2800" dirty="0" err="1" smtClean="0"/>
              <a:t>document.When</a:t>
            </a:r>
            <a:r>
              <a:rPr lang="en-US" sz="2800" dirty="0" smtClean="0"/>
              <a:t> </a:t>
            </a:r>
            <a:r>
              <a:rPr lang="en-US" sz="2800" dirty="0"/>
              <a:t>html document is loaded in the browser, it becomes a document object. It is the </a:t>
            </a:r>
            <a:r>
              <a:rPr lang="en-US" sz="2800" b="1" dirty="0"/>
              <a:t>root element</a:t>
            </a:r>
            <a:r>
              <a:rPr lang="en-US" sz="2800" dirty="0"/>
              <a:t> that represents the html document.</a:t>
            </a:r>
          </a:p>
          <a:p>
            <a:pPr marL="0" indent="0">
              <a:buNone/>
            </a:pPr>
            <a:r>
              <a:rPr lang="en-US" b="1" dirty="0" smtClean="0"/>
              <a:t>   </a:t>
            </a:r>
            <a:r>
              <a:rPr lang="en-US" sz="3900" b="1" dirty="0" smtClean="0"/>
              <a:t>5 types </a:t>
            </a:r>
            <a:r>
              <a:rPr lang="en-US" sz="3900" b="1" dirty="0" err="1" smtClean="0"/>
              <a:t>Javascript</a:t>
            </a:r>
            <a:r>
              <a:rPr lang="en-US" sz="3900" b="1" dirty="0" smtClean="0"/>
              <a:t> Dom</a:t>
            </a:r>
            <a:r>
              <a:rPr lang="en-US" sz="3900" dirty="0" smtClean="0"/>
              <a:t> </a:t>
            </a:r>
          </a:p>
          <a:p>
            <a:pPr marL="0" indent="0">
              <a:buNone/>
            </a:pPr>
            <a:endParaRPr lang="en-US" dirty="0" smtClean="0"/>
          </a:p>
          <a:p>
            <a:pPr marL="0" indent="0">
              <a:buNone/>
            </a:pPr>
            <a:r>
              <a:rPr lang="en-US" dirty="0" smtClean="0"/>
              <a:t>  1. </a:t>
            </a:r>
            <a:r>
              <a:rPr lang="en-US" dirty="0" err="1" smtClean="0"/>
              <a:t>getElementById</a:t>
            </a:r>
            <a:r>
              <a:rPr lang="en-US" dirty="0" smtClean="0"/>
              <a:t/>
            </a:r>
            <a:br>
              <a:rPr lang="en-US" dirty="0" smtClean="0"/>
            </a:br>
            <a:r>
              <a:rPr lang="en-US" dirty="0" smtClean="0"/>
              <a:t>  2. </a:t>
            </a:r>
            <a:r>
              <a:rPr lang="en-US" dirty="0" err="1" smtClean="0"/>
              <a:t>getElementsByName</a:t>
            </a:r>
            <a:r>
              <a:rPr lang="en-US" dirty="0" smtClean="0"/>
              <a:t/>
            </a:r>
            <a:br>
              <a:rPr lang="en-US" dirty="0" smtClean="0"/>
            </a:br>
            <a:r>
              <a:rPr lang="en-US" dirty="0" smtClean="0"/>
              <a:t>  3. </a:t>
            </a:r>
            <a:r>
              <a:rPr lang="en-US" dirty="0" err="1" smtClean="0"/>
              <a:t>getElementsByTagName</a:t>
            </a:r>
            <a:r>
              <a:rPr lang="en-US" dirty="0" smtClean="0"/>
              <a:t/>
            </a:r>
            <a:br>
              <a:rPr lang="en-US" dirty="0" smtClean="0"/>
            </a:br>
            <a:r>
              <a:rPr lang="en-US" dirty="0" smtClean="0"/>
              <a:t>  4.</a:t>
            </a:r>
            <a:r>
              <a:rPr lang="en-US" dirty="0"/>
              <a:t> JS </a:t>
            </a:r>
            <a:r>
              <a:rPr lang="en-US" dirty="0" err="1" smtClean="0"/>
              <a:t>innerTEXT</a:t>
            </a:r>
            <a:r>
              <a:rPr lang="en-US" dirty="0" smtClean="0"/>
              <a:t> </a:t>
            </a:r>
            <a:r>
              <a:rPr lang="en-US" dirty="0"/>
              <a:t>property </a:t>
            </a:r>
            <a:r>
              <a:rPr lang="en-US" dirty="0" smtClean="0"/>
              <a:t/>
            </a:r>
            <a:br>
              <a:rPr lang="en-US" dirty="0" smtClean="0"/>
            </a:br>
            <a:r>
              <a:rPr lang="en-US" dirty="0" smtClean="0"/>
              <a:t>  5.</a:t>
            </a:r>
            <a:r>
              <a:rPr lang="en-US" dirty="0"/>
              <a:t> JS </a:t>
            </a:r>
            <a:r>
              <a:rPr lang="en-US" dirty="0" err="1" smtClean="0"/>
              <a:t>innerHTML</a:t>
            </a:r>
            <a:r>
              <a:rPr lang="en-US" dirty="0" smtClean="0"/>
              <a:t> </a:t>
            </a:r>
            <a:r>
              <a:rPr lang="en-US" dirty="0"/>
              <a:t>property</a:t>
            </a:r>
            <a:br>
              <a:rPr lang="en-US" dirty="0"/>
            </a:br>
            <a:r>
              <a:rPr lang="en-US" dirty="0" smtClean="0"/>
              <a:t> </a:t>
            </a:r>
            <a:br>
              <a:rPr lang="en-US" dirty="0" smtClean="0"/>
            </a:br>
            <a:r>
              <a:rPr lang="en-US" dirty="0" smtClean="0"/>
              <a:t>   </a:t>
            </a:r>
            <a:endParaRPr lang="en-US" dirty="0"/>
          </a:p>
        </p:txBody>
      </p:sp>
    </p:spTree>
    <p:extLst>
      <p:ext uri="{BB962C8B-B14F-4D97-AF65-F5344CB8AC3E}">
        <p14:creationId xmlns:p14="http://schemas.microsoft.com/office/powerpoint/2010/main" val="235872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a:t>document.getElementById</a:t>
            </a:r>
            <a:r>
              <a:rPr lang="en-US" b="1" dirty="0"/>
              <a:t>()</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a:t>The </a:t>
            </a:r>
            <a:r>
              <a:rPr lang="en-US" b="1" dirty="0"/>
              <a:t>document</a:t>
            </a:r>
            <a:r>
              <a:rPr lang="en-US" b="1" dirty="0" smtClean="0"/>
              <a:t>. </a:t>
            </a:r>
            <a:r>
              <a:rPr lang="en-US" b="1" dirty="0" err="1" smtClean="0"/>
              <a:t>getElementById</a:t>
            </a:r>
            <a:r>
              <a:rPr lang="en-US" b="1" dirty="0"/>
              <a:t>()</a:t>
            </a:r>
            <a:r>
              <a:rPr lang="en-US" dirty="0"/>
              <a:t> method returns the element of specified id</a:t>
            </a:r>
            <a:r>
              <a:rPr lang="en-US" dirty="0" smtClean="0"/>
              <a:t>.</a:t>
            </a:r>
          </a:p>
          <a:p>
            <a:endParaRPr lang="en-US" b="1" dirty="0" smtClean="0"/>
          </a:p>
          <a:p>
            <a:r>
              <a:rPr lang="en-US" b="1" dirty="0" smtClean="0"/>
              <a:t>&lt;</a:t>
            </a:r>
            <a:r>
              <a:rPr lang="en-US" b="1" dirty="0"/>
              <a:t>script</a:t>
            </a:r>
            <a:r>
              <a:rPr lang="en-US" dirty="0"/>
              <a:t> type="text/</a:t>
            </a:r>
            <a:r>
              <a:rPr lang="en-US" dirty="0" err="1"/>
              <a:t>javascript</a:t>
            </a:r>
            <a:r>
              <a:rPr lang="en-US" dirty="0"/>
              <a:t>"</a:t>
            </a:r>
            <a:r>
              <a:rPr lang="en-US" b="1" dirty="0"/>
              <a:t>&gt;</a:t>
            </a:r>
            <a:r>
              <a:rPr lang="en-US" dirty="0"/>
              <a:t>  </a:t>
            </a:r>
          </a:p>
          <a:p>
            <a:r>
              <a:rPr lang="en-US" dirty="0"/>
              <a:t>function </a:t>
            </a:r>
            <a:r>
              <a:rPr lang="en-US" dirty="0" err="1"/>
              <a:t>getcube</a:t>
            </a:r>
            <a:r>
              <a:rPr lang="en-US" dirty="0"/>
              <a:t>(){  </a:t>
            </a:r>
          </a:p>
          <a:p>
            <a:r>
              <a:rPr lang="en-US" dirty="0" err="1"/>
              <a:t>var</a:t>
            </a:r>
            <a:r>
              <a:rPr lang="en-US" dirty="0"/>
              <a:t> number=</a:t>
            </a:r>
            <a:r>
              <a:rPr lang="en-US" dirty="0" err="1"/>
              <a:t>document.getElementById</a:t>
            </a:r>
            <a:r>
              <a:rPr lang="en-US" dirty="0"/>
              <a:t>("number").value;  </a:t>
            </a:r>
          </a:p>
          <a:p>
            <a:r>
              <a:rPr lang="en-US" dirty="0"/>
              <a:t>alert(number*number*number);  </a:t>
            </a:r>
          </a:p>
          <a:p>
            <a:r>
              <a:rPr lang="en-US" dirty="0"/>
              <a:t>}  </a:t>
            </a:r>
          </a:p>
          <a:p>
            <a:r>
              <a:rPr lang="en-US" b="1" dirty="0"/>
              <a:t>&lt;/script&gt;</a:t>
            </a:r>
            <a:r>
              <a:rPr lang="en-US" dirty="0"/>
              <a:t>  </a:t>
            </a:r>
          </a:p>
          <a:p>
            <a:r>
              <a:rPr lang="en-US" b="1" dirty="0"/>
              <a:t>&lt;form&gt;</a:t>
            </a:r>
            <a:r>
              <a:rPr lang="en-US" dirty="0"/>
              <a:t>  </a:t>
            </a:r>
          </a:p>
          <a:p>
            <a:r>
              <a:rPr lang="en-US" dirty="0"/>
              <a:t>Enter No:</a:t>
            </a:r>
            <a:r>
              <a:rPr lang="en-US" b="1" dirty="0"/>
              <a:t>&lt;input</a:t>
            </a:r>
            <a:r>
              <a:rPr lang="en-US" dirty="0"/>
              <a:t> type="text" id="number" name="number"</a:t>
            </a:r>
            <a:r>
              <a:rPr lang="en-US" b="1" dirty="0"/>
              <a:t>/&gt;&lt;</a:t>
            </a:r>
            <a:r>
              <a:rPr lang="en-US" b="1" dirty="0" err="1"/>
              <a:t>br</a:t>
            </a:r>
            <a:r>
              <a:rPr lang="en-US" b="1" dirty="0"/>
              <a:t>/&gt;</a:t>
            </a:r>
            <a:r>
              <a:rPr lang="en-US" dirty="0"/>
              <a:t>  </a:t>
            </a:r>
          </a:p>
          <a:p>
            <a:r>
              <a:rPr lang="en-US" b="1" dirty="0"/>
              <a:t>&lt;input</a:t>
            </a:r>
            <a:r>
              <a:rPr lang="en-US" dirty="0"/>
              <a:t> type="button" value="cube" </a:t>
            </a:r>
            <a:r>
              <a:rPr lang="en-US" dirty="0" err="1"/>
              <a:t>onclick</a:t>
            </a:r>
            <a:r>
              <a:rPr lang="en-US" dirty="0"/>
              <a:t>="</a:t>
            </a:r>
            <a:r>
              <a:rPr lang="en-US" dirty="0" err="1"/>
              <a:t>getcube</a:t>
            </a:r>
            <a:r>
              <a:rPr lang="en-US" dirty="0"/>
              <a:t>()"</a:t>
            </a:r>
            <a:r>
              <a:rPr lang="en-US" b="1" dirty="0"/>
              <a:t>/&gt;</a:t>
            </a:r>
            <a:r>
              <a:rPr lang="en-US" dirty="0"/>
              <a:t>  </a:t>
            </a:r>
          </a:p>
          <a:p>
            <a:r>
              <a:rPr lang="en-US" b="1" dirty="0"/>
              <a:t>&lt;/form&gt;</a:t>
            </a:r>
            <a:r>
              <a:rPr lang="en-US" dirty="0"/>
              <a:t>  </a:t>
            </a:r>
          </a:p>
          <a:p>
            <a:r>
              <a:rPr lang="en-US" dirty="0"/>
              <a:t/>
            </a:r>
            <a:br>
              <a:rPr lang="en-US" dirty="0"/>
            </a:br>
            <a:endParaRPr lang="en-US" dirty="0"/>
          </a:p>
        </p:txBody>
      </p:sp>
    </p:spTree>
    <p:extLst>
      <p:ext uri="{BB962C8B-B14F-4D97-AF65-F5344CB8AC3E}">
        <p14:creationId xmlns:p14="http://schemas.microsoft.com/office/powerpoint/2010/main" val="225587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document.getElementsByName</a:t>
            </a:r>
            <a:r>
              <a:rPr lang="en-US" dirty="0"/>
              <a:t>()</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sz="2000" dirty="0"/>
              <a:t>The </a:t>
            </a:r>
            <a:r>
              <a:rPr lang="en-US" sz="2000" b="1" dirty="0" err="1"/>
              <a:t>document.getElementsByName</a:t>
            </a:r>
            <a:r>
              <a:rPr lang="en-US" sz="2000" b="1" dirty="0"/>
              <a:t>()</a:t>
            </a:r>
            <a:r>
              <a:rPr lang="en-US" sz="2000" dirty="0"/>
              <a:t> method returns all the element of specified name</a:t>
            </a:r>
            <a:r>
              <a:rPr lang="en-US" sz="2000" dirty="0" smtClean="0"/>
              <a:t>.</a:t>
            </a:r>
          </a:p>
          <a:p>
            <a:endParaRPr lang="en-US" sz="2000" dirty="0" smtClean="0"/>
          </a:p>
          <a:p>
            <a:r>
              <a:rPr lang="en-US" sz="2000" b="1" dirty="0"/>
              <a:t>&lt;script</a:t>
            </a:r>
            <a:r>
              <a:rPr lang="en-US" sz="2000" dirty="0"/>
              <a:t> type="text/</a:t>
            </a:r>
            <a:r>
              <a:rPr lang="en-US" sz="2000" dirty="0" err="1"/>
              <a:t>javascript</a:t>
            </a:r>
            <a:r>
              <a:rPr lang="en-US" sz="2000" dirty="0"/>
              <a:t>"</a:t>
            </a:r>
            <a:r>
              <a:rPr lang="en-US" sz="2000" b="1" dirty="0"/>
              <a:t>&gt;</a:t>
            </a:r>
            <a:r>
              <a:rPr lang="en-US" sz="2000" dirty="0"/>
              <a:t>  </a:t>
            </a:r>
          </a:p>
          <a:p>
            <a:r>
              <a:rPr lang="en-US" sz="2000" dirty="0"/>
              <a:t>function </a:t>
            </a:r>
            <a:r>
              <a:rPr lang="en-US" sz="2000" dirty="0" err="1"/>
              <a:t>totalelements</a:t>
            </a:r>
            <a:r>
              <a:rPr lang="en-US" sz="2000" dirty="0"/>
              <a:t>()  </a:t>
            </a:r>
          </a:p>
          <a:p>
            <a:r>
              <a:rPr lang="en-US" sz="2000" dirty="0"/>
              <a:t>{  </a:t>
            </a:r>
          </a:p>
          <a:p>
            <a:r>
              <a:rPr lang="en-US" sz="2000" dirty="0" err="1"/>
              <a:t>var</a:t>
            </a:r>
            <a:r>
              <a:rPr lang="en-US" sz="2000" dirty="0"/>
              <a:t> </a:t>
            </a:r>
            <a:r>
              <a:rPr lang="en-US" sz="2000" dirty="0" err="1"/>
              <a:t>allgenders</a:t>
            </a:r>
            <a:r>
              <a:rPr lang="en-US" sz="2000" dirty="0"/>
              <a:t>=</a:t>
            </a:r>
            <a:r>
              <a:rPr lang="en-US" sz="2000" dirty="0" err="1"/>
              <a:t>document.getElementsByName</a:t>
            </a:r>
            <a:r>
              <a:rPr lang="en-US" sz="2000" dirty="0"/>
              <a:t>("gender");  </a:t>
            </a:r>
          </a:p>
          <a:p>
            <a:r>
              <a:rPr lang="en-US" sz="2000" dirty="0"/>
              <a:t>alert("Total Genders:"+</a:t>
            </a:r>
            <a:r>
              <a:rPr lang="en-US" sz="2000" dirty="0" err="1"/>
              <a:t>allgenders.length</a:t>
            </a:r>
            <a:r>
              <a:rPr lang="en-US" sz="2000" dirty="0"/>
              <a:t>);  </a:t>
            </a:r>
          </a:p>
          <a:p>
            <a:r>
              <a:rPr lang="en-US" sz="2000" dirty="0"/>
              <a:t>}  </a:t>
            </a:r>
          </a:p>
          <a:p>
            <a:r>
              <a:rPr lang="en-US" sz="2000" b="1" dirty="0"/>
              <a:t>&lt;/script&gt;</a:t>
            </a:r>
            <a:r>
              <a:rPr lang="en-US" sz="2000" dirty="0"/>
              <a:t>  </a:t>
            </a:r>
          </a:p>
          <a:p>
            <a:r>
              <a:rPr lang="en-US" sz="2000" b="1" dirty="0"/>
              <a:t>&lt;form&gt;</a:t>
            </a:r>
            <a:r>
              <a:rPr lang="en-US" sz="2000" dirty="0"/>
              <a:t>  </a:t>
            </a:r>
          </a:p>
          <a:p>
            <a:r>
              <a:rPr lang="en-US" sz="2000" dirty="0"/>
              <a:t>Male:</a:t>
            </a:r>
            <a:r>
              <a:rPr lang="en-US" sz="2000" b="1" dirty="0"/>
              <a:t>&lt;input</a:t>
            </a:r>
            <a:r>
              <a:rPr lang="en-US" sz="2000" dirty="0"/>
              <a:t> type="radio" name="gender" value="male"</a:t>
            </a:r>
            <a:r>
              <a:rPr lang="en-US" sz="2000" b="1" dirty="0"/>
              <a:t>&gt;</a:t>
            </a:r>
            <a:r>
              <a:rPr lang="en-US" sz="2000" dirty="0"/>
              <a:t>  </a:t>
            </a:r>
          </a:p>
          <a:p>
            <a:r>
              <a:rPr lang="en-US" sz="2000" dirty="0"/>
              <a:t>Female:</a:t>
            </a:r>
            <a:r>
              <a:rPr lang="en-US" sz="2000" b="1" dirty="0"/>
              <a:t>&lt;input</a:t>
            </a:r>
            <a:r>
              <a:rPr lang="en-US" sz="2000" dirty="0"/>
              <a:t> type="radio" name="gender" value="female"</a:t>
            </a:r>
            <a:r>
              <a:rPr lang="en-US" sz="2000" b="1" dirty="0"/>
              <a:t>&gt;</a:t>
            </a:r>
            <a:r>
              <a:rPr lang="en-US" sz="2000" dirty="0"/>
              <a:t>  </a:t>
            </a:r>
          </a:p>
          <a:p>
            <a:r>
              <a:rPr lang="en-US" sz="2000" dirty="0"/>
              <a:t>  </a:t>
            </a:r>
          </a:p>
          <a:p>
            <a:r>
              <a:rPr lang="en-US" sz="2000" b="1" dirty="0"/>
              <a:t>&lt;input</a:t>
            </a:r>
            <a:r>
              <a:rPr lang="en-US" sz="2000" dirty="0"/>
              <a:t> type="button" </a:t>
            </a:r>
            <a:r>
              <a:rPr lang="en-US" sz="2000" dirty="0" err="1"/>
              <a:t>onclick</a:t>
            </a:r>
            <a:r>
              <a:rPr lang="en-US" sz="2000" dirty="0"/>
              <a:t>="</a:t>
            </a:r>
            <a:r>
              <a:rPr lang="en-US" sz="2000" dirty="0" err="1"/>
              <a:t>totalelements</a:t>
            </a:r>
            <a:r>
              <a:rPr lang="en-US" sz="2000" dirty="0"/>
              <a:t>()" value="Total Genders"</a:t>
            </a:r>
            <a:r>
              <a:rPr lang="en-US" sz="2000" b="1" dirty="0"/>
              <a:t>&gt;</a:t>
            </a:r>
            <a:r>
              <a:rPr lang="en-US" sz="2000" dirty="0"/>
              <a:t>  </a:t>
            </a:r>
          </a:p>
          <a:p>
            <a:r>
              <a:rPr lang="en-US" sz="2000" b="1" dirty="0"/>
              <a:t>&lt;/form&gt;</a:t>
            </a:r>
            <a:r>
              <a:rPr lang="en-US" sz="2000" dirty="0"/>
              <a:t> </a:t>
            </a:r>
          </a:p>
          <a:p>
            <a:endParaRPr lang="en-US" sz="2000" dirty="0"/>
          </a:p>
        </p:txBody>
      </p:sp>
    </p:spTree>
    <p:extLst>
      <p:ext uri="{BB962C8B-B14F-4D97-AF65-F5344CB8AC3E}">
        <p14:creationId xmlns:p14="http://schemas.microsoft.com/office/powerpoint/2010/main" val="146602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a:t>
            </a:r>
            <a:r>
              <a:rPr lang="en-US" b="1" dirty="0"/>
              <a:t>Server</a:t>
            </a:r>
            <a:r>
              <a:rPr lang="en-US" dirty="0"/>
              <a:t> - This party is responsible for </a:t>
            </a:r>
            <a:r>
              <a:rPr lang="en-US" b="1" dirty="0"/>
              <a:t>serving</a:t>
            </a:r>
            <a:r>
              <a:rPr lang="en-US" dirty="0"/>
              <a:t> pages</a:t>
            </a:r>
            <a:r>
              <a:rPr lang="en-US" dirty="0" smtClean="0"/>
              <a:t>.</a:t>
            </a:r>
          </a:p>
          <a:p>
            <a:pPr marL="0" indent="0">
              <a:buNone/>
            </a:pPr>
            <a:endParaRPr lang="en-US" dirty="0"/>
          </a:p>
          <a:p>
            <a:r>
              <a:rPr lang="en-US" dirty="0"/>
              <a:t>The </a:t>
            </a:r>
            <a:r>
              <a:rPr lang="en-US" b="1" dirty="0"/>
              <a:t>Client</a:t>
            </a:r>
            <a:r>
              <a:rPr lang="en-US" dirty="0"/>
              <a:t> - This party </a:t>
            </a:r>
            <a:r>
              <a:rPr lang="en-US" i="1" dirty="0"/>
              <a:t>requests</a:t>
            </a:r>
            <a:r>
              <a:rPr lang="en-US" dirty="0"/>
              <a:t> pages from the </a:t>
            </a:r>
            <a:r>
              <a:rPr lang="en-US" b="1" dirty="0"/>
              <a:t>Server</a:t>
            </a:r>
            <a:r>
              <a:rPr lang="en-US" dirty="0"/>
              <a:t>, and displays them to the user. In most cases, the client is a </a:t>
            </a:r>
            <a:r>
              <a:rPr lang="en-US" b="1" dirty="0"/>
              <a:t>web browser</a:t>
            </a:r>
            <a:r>
              <a:rPr lang="en-US" dirty="0"/>
              <a:t>.</a:t>
            </a:r>
          </a:p>
          <a:p>
            <a:pPr marL="0" indent="0">
              <a:buNone/>
            </a:pPr>
            <a:endParaRPr lang="en-US" dirty="0"/>
          </a:p>
        </p:txBody>
      </p:sp>
    </p:spTree>
    <p:extLst>
      <p:ext uri="{BB962C8B-B14F-4D97-AF65-F5344CB8AC3E}">
        <p14:creationId xmlns:p14="http://schemas.microsoft.com/office/powerpoint/2010/main" val="278836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a:t>document.getElementsByTagName</a:t>
            </a:r>
            <a:r>
              <a:rPr lang="en-US" b="1" dirty="0"/>
              <a:t>()</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a:t>we going to count total number of paragraphs used in the document. To do this, we have called </a:t>
            </a:r>
            <a:r>
              <a:rPr lang="en-US" dirty="0" smtClean="0"/>
              <a:t>the </a:t>
            </a:r>
            <a:r>
              <a:rPr lang="en-US" dirty="0" err="1" smtClean="0"/>
              <a:t>document.getElementsByTagName</a:t>
            </a:r>
            <a:r>
              <a:rPr lang="en-US" dirty="0"/>
              <a:t>("p") </a:t>
            </a:r>
            <a:r>
              <a:rPr lang="en-US" dirty="0" smtClean="0"/>
              <a:t>method </a:t>
            </a:r>
            <a:r>
              <a:rPr lang="en-US" dirty="0"/>
              <a:t>that returns the total paragraphs</a:t>
            </a:r>
            <a:r>
              <a:rPr lang="en-US" dirty="0" smtClean="0"/>
              <a:t>.</a:t>
            </a:r>
          </a:p>
          <a:p>
            <a:pPr marL="0" indent="0">
              <a:buNone/>
            </a:pPr>
            <a:endParaRPr lang="en-US" dirty="0" smtClean="0"/>
          </a:p>
          <a:p>
            <a:r>
              <a:rPr lang="en-US" b="1" dirty="0" smtClean="0"/>
              <a:t>&lt;</a:t>
            </a:r>
            <a:r>
              <a:rPr lang="en-US" b="1" dirty="0"/>
              <a:t>script</a:t>
            </a:r>
            <a:r>
              <a:rPr lang="en-US" dirty="0"/>
              <a:t> type="text/</a:t>
            </a:r>
            <a:r>
              <a:rPr lang="en-US" dirty="0" err="1"/>
              <a:t>javascript</a:t>
            </a:r>
            <a:r>
              <a:rPr lang="en-US" dirty="0"/>
              <a:t>"</a:t>
            </a:r>
            <a:r>
              <a:rPr lang="en-US" b="1" dirty="0"/>
              <a:t>&gt;</a:t>
            </a:r>
            <a:r>
              <a:rPr lang="en-US" dirty="0"/>
              <a:t>  </a:t>
            </a:r>
          </a:p>
          <a:p>
            <a:r>
              <a:rPr lang="en-US" dirty="0"/>
              <a:t>function </a:t>
            </a:r>
            <a:r>
              <a:rPr lang="en-US" dirty="0" err="1"/>
              <a:t>countpara</a:t>
            </a:r>
            <a:r>
              <a:rPr lang="en-US" dirty="0"/>
              <a:t>(){  </a:t>
            </a:r>
          </a:p>
          <a:p>
            <a:r>
              <a:rPr lang="en-US" dirty="0" err="1"/>
              <a:t>var</a:t>
            </a:r>
            <a:r>
              <a:rPr lang="en-US" dirty="0"/>
              <a:t> </a:t>
            </a:r>
            <a:r>
              <a:rPr lang="en-US" dirty="0" err="1"/>
              <a:t>totalpara</a:t>
            </a:r>
            <a:r>
              <a:rPr lang="en-US" dirty="0"/>
              <a:t>=</a:t>
            </a:r>
            <a:r>
              <a:rPr lang="en-US" dirty="0" err="1"/>
              <a:t>document.getElementsByTagName</a:t>
            </a:r>
            <a:r>
              <a:rPr lang="en-US" dirty="0"/>
              <a:t>("p");  </a:t>
            </a:r>
          </a:p>
          <a:p>
            <a:r>
              <a:rPr lang="en-US" dirty="0"/>
              <a:t>alert("total p tags are: "+</a:t>
            </a:r>
            <a:r>
              <a:rPr lang="en-US" dirty="0" err="1"/>
              <a:t>totalpara.length</a:t>
            </a:r>
            <a:r>
              <a:rPr lang="en-US" dirty="0" smtClean="0"/>
              <a:t>);</a:t>
            </a:r>
            <a:r>
              <a:rPr lang="en-US" dirty="0"/>
              <a:t> </a:t>
            </a:r>
          </a:p>
          <a:p>
            <a:r>
              <a:rPr lang="en-US" dirty="0" smtClean="0"/>
              <a:t>}</a:t>
            </a:r>
            <a:r>
              <a:rPr lang="en-US" dirty="0"/>
              <a:t>  </a:t>
            </a:r>
          </a:p>
          <a:p>
            <a:r>
              <a:rPr lang="en-US" b="1" dirty="0"/>
              <a:t>&lt;/script&gt;</a:t>
            </a:r>
            <a:r>
              <a:rPr lang="en-US" dirty="0"/>
              <a:t>  </a:t>
            </a:r>
          </a:p>
          <a:p>
            <a:r>
              <a:rPr lang="en-US" b="1" dirty="0"/>
              <a:t>&lt;p&gt;</a:t>
            </a:r>
            <a:r>
              <a:rPr lang="en-US" dirty="0"/>
              <a:t>This is a </a:t>
            </a:r>
            <a:r>
              <a:rPr lang="en-US" dirty="0" err="1"/>
              <a:t>pragraph</a:t>
            </a:r>
            <a:r>
              <a:rPr lang="en-US" b="1" dirty="0"/>
              <a:t>&lt;/p&gt;</a:t>
            </a:r>
            <a:r>
              <a:rPr lang="en-US" dirty="0"/>
              <a:t>  </a:t>
            </a:r>
          </a:p>
          <a:p>
            <a:r>
              <a:rPr lang="en-US" b="1" dirty="0"/>
              <a:t>&lt;p&gt;</a:t>
            </a:r>
            <a:r>
              <a:rPr lang="en-US" dirty="0"/>
              <a:t>Here we are going to count total number of paragraphs by </a:t>
            </a:r>
            <a:r>
              <a:rPr lang="en-US" dirty="0" err="1"/>
              <a:t>getElementByTagName</a:t>
            </a:r>
            <a:r>
              <a:rPr lang="en-US" dirty="0"/>
              <a:t>() method.</a:t>
            </a:r>
            <a:r>
              <a:rPr lang="en-US" b="1" dirty="0"/>
              <a:t>&lt;/p&gt;</a:t>
            </a:r>
            <a:r>
              <a:rPr lang="en-US" dirty="0"/>
              <a:t>  </a:t>
            </a:r>
          </a:p>
          <a:p>
            <a:r>
              <a:rPr lang="en-US" b="1" dirty="0"/>
              <a:t>&lt;p&gt;</a:t>
            </a:r>
            <a:r>
              <a:rPr lang="en-US" dirty="0"/>
              <a:t>Let's see the simple example</a:t>
            </a:r>
            <a:r>
              <a:rPr lang="en-US" b="1" dirty="0"/>
              <a:t>&lt;/p&gt;</a:t>
            </a:r>
            <a:r>
              <a:rPr lang="en-US" dirty="0"/>
              <a:t>  </a:t>
            </a:r>
          </a:p>
          <a:p>
            <a:r>
              <a:rPr lang="en-US" b="1" dirty="0"/>
              <a:t>&lt;button</a:t>
            </a:r>
            <a:r>
              <a:rPr lang="en-US" dirty="0"/>
              <a:t> </a:t>
            </a:r>
            <a:r>
              <a:rPr lang="en-US" dirty="0" err="1"/>
              <a:t>onclick</a:t>
            </a:r>
            <a:r>
              <a:rPr lang="en-US" dirty="0"/>
              <a:t>="</a:t>
            </a:r>
            <a:r>
              <a:rPr lang="en-US" dirty="0" err="1"/>
              <a:t>countpara</a:t>
            </a:r>
            <a:r>
              <a:rPr lang="en-US" dirty="0"/>
              <a:t>()"</a:t>
            </a:r>
            <a:r>
              <a:rPr lang="en-US" b="1" dirty="0"/>
              <a:t>&gt;</a:t>
            </a:r>
            <a:r>
              <a:rPr lang="en-US" dirty="0"/>
              <a:t>count paragraph</a:t>
            </a:r>
            <a:r>
              <a:rPr lang="en-US" b="1" dirty="0"/>
              <a:t>&lt;/button&gt;</a:t>
            </a:r>
            <a:r>
              <a:rPr lang="en-US" dirty="0"/>
              <a:t>  </a:t>
            </a:r>
          </a:p>
          <a:p>
            <a:endParaRPr lang="en-US" dirty="0"/>
          </a:p>
        </p:txBody>
      </p:sp>
    </p:spTree>
    <p:extLst>
      <p:ext uri="{BB962C8B-B14F-4D97-AF65-F5344CB8AC3E}">
        <p14:creationId xmlns:p14="http://schemas.microsoft.com/office/powerpoint/2010/main" val="10969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JS </a:t>
            </a:r>
            <a:r>
              <a:rPr lang="en-US" dirty="0" err="1" smtClean="0"/>
              <a:t>innerTEXT</a:t>
            </a:r>
            <a:r>
              <a:rPr lang="en-US" dirty="0" smtClean="0"/>
              <a:t> property</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r>
              <a:rPr lang="en-US" b="1" dirty="0"/>
              <a:t>&lt;script</a:t>
            </a:r>
            <a:r>
              <a:rPr lang="en-US" dirty="0"/>
              <a:t> type="text/</a:t>
            </a:r>
            <a:r>
              <a:rPr lang="en-US" dirty="0" err="1"/>
              <a:t>javascript</a:t>
            </a:r>
            <a:r>
              <a:rPr lang="en-US" dirty="0"/>
              <a:t>" </a:t>
            </a:r>
            <a:r>
              <a:rPr lang="en-US" b="1" dirty="0"/>
              <a:t>&gt;</a:t>
            </a:r>
            <a:r>
              <a:rPr lang="en-US" dirty="0"/>
              <a:t>  </a:t>
            </a:r>
          </a:p>
          <a:p>
            <a:r>
              <a:rPr lang="en-US" dirty="0"/>
              <a:t>function validate() {  </a:t>
            </a:r>
          </a:p>
          <a:p>
            <a:r>
              <a:rPr lang="en-US" dirty="0" err="1"/>
              <a:t>var</a:t>
            </a:r>
            <a:r>
              <a:rPr lang="en-US" dirty="0"/>
              <a:t> </a:t>
            </a:r>
            <a:r>
              <a:rPr lang="en-US" dirty="0" err="1"/>
              <a:t>msg</a:t>
            </a:r>
            <a:r>
              <a:rPr lang="en-US" dirty="0"/>
              <a:t>;  </a:t>
            </a:r>
          </a:p>
          <a:p>
            <a:r>
              <a:rPr lang="en-US" dirty="0"/>
              <a:t>if(</a:t>
            </a:r>
            <a:r>
              <a:rPr lang="en-US" dirty="0" err="1"/>
              <a:t>document.myForm.userPass.value.length</a:t>
            </a:r>
            <a:r>
              <a:rPr lang="en-US" b="1" dirty="0"/>
              <a:t>&gt;</a:t>
            </a:r>
            <a:r>
              <a:rPr lang="en-US" dirty="0"/>
              <a:t>5){  </a:t>
            </a:r>
          </a:p>
          <a:p>
            <a:r>
              <a:rPr lang="en-US" dirty="0" err="1"/>
              <a:t>msg</a:t>
            </a:r>
            <a:r>
              <a:rPr lang="en-US" dirty="0"/>
              <a:t>="good";  </a:t>
            </a:r>
          </a:p>
          <a:p>
            <a:r>
              <a:rPr lang="en-US" dirty="0"/>
              <a:t>}  </a:t>
            </a:r>
          </a:p>
          <a:p>
            <a:r>
              <a:rPr lang="en-US" dirty="0"/>
              <a:t>else{  </a:t>
            </a:r>
          </a:p>
          <a:p>
            <a:r>
              <a:rPr lang="en-US" dirty="0" err="1"/>
              <a:t>msg</a:t>
            </a:r>
            <a:r>
              <a:rPr lang="en-US" dirty="0"/>
              <a:t>="poor";  </a:t>
            </a:r>
          </a:p>
          <a:p>
            <a:r>
              <a:rPr lang="en-US" dirty="0"/>
              <a:t>}  </a:t>
            </a:r>
          </a:p>
          <a:p>
            <a:r>
              <a:rPr lang="en-US" dirty="0" err="1"/>
              <a:t>document.getElementById</a:t>
            </a:r>
            <a:r>
              <a:rPr lang="en-US" dirty="0"/>
              <a:t>('</a:t>
            </a:r>
            <a:r>
              <a:rPr lang="en-US" dirty="0" err="1"/>
              <a:t>mylocation</a:t>
            </a:r>
            <a:r>
              <a:rPr lang="en-US" dirty="0"/>
              <a:t>').</a:t>
            </a:r>
            <a:r>
              <a:rPr lang="en-US" dirty="0" err="1"/>
              <a:t>innerText</a:t>
            </a:r>
            <a:r>
              <a:rPr lang="en-US" dirty="0"/>
              <a:t>=</a:t>
            </a:r>
            <a:r>
              <a:rPr lang="en-US" dirty="0" err="1"/>
              <a:t>msg</a:t>
            </a:r>
            <a:r>
              <a:rPr lang="en-US" dirty="0"/>
              <a:t>;  </a:t>
            </a:r>
          </a:p>
          <a:p>
            <a:r>
              <a:rPr lang="en-US" dirty="0"/>
              <a:t> }  </a:t>
            </a:r>
          </a:p>
          <a:p>
            <a:r>
              <a:rPr lang="en-US" dirty="0"/>
              <a:t>  </a:t>
            </a:r>
          </a:p>
          <a:p>
            <a:r>
              <a:rPr lang="en-US" b="1" dirty="0"/>
              <a:t>&lt;/script&gt;</a:t>
            </a:r>
            <a:r>
              <a:rPr lang="en-US" dirty="0"/>
              <a:t>  </a:t>
            </a:r>
          </a:p>
          <a:p>
            <a:r>
              <a:rPr lang="en-US" b="1" dirty="0"/>
              <a:t>&lt;form</a:t>
            </a:r>
            <a:r>
              <a:rPr lang="en-US" dirty="0"/>
              <a:t> name="</a:t>
            </a:r>
            <a:r>
              <a:rPr lang="en-US" dirty="0" err="1"/>
              <a:t>myForm</a:t>
            </a:r>
            <a:r>
              <a:rPr lang="en-US" dirty="0"/>
              <a:t>"</a:t>
            </a:r>
            <a:r>
              <a:rPr lang="en-US" b="1" dirty="0"/>
              <a:t>&gt;</a:t>
            </a:r>
            <a:r>
              <a:rPr lang="en-US" dirty="0"/>
              <a:t>  </a:t>
            </a:r>
          </a:p>
          <a:p>
            <a:r>
              <a:rPr lang="en-US" b="1" dirty="0"/>
              <a:t>&lt;input</a:t>
            </a:r>
            <a:r>
              <a:rPr lang="en-US" dirty="0"/>
              <a:t> type="password" value="" name="</a:t>
            </a:r>
            <a:r>
              <a:rPr lang="en-US" dirty="0" err="1"/>
              <a:t>userPass</a:t>
            </a:r>
            <a:r>
              <a:rPr lang="en-US" dirty="0"/>
              <a:t>" </a:t>
            </a:r>
            <a:r>
              <a:rPr lang="en-US" dirty="0" err="1"/>
              <a:t>onkeyup</a:t>
            </a:r>
            <a:r>
              <a:rPr lang="en-US" dirty="0"/>
              <a:t>="validate()"</a:t>
            </a:r>
            <a:r>
              <a:rPr lang="en-US" b="1" dirty="0"/>
              <a:t>&gt;</a:t>
            </a:r>
            <a:r>
              <a:rPr lang="en-US" dirty="0"/>
              <a:t>  </a:t>
            </a:r>
          </a:p>
          <a:p>
            <a:r>
              <a:rPr lang="en-US" dirty="0"/>
              <a:t>Strength:</a:t>
            </a:r>
            <a:r>
              <a:rPr lang="en-US" b="1" dirty="0"/>
              <a:t>&lt;span</a:t>
            </a:r>
            <a:r>
              <a:rPr lang="en-US" dirty="0"/>
              <a:t> id="</a:t>
            </a:r>
            <a:r>
              <a:rPr lang="en-US" dirty="0" err="1"/>
              <a:t>mylocation</a:t>
            </a:r>
            <a:r>
              <a:rPr lang="en-US" dirty="0"/>
              <a:t>"</a:t>
            </a:r>
            <a:r>
              <a:rPr lang="en-US" b="1" dirty="0"/>
              <a:t>&gt;</a:t>
            </a:r>
            <a:r>
              <a:rPr lang="en-US" dirty="0"/>
              <a:t>no strength</a:t>
            </a:r>
            <a:r>
              <a:rPr lang="en-US" b="1" dirty="0"/>
              <a:t>&lt;/span&gt;</a:t>
            </a:r>
            <a:r>
              <a:rPr lang="en-US" dirty="0"/>
              <a:t>  </a:t>
            </a:r>
          </a:p>
          <a:p>
            <a:r>
              <a:rPr lang="en-US" b="1" dirty="0"/>
              <a:t>&lt;/form&gt;</a:t>
            </a:r>
            <a:r>
              <a:rPr lang="en-US" dirty="0"/>
              <a:t>  </a:t>
            </a:r>
          </a:p>
          <a:p>
            <a:endParaRPr lang="en-US" dirty="0"/>
          </a:p>
        </p:txBody>
      </p:sp>
    </p:spTree>
    <p:extLst>
      <p:ext uri="{BB962C8B-B14F-4D97-AF65-F5344CB8AC3E}">
        <p14:creationId xmlns:p14="http://schemas.microsoft.com/office/powerpoint/2010/main" val="1747868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err="1" smtClean="0"/>
              <a:t>Js</a:t>
            </a:r>
            <a:r>
              <a:rPr lang="en-US" dirty="0" smtClean="0"/>
              <a:t> </a:t>
            </a:r>
            <a:r>
              <a:rPr lang="en-US" dirty="0" err="1" smtClean="0"/>
              <a:t>innerHTML</a:t>
            </a:r>
            <a:r>
              <a:rPr lang="en-US" dirty="0" smtClean="0"/>
              <a:t> Template </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a:t>The </a:t>
            </a:r>
            <a:r>
              <a:rPr lang="en-US" b="1" dirty="0" err="1"/>
              <a:t>innerHTML</a:t>
            </a:r>
            <a:r>
              <a:rPr lang="en-US" dirty="0"/>
              <a:t> property can be used to write the dynamic html on the html document.</a:t>
            </a:r>
          </a:p>
          <a:p>
            <a:r>
              <a:rPr lang="en-US" dirty="0"/>
              <a:t>It is used mostly in the web pages to generate the dynamic html such as registration form, comment form, links </a:t>
            </a:r>
            <a:r>
              <a:rPr lang="en-US" dirty="0" err="1"/>
              <a:t>etc</a:t>
            </a:r>
            <a:endParaRPr lang="en-US"/>
          </a:p>
          <a:p>
            <a:endParaRPr lang="en-US" smtClean="0"/>
          </a:p>
          <a:p>
            <a:r>
              <a:rPr lang="en-US" dirty="0" smtClean="0"/>
              <a:t>&lt;</a:t>
            </a:r>
            <a:r>
              <a:rPr lang="en-US" dirty="0"/>
              <a:t>p id="p1"&gt;Hello World!&lt;/p&gt;</a:t>
            </a:r>
          </a:p>
          <a:p>
            <a:endParaRPr lang="en-US" dirty="0"/>
          </a:p>
          <a:p>
            <a:r>
              <a:rPr lang="en-US" dirty="0"/>
              <a:t>&lt;script&gt;</a:t>
            </a:r>
          </a:p>
          <a:p>
            <a:r>
              <a:rPr lang="en-US" dirty="0" err="1"/>
              <a:t>document.getElementById</a:t>
            </a:r>
            <a:r>
              <a:rPr lang="en-US" dirty="0"/>
              <a:t>("p1").</a:t>
            </a:r>
            <a:r>
              <a:rPr lang="en-US" dirty="0" err="1"/>
              <a:t>innerHTML</a:t>
            </a:r>
            <a:r>
              <a:rPr lang="en-US" dirty="0"/>
              <a:t> = "New text!";</a:t>
            </a:r>
          </a:p>
          <a:p>
            <a:r>
              <a:rPr lang="en-US" dirty="0"/>
              <a:t>&lt;/script&gt;</a:t>
            </a:r>
          </a:p>
          <a:p>
            <a:endParaRPr lang="en-US" dirty="0"/>
          </a:p>
          <a:p>
            <a:r>
              <a:rPr lang="en-US" dirty="0"/>
              <a:t>&lt;p&gt;The paragraph above was changed by a script.&lt;/p&gt;</a:t>
            </a:r>
          </a:p>
        </p:txBody>
      </p:sp>
    </p:spTree>
    <p:extLst>
      <p:ext uri="{BB962C8B-B14F-4D97-AF65-F5344CB8AC3E}">
        <p14:creationId xmlns:p14="http://schemas.microsoft.com/office/powerpoint/2010/main" val="418793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Operator</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3600" dirty="0" smtClean="0"/>
              <a:t>Arithmetic Operators</a:t>
            </a:r>
          </a:p>
          <a:p>
            <a:pPr marL="514350" indent="-514350">
              <a:buAutoNum type="arabicPeriod"/>
            </a:pPr>
            <a:r>
              <a:rPr lang="en-US" sz="3600" dirty="0" err="1"/>
              <a:t>Comparision</a:t>
            </a:r>
            <a:r>
              <a:rPr lang="en-US" sz="3600" dirty="0"/>
              <a:t> </a:t>
            </a:r>
            <a:r>
              <a:rPr lang="en-US" sz="3600" dirty="0" smtClean="0"/>
              <a:t>Operators</a:t>
            </a:r>
          </a:p>
          <a:p>
            <a:pPr marL="514350" indent="-514350">
              <a:buAutoNum type="arabicPeriod"/>
            </a:pPr>
            <a:r>
              <a:rPr lang="en-US" sz="3600" dirty="0"/>
              <a:t>Logical (or Relational) </a:t>
            </a:r>
            <a:r>
              <a:rPr lang="en-US" sz="3600" dirty="0" smtClean="0"/>
              <a:t>Operators</a:t>
            </a:r>
          </a:p>
          <a:p>
            <a:pPr marL="514350" indent="-514350">
              <a:buAutoNum type="arabicPeriod"/>
            </a:pPr>
            <a:r>
              <a:rPr lang="en-US" sz="3600" dirty="0"/>
              <a:t>Assignment </a:t>
            </a:r>
            <a:r>
              <a:rPr lang="en-US" sz="3600" dirty="0" smtClean="0"/>
              <a:t>Operators</a:t>
            </a:r>
          </a:p>
          <a:p>
            <a:pPr marL="0" indent="0">
              <a:buNone/>
            </a:pPr>
            <a:endParaRPr lang="en-US" sz="2400" dirty="0"/>
          </a:p>
        </p:txBody>
      </p:sp>
    </p:spTree>
    <p:extLst>
      <p:ext uri="{BB962C8B-B14F-4D97-AF65-F5344CB8AC3E}">
        <p14:creationId xmlns:p14="http://schemas.microsoft.com/office/powerpoint/2010/main" val="192159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Arithmetic Operators</a:t>
            </a:r>
          </a:p>
          <a:p>
            <a:pPr marL="0" indent="0">
              <a:buNone/>
            </a:pPr>
            <a:r>
              <a:rPr lang="en-US" b="1" dirty="0" smtClean="0"/>
              <a:t> addition</a:t>
            </a:r>
            <a:r>
              <a:rPr lang="en-US" dirty="0" smtClean="0"/>
              <a:t>,</a:t>
            </a:r>
            <a:r>
              <a:rPr lang="en-US" b="1" dirty="0" smtClean="0"/>
              <a:t> multiplication, Subtraction,</a:t>
            </a:r>
            <a:r>
              <a:rPr lang="en-US" b="1" dirty="0"/>
              <a:t> </a:t>
            </a:r>
            <a:r>
              <a:rPr lang="en-US" b="1" dirty="0" smtClean="0"/>
              <a:t>Division,</a:t>
            </a:r>
            <a:r>
              <a:rPr lang="en-US" b="1" dirty="0"/>
              <a:t> </a:t>
            </a:r>
            <a:r>
              <a:rPr lang="en-US" b="1" dirty="0" smtClean="0"/>
              <a:t>Modulus,</a:t>
            </a:r>
            <a:r>
              <a:rPr lang="en-US" b="1" dirty="0"/>
              <a:t> </a:t>
            </a:r>
            <a:r>
              <a:rPr lang="en-US" b="1" dirty="0" smtClean="0"/>
              <a:t>Increment,</a:t>
            </a:r>
            <a:r>
              <a:rPr lang="en-US" b="1" dirty="0"/>
              <a:t> </a:t>
            </a:r>
            <a:r>
              <a:rPr lang="en-US" b="1" dirty="0" smtClean="0"/>
              <a:t>Decrement</a:t>
            </a:r>
          </a:p>
          <a:p>
            <a:pPr marL="0" indent="0">
              <a:buNone/>
            </a:pPr>
            <a:endParaRPr lang="en-US" sz="2200" b="1" dirty="0" smtClean="0"/>
          </a:p>
          <a:p>
            <a:pPr marL="0" indent="0">
              <a:buNone/>
            </a:pPr>
            <a:r>
              <a:rPr lang="en-US" sz="2200" b="1" dirty="0" smtClean="0"/>
              <a:t>Addition</a:t>
            </a:r>
          </a:p>
          <a:p>
            <a:pPr marL="0" indent="0">
              <a:buNone/>
            </a:pPr>
            <a:r>
              <a:rPr lang="en-US" sz="2200" dirty="0" smtClean="0"/>
              <a:t>&lt;p id="demo"&gt;&lt;/p&gt;</a:t>
            </a:r>
          </a:p>
          <a:p>
            <a:pPr marL="0" indent="0">
              <a:buNone/>
            </a:pPr>
            <a:endParaRPr lang="en-US" sz="2200" dirty="0" smtClean="0"/>
          </a:p>
          <a:p>
            <a:pPr marL="0" indent="0">
              <a:buNone/>
            </a:pPr>
            <a:r>
              <a:rPr lang="en-US" sz="2200" dirty="0" smtClean="0"/>
              <a:t>&lt;script&gt;</a:t>
            </a:r>
          </a:p>
          <a:p>
            <a:pPr marL="0" indent="0">
              <a:buNone/>
            </a:pPr>
            <a:r>
              <a:rPr lang="en-US" sz="2200" dirty="0" err="1" smtClean="0"/>
              <a:t>var</a:t>
            </a:r>
            <a:r>
              <a:rPr lang="en-US" sz="2200" dirty="0" smtClean="0"/>
              <a:t> x = 5;</a:t>
            </a:r>
          </a:p>
          <a:p>
            <a:pPr marL="0" indent="0">
              <a:buNone/>
            </a:pPr>
            <a:r>
              <a:rPr lang="en-US" sz="2200" dirty="0" err="1" smtClean="0"/>
              <a:t>var</a:t>
            </a:r>
            <a:r>
              <a:rPr lang="en-US" sz="2200" dirty="0" smtClean="0"/>
              <a:t> y = 2;</a:t>
            </a:r>
          </a:p>
          <a:p>
            <a:pPr marL="0" indent="0">
              <a:buNone/>
            </a:pPr>
            <a:r>
              <a:rPr lang="en-US" sz="2200" dirty="0" err="1" smtClean="0"/>
              <a:t>var</a:t>
            </a:r>
            <a:r>
              <a:rPr lang="en-US" sz="2200" dirty="0" smtClean="0"/>
              <a:t> z = x + y;</a:t>
            </a:r>
          </a:p>
          <a:p>
            <a:pPr marL="0" indent="0">
              <a:buNone/>
            </a:pPr>
            <a:r>
              <a:rPr lang="en-US" sz="2200" dirty="0" err="1" smtClean="0"/>
              <a:t>document.getElementById</a:t>
            </a:r>
            <a:r>
              <a:rPr lang="en-US" sz="2200" dirty="0" smtClean="0"/>
              <a:t>("demo").</a:t>
            </a:r>
            <a:r>
              <a:rPr lang="en-US" sz="2200" dirty="0" err="1" smtClean="0"/>
              <a:t>innerHTML</a:t>
            </a:r>
            <a:r>
              <a:rPr lang="en-US" sz="2200" dirty="0" smtClean="0"/>
              <a:t> = z;</a:t>
            </a:r>
          </a:p>
          <a:p>
            <a:pPr marL="0" indent="0">
              <a:buNone/>
            </a:pPr>
            <a:r>
              <a:rPr lang="en-US" sz="2200" dirty="0" smtClean="0"/>
              <a:t>&lt;/script&gt;</a:t>
            </a:r>
            <a:endParaRPr lang="en-US" sz="2200" dirty="0"/>
          </a:p>
        </p:txBody>
      </p:sp>
    </p:spTree>
    <p:extLst>
      <p:ext uri="{BB962C8B-B14F-4D97-AF65-F5344CB8AC3E}">
        <p14:creationId xmlns:p14="http://schemas.microsoft.com/office/powerpoint/2010/main" val="44111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a:t>
            </a:r>
            <a:r>
              <a:rPr lang="en-US" dirty="0" err="1" smtClean="0"/>
              <a:t>Comparision</a:t>
            </a:r>
            <a:r>
              <a:rPr lang="en-US" dirty="0" smtClean="0"/>
              <a:t> Operators</a:t>
            </a:r>
          </a:p>
          <a:p>
            <a:pPr marL="0" indent="0">
              <a:buNone/>
            </a:pPr>
            <a:r>
              <a:rPr lang="en-US" b="1" dirty="0" smtClean="0"/>
              <a:t>Equal </a:t>
            </a:r>
            <a:r>
              <a:rPr lang="en-US" b="1" dirty="0"/>
              <a:t>Ex:</a:t>
            </a:r>
            <a:r>
              <a:rPr lang="en-US" dirty="0"/>
              <a:t> (A == B)</a:t>
            </a:r>
            <a:r>
              <a:rPr lang="en-US" b="1" dirty="0" smtClean="0"/>
              <a:t> </a:t>
            </a:r>
            <a:br>
              <a:rPr lang="en-US" b="1" dirty="0" smtClean="0"/>
            </a:br>
            <a:r>
              <a:rPr lang="en-US" b="1" dirty="0" smtClean="0"/>
              <a:t>Not Equal: </a:t>
            </a:r>
            <a:r>
              <a:rPr lang="en-US" b="1" dirty="0"/>
              <a:t>Ex:</a:t>
            </a:r>
            <a:r>
              <a:rPr lang="en-US" dirty="0"/>
              <a:t> (A != B)</a:t>
            </a:r>
            <a:r>
              <a:rPr lang="en-US" b="1" dirty="0" smtClean="0"/>
              <a:t/>
            </a:r>
            <a:br>
              <a:rPr lang="en-US" b="1" dirty="0" smtClean="0"/>
            </a:br>
            <a:r>
              <a:rPr lang="en-US" b="1" dirty="0" smtClean="0"/>
              <a:t>Greater than : </a:t>
            </a:r>
            <a:r>
              <a:rPr lang="en-US" dirty="0"/>
              <a:t>(A &gt; B)</a:t>
            </a:r>
            <a:r>
              <a:rPr lang="en-US" b="1" dirty="0" smtClean="0"/>
              <a:t/>
            </a:r>
            <a:br>
              <a:rPr lang="en-US" b="1" dirty="0" smtClean="0"/>
            </a:br>
            <a:r>
              <a:rPr lang="en-US" b="1" dirty="0" smtClean="0"/>
              <a:t>Less than : </a:t>
            </a:r>
            <a:r>
              <a:rPr lang="en-US" dirty="0"/>
              <a:t>(A &lt; B)</a:t>
            </a:r>
            <a:r>
              <a:rPr lang="en-US" b="1" dirty="0" smtClean="0"/>
              <a:t/>
            </a:r>
            <a:br>
              <a:rPr lang="en-US" b="1" dirty="0" smtClean="0"/>
            </a:br>
            <a:r>
              <a:rPr lang="en-US" b="1" dirty="0" smtClean="0"/>
              <a:t>Greater </a:t>
            </a:r>
            <a:r>
              <a:rPr lang="en-US" b="1" dirty="0"/>
              <a:t>than or Equal </a:t>
            </a:r>
            <a:r>
              <a:rPr lang="en-US" b="1" dirty="0" smtClean="0"/>
              <a:t>to : </a:t>
            </a:r>
            <a:r>
              <a:rPr lang="en-US" dirty="0"/>
              <a:t>(A &gt;= B)</a:t>
            </a:r>
            <a:r>
              <a:rPr lang="en-US" b="1" dirty="0" smtClean="0"/>
              <a:t/>
            </a:r>
            <a:br>
              <a:rPr lang="en-US" b="1" dirty="0" smtClean="0"/>
            </a:br>
            <a:r>
              <a:rPr lang="en-US" b="1" dirty="0" smtClean="0"/>
              <a:t>Less </a:t>
            </a:r>
            <a:r>
              <a:rPr lang="en-US" b="1" dirty="0"/>
              <a:t>than or Equal </a:t>
            </a:r>
            <a:r>
              <a:rPr lang="en-US" b="1" dirty="0" smtClean="0"/>
              <a:t>to : </a:t>
            </a:r>
            <a:r>
              <a:rPr lang="en-US" dirty="0"/>
              <a:t>(A &lt;= B)</a:t>
            </a:r>
            <a:endParaRPr lang="en-US" dirty="0" smtClean="0"/>
          </a:p>
          <a:p>
            <a:endParaRPr lang="en-US" dirty="0"/>
          </a:p>
        </p:txBody>
      </p:sp>
    </p:spTree>
    <p:extLst>
      <p:ext uri="{BB962C8B-B14F-4D97-AF65-F5344CB8AC3E}">
        <p14:creationId xmlns:p14="http://schemas.microsoft.com/office/powerpoint/2010/main" val="352679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(or Relational) Operators</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b="1" dirty="0"/>
              <a:t>Logical </a:t>
            </a:r>
            <a:r>
              <a:rPr lang="en-US" b="1" dirty="0" smtClean="0"/>
              <a:t>AND </a:t>
            </a:r>
          </a:p>
          <a:p>
            <a:pPr marL="0" indent="0">
              <a:buNone/>
            </a:pPr>
            <a:r>
              <a:rPr lang="en-US" b="1" dirty="0" smtClean="0"/>
              <a:t>Ex : </a:t>
            </a:r>
            <a:r>
              <a:rPr lang="en-US" dirty="0"/>
              <a:t>(A &amp;&amp; B) </a:t>
            </a:r>
            <a:endParaRPr lang="en-US" dirty="0" smtClean="0"/>
          </a:p>
          <a:p>
            <a:pPr marL="0" indent="0">
              <a:buNone/>
            </a:pPr>
            <a:r>
              <a:rPr lang="en-US" b="1" dirty="0"/>
              <a:t>Logical </a:t>
            </a:r>
            <a:r>
              <a:rPr lang="en-US" b="1" dirty="0" smtClean="0"/>
              <a:t>OR </a:t>
            </a:r>
          </a:p>
          <a:p>
            <a:pPr marL="0" indent="0">
              <a:buNone/>
            </a:pPr>
            <a:r>
              <a:rPr lang="en-US" b="1" dirty="0" smtClean="0"/>
              <a:t>EX: </a:t>
            </a:r>
            <a:r>
              <a:rPr lang="en-US" dirty="0"/>
              <a:t>A || </a:t>
            </a:r>
            <a:r>
              <a:rPr lang="en-US" dirty="0" smtClean="0"/>
              <a:t>B</a:t>
            </a:r>
          </a:p>
          <a:p>
            <a:pPr marL="0" indent="0">
              <a:buNone/>
            </a:pPr>
            <a:r>
              <a:rPr lang="en-US" b="1" dirty="0"/>
              <a:t>Logical </a:t>
            </a:r>
            <a:r>
              <a:rPr lang="en-US" b="1" dirty="0" smtClean="0"/>
              <a:t>NOT </a:t>
            </a:r>
            <a:br>
              <a:rPr lang="en-US" b="1" dirty="0" smtClean="0"/>
            </a:br>
            <a:r>
              <a:rPr lang="en-US" b="1" dirty="0" smtClean="0"/>
              <a:t>Ex :</a:t>
            </a:r>
            <a:r>
              <a:rPr lang="en-US" dirty="0"/>
              <a:t>A &amp;&amp; B</a:t>
            </a:r>
            <a:endParaRPr lang="en-US" b="1" dirty="0" smtClean="0"/>
          </a:p>
          <a:p>
            <a:pPr marL="0" indent="0">
              <a:buNone/>
            </a:pPr>
            <a:endParaRPr lang="en-US" dirty="0"/>
          </a:p>
        </p:txBody>
      </p:sp>
    </p:spTree>
    <p:extLst>
      <p:ext uri="{BB962C8B-B14F-4D97-AF65-F5344CB8AC3E}">
        <p14:creationId xmlns:p14="http://schemas.microsoft.com/office/powerpoint/2010/main" val="1861021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Operators</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sz="2400" b="1" dirty="0"/>
              <a:t>Simple </a:t>
            </a:r>
            <a:r>
              <a:rPr lang="en-US" sz="2400" b="1" dirty="0" smtClean="0"/>
              <a:t>Assignment </a:t>
            </a:r>
            <a:br>
              <a:rPr lang="en-US" sz="2400" b="1" dirty="0" smtClean="0"/>
            </a:br>
            <a:r>
              <a:rPr lang="en-US" sz="2400" b="1" dirty="0" smtClean="0"/>
              <a:t>Ex :</a:t>
            </a:r>
            <a:r>
              <a:rPr lang="en-US" sz="2400" dirty="0"/>
              <a:t>C = A + </a:t>
            </a:r>
            <a:r>
              <a:rPr lang="en-US" sz="2400" dirty="0" smtClean="0"/>
              <a:t>B</a:t>
            </a:r>
          </a:p>
          <a:p>
            <a:pPr marL="0" indent="0">
              <a:buNone/>
            </a:pPr>
            <a:r>
              <a:rPr lang="en-US" sz="2400" b="1" dirty="0" smtClean="0"/>
              <a:t>Add </a:t>
            </a:r>
            <a:r>
              <a:rPr lang="en-US" sz="2400" b="1" dirty="0"/>
              <a:t>and </a:t>
            </a:r>
            <a:r>
              <a:rPr lang="en-US" sz="2400" b="1" dirty="0" smtClean="0"/>
              <a:t>Assignment</a:t>
            </a:r>
            <a:br>
              <a:rPr lang="en-US" sz="2400" b="1" dirty="0" smtClean="0"/>
            </a:br>
            <a:r>
              <a:rPr lang="en-US" sz="2400" b="1" dirty="0" smtClean="0"/>
              <a:t>Ex:</a:t>
            </a:r>
            <a:r>
              <a:rPr lang="en-US" sz="2400" dirty="0" smtClean="0"/>
              <a:t> C </a:t>
            </a:r>
            <a:r>
              <a:rPr lang="en-US" sz="2400" dirty="0"/>
              <a:t>-= A</a:t>
            </a:r>
            <a:endParaRPr lang="en-US" sz="2400" b="1" dirty="0" smtClean="0"/>
          </a:p>
          <a:p>
            <a:pPr marL="0" indent="0">
              <a:buNone/>
            </a:pPr>
            <a:r>
              <a:rPr lang="en-US" sz="1800" b="1" dirty="0"/>
              <a:t>Multiply and </a:t>
            </a:r>
            <a:r>
              <a:rPr lang="en-US" sz="1800" b="1" dirty="0" smtClean="0"/>
              <a:t>Assignment</a:t>
            </a:r>
            <a:r>
              <a:rPr lang="en-US" b="1" dirty="0" smtClean="0"/>
              <a:t/>
            </a:r>
            <a:br>
              <a:rPr lang="en-US" b="1" dirty="0" smtClean="0"/>
            </a:br>
            <a:r>
              <a:rPr lang="en-US" sz="2000" dirty="0" smtClean="0"/>
              <a:t>C </a:t>
            </a:r>
            <a:r>
              <a:rPr lang="en-US" sz="2000" dirty="0"/>
              <a:t>*= </a:t>
            </a:r>
            <a:r>
              <a:rPr lang="en-US" sz="2000" dirty="0" smtClean="0"/>
              <a:t>A</a:t>
            </a:r>
          </a:p>
          <a:p>
            <a:pPr marL="0" indent="0">
              <a:buNone/>
            </a:pPr>
            <a:r>
              <a:rPr lang="en-US" sz="2000" b="1" dirty="0"/>
              <a:t>Divide and </a:t>
            </a:r>
            <a:r>
              <a:rPr lang="en-US" sz="2000" b="1" dirty="0" smtClean="0"/>
              <a:t>Assignment</a:t>
            </a:r>
            <a:br>
              <a:rPr lang="en-US" sz="2000" b="1" dirty="0" smtClean="0"/>
            </a:br>
            <a:r>
              <a:rPr lang="en-US" sz="2000" b="1" dirty="0"/>
              <a:t>Ex:</a:t>
            </a:r>
            <a:r>
              <a:rPr lang="en-US" sz="2000" dirty="0"/>
              <a:t> C /= </a:t>
            </a:r>
            <a:r>
              <a:rPr lang="en-US" sz="2000" dirty="0" smtClean="0"/>
              <a:t>A</a:t>
            </a:r>
            <a:br>
              <a:rPr lang="en-US" sz="2000" dirty="0" smtClean="0"/>
            </a:br>
            <a:r>
              <a:rPr lang="en-US" sz="2000" b="1" dirty="0"/>
              <a:t>Modules and </a:t>
            </a:r>
            <a:r>
              <a:rPr lang="en-US" sz="2000" b="1" dirty="0" smtClean="0"/>
              <a:t>Assignment</a:t>
            </a:r>
            <a:br>
              <a:rPr lang="en-US" sz="2000" b="1" dirty="0" smtClean="0"/>
            </a:br>
            <a:r>
              <a:rPr lang="en-US" sz="2000" dirty="0"/>
              <a:t>C %= A</a:t>
            </a:r>
          </a:p>
        </p:txBody>
      </p:sp>
    </p:spTree>
    <p:extLst>
      <p:ext uri="{BB962C8B-B14F-4D97-AF65-F5344CB8AC3E}">
        <p14:creationId xmlns:p14="http://schemas.microsoft.com/office/powerpoint/2010/main" val="4019164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a:t>
            </a:r>
            <a:r>
              <a:rPr lang="en-US" dirty="0" err="1" smtClean="0"/>
              <a:t>barnching</a:t>
            </a:r>
            <a:r>
              <a:rPr lang="en-US" dirty="0" smtClean="0"/>
              <a:t> </a:t>
            </a:r>
            <a:endParaRPr lang="en-US" dirty="0"/>
          </a:p>
        </p:txBody>
      </p:sp>
      <p:sp>
        <p:nvSpPr>
          <p:cNvPr id="3" name="Content Placeholder 2"/>
          <p:cNvSpPr>
            <a:spLocks noGrp="1"/>
          </p:cNvSpPr>
          <p:nvPr>
            <p:ph idx="1"/>
          </p:nvPr>
        </p:nvSpPr>
        <p:spPr/>
        <p:txBody>
          <a:bodyPr/>
          <a:lstStyle/>
          <a:p>
            <a:r>
              <a:rPr lang="en-US" dirty="0"/>
              <a:t>if </a:t>
            </a:r>
            <a:r>
              <a:rPr lang="en-US" dirty="0" smtClean="0"/>
              <a:t>statement</a:t>
            </a:r>
          </a:p>
          <a:p>
            <a:r>
              <a:rPr lang="en-US" dirty="0"/>
              <a:t>if...else </a:t>
            </a:r>
            <a:r>
              <a:rPr lang="en-US" dirty="0" smtClean="0"/>
              <a:t>statement</a:t>
            </a:r>
            <a:br>
              <a:rPr lang="en-US" dirty="0" smtClean="0"/>
            </a:br>
            <a:r>
              <a:rPr lang="en-US" dirty="0"/>
              <a:t>if...else if... statement</a:t>
            </a:r>
            <a:r>
              <a:rPr lang="en-US" dirty="0" smtClean="0"/>
              <a:t>.</a:t>
            </a:r>
          </a:p>
          <a:p>
            <a:r>
              <a:rPr lang="en-US" dirty="0" smtClean="0"/>
              <a:t>Switch Case</a:t>
            </a:r>
          </a:p>
          <a:p>
            <a:r>
              <a:rPr lang="en-US" b="1"/>
              <a:t>while loop</a:t>
            </a:r>
            <a:endParaRPr lang="en-US" dirty="0" smtClean="0"/>
          </a:p>
          <a:p>
            <a:endParaRPr lang="en-US" dirty="0"/>
          </a:p>
        </p:txBody>
      </p:sp>
    </p:spTree>
    <p:extLst>
      <p:ext uri="{BB962C8B-B14F-4D97-AF65-F5344CB8AC3E}">
        <p14:creationId xmlns:p14="http://schemas.microsoft.com/office/powerpoint/2010/main" val="206898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US" b="1" dirty="0"/>
              <a:t>Client-side Environment</a:t>
            </a:r>
            <a:endParaRPr lang="en-US" dirty="0"/>
          </a:p>
          <a:p>
            <a:r>
              <a:rPr lang="en-US" dirty="0"/>
              <a:t>The client-side environment used to run scripts is usually a browser. The processing takes place on the end users computer. The source code is transferred from the web server to the users computer over the internet and run directly in the browser.</a:t>
            </a:r>
          </a:p>
          <a:p>
            <a:r>
              <a:rPr lang="en-US" dirty="0"/>
              <a:t>The scripting language needs to be </a:t>
            </a:r>
            <a:r>
              <a:rPr lang="en-US" b="1" dirty="0"/>
              <a:t>enabled</a:t>
            </a:r>
            <a:r>
              <a:rPr lang="en-US" dirty="0"/>
              <a:t> on the client computer. Sometimes if a user is conscious of </a:t>
            </a:r>
            <a:r>
              <a:rPr lang="en-US" b="1" dirty="0"/>
              <a:t>security risks</a:t>
            </a:r>
            <a:r>
              <a:rPr lang="en-US" dirty="0"/>
              <a:t> they may switch the scripting facility off. When this is the case a message usually pops up to alert the user when script is attempting to run</a:t>
            </a:r>
            <a:r>
              <a:rPr lang="en-US" dirty="0" smtClean="0"/>
              <a:t>.</a:t>
            </a:r>
            <a:br>
              <a:rPr lang="en-US" dirty="0" smtClean="0"/>
            </a:br>
            <a:endParaRPr lang="en-US" dirty="0"/>
          </a:p>
          <a:p>
            <a:r>
              <a:rPr lang="en-US" b="1" dirty="0"/>
              <a:t>Server-side Environment</a:t>
            </a:r>
            <a:endParaRPr lang="en-US" dirty="0"/>
          </a:p>
          <a:p>
            <a:r>
              <a:rPr lang="en-US" dirty="0"/>
              <a:t>The </a:t>
            </a:r>
            <a:r>
              <a:rPr lang="en-US" b="1" dirty="0"/>
              <a:t>server-side environment</a:t>
            </a:r>
            <a:r>
              <a:rPr lang="en-US" dirty="0"/>
              <a:t> that runs a scripting language is a web server. A user's request is fulfilled by running a script directly on the web server to generate dynamic HTML pages. This HTML is then sent to the client browser. It is usually used to provide interactive web sites that interface to databases or other data stores on the </a:t>
            </a:r>
            <a:r>
              <a:rPr lang="en-US" dirty="0" err="1"/>
              <a:t>server.This</a:t>
            </a:r>
            <a:r>
              <a:rPr lang="en-US" dirty="0"/>
              <a:t> is different from client-side scripting where scripts are run by the viewing web browser, usually in JavaScript. The primary advantage to server-side scripting is the ability to highly customize the response based on the user's requirements, access rights, or queries into data stores.</a:t>
            </a:r>
          </a:p>
          <a:p>
            <a:endParaRPr lang="en-US" dirty="0"/>
          </a:p>
        </p:txBody>
      </p:sp>
    </p:spTree>
    <p:extLst>
      <p:ext uri="{BB962C8B-B14F-4D97-AF65-F5344CB8AC3E}">
        <p14:creationId xmlns:p14="http://schemas.microsoft.com/office/powerpoint/2010/main" val="33871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What is a framework in JavaScript? </a:t>
            </a:r>
            <a:br>
              <a:rPr lang="en-US" dirty="0"/>
            </a:br>
            <a:r>
              <a:rPr lang="en-US" sz="2400" dirty="0" smtClean="0"/>
              <a:t>this </a:t>
            </a:r>
            <a:r>
              <a:rPr lang="en-US" sz="2400" dirty="0"/>
              <a:t>describes a given structure of "how" you should present your code. Pretty much like a code-template, along some helpers, constructors etc. to solve/simplify a specific problem or bring your architecture in "order". Examples, "</a:t>
            </a:r>
            <a:r>
              <a:rPr lang="en-US" sz="2400" i="1" dirty="0"/>
              <a:t>Backbone</a:t>
            </a:r>
            <a:r>
              <a:rPr lang="en-US" sz="2400" dirty="0"/>
              <a:t>", "</a:t>
            </a:r>
            <a:r>
              <a:rPr lang="en-US" sz="2400" i="1" dirty="0" err="1"/>
              <a:t>requireJS</a:t>
            </a:r>
            <a:r>
              <a:rPr lang="en-US" sz="2400" dirty="0"/>
              <a:t>", "</a:t>
            </a:r>
            <a:r>
              <a:rPr lang="en-US" sz="2400" i="1" dirty="0" err="1"/>
              <a:t>socketIO</a:t>
            </a:r>
            <a:r>
              <a:rPr lang="en-US" sz="2400" dirty="0" smtClean="0"/>
              <a:t>".</a:t>
            </a:r>
          </a:p>
          <a:p>
            <a:endParaRPr lang="en-US" sz="2000" dirty="0" smtClean="0"/>
          </a:p>
          <a:p>
            <a:pPr marL="0" indent="0">
              <a:buNone/>
            </a:pPr>
            <a:r>
              <a:rPr lang="en-US" sz="2400" dirty="0" smtClean="0"/>
              <a:t>. What </a:t>
            </a:r>
            <a:r>
              <a:rPr lang="en-US" sz="2400" dirty="0"/>
              <a:t>is meant by JavaScript library</a:t>
            </a:r>
            <a:r>
              <a:rPr lang="en-US" sz="2400" dirty="0" smtClean="0"/>
              <a:t>?</a:t>
            </a:r>
          </a:p>
          <a:p>
            <a:pPr marL="0" indent="0">
              <a:buNone/>
            </a:pPr>
            <a:endParaRPr lang="en-US" sz="2400" dirty="0" smtClean="0"/>
          </a:p>
          <a:p>
            <a:pPr marL="0" indent="0">
              <a:buNone/>
            </a:pPr>
            <a:r>
              <a:rPr lang="en-US" sz="2400" dirty="0"/>
              <a:t>A JavaScript library is a library of pre-written JavaScript which allows for easier development of JavaScript-based applications, especially for AJAX and other web-centric technologies.</a:t>
            </a:r>
          </a:p>
          <a:p>
            <a:pPr marL="0" indent="0">
              <a:buNone/>
            </a:pPr>
            <a:endParaRPr lang="en-US" sz="2000" dirty="0"/>
          </a:p>
        </p:txBody>
      </p:sp>
    </p:spTree>
    <p:extLst>
      <p:ext uri="{BB962C8B-B14F-4D97-AF65-F5344CB8AC3E}">
        <p14:creationId xmlns:p14="http://schemas.microsoft.com/office/powerpoint/2010/main" val="136014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lstStyle/>
          <a:p>
            <a:r>
              <a:rPr lang="en-US" dirty="0" smtClean="0"/>
              <a:t>Syntax</a:t>
            </a:r>
            <a:endParaRPr lang="en-US" dirty="0"/>
          </a:p>
        </p:txBody>
      </p:sp>
      <p:sp>
        <p:nvSpPr>
          <p:cNvPr id="3" name="Subtitle 2"/>
          <p:cNvSpPr>
            <a:spLocks noGrp="1"/>
          </p:cNvSpPr>
          <p:nvPr>
            <p:ph type="subTitle" idx="1"/>
          </p:nvPr>
        </p:nvSpPr>
        <p:spPr>
          <a:xfrm>
            <a:off x="685800" y="1524000"/>
            <a:ext cx="7772400" cy="4953000"/>
          </a:xfrm>
        </p:spPr>
        <p:txBody>
          <a:bodyPr>
            <a:normAutofit/>
          </a:bodyPr>
          <a:lstStyle/>
          <a:p>
            <a:pPr algn="l"/>
            <a:r>
              <a:rPr lang="en-US" sz="1600" dirty="0">
                <a:solidFill>
                  <a:schemeClr val="tx1"/>
                </a:solidFill>
              </a:rPr>
              <a:t>&lt;script</a:t>
            </a:r>
            <a:r>
              <a:rPr lang="en-US" sz="1600" dirty="0" smtClean="0">
                <a:solidFill>
                  <a:schemeClr val="tx1"/>
                </a:solidFill>
                <a:effectLst/>
              </a:rPr>
              <a:t> </a:t>
            </a:r>
            <a:r>
              <a:rPr lang="en-US" sz="1600" dirty="0">
                <a:solidFill>
                  <a:schemeClr val="tx1"/>
                </a:solidFill>
              </a:rPr>
              <a:t>language="</a:t>
            </a:r>
            <a:r>
              <a:rPr lang="en-US" sz="1600" dirty="0" err="1">
                <a:solidFill>
                  <a:schemeClr val="tx1"/>
                </a:solidFill>
              </a:rPr>
              <a:t>javascript</a:t>
            </a:r>
            <a:r>
              <a:rPr lang="en-US" sz="1600" dirty="0">
                <a:solidFill>
                  <a:schemeClr val="tx1"/>
                </a:solidFill>
              </a:rPr>
              <a:t>"</a:t>
            </a:r>
            <a:r>
              <a:rPr lang="en-US" sz="1600" dirty="0" smtClean="0">
                <a:solidFill>
                  <a:schemeClr val="tx1"/>
                </a:solidFill>
                <a:effectLst/>
              </a:rPr>
              <a:t> </a:t>
            </a:r>
            <a:r>
              <a:rPr lang="en-US" sz="1600" dirty="0">
                <a:solidFill>
                  <a:schemeClr val="tx1"/>
                </a:solidFill>
              </a:rPr>
              <a:t>type="text/</a:t>
            </a:r>
            <a:r>
              <a:rPr lang="en-US" sz="1600" dirty="0" err="1">
                <a:solidFill>
                  <a:schemeClr val="tx1"/>
                </a:solidFill>
              </a:rPr>
              <a:t>javascript</a:t>
            </a:r>
            <a:r>
              <a:rPr lang="en-US" sz="1600" dirty="0" smtClean="0">
                <a:solidFill>
                  <a:schemeClr val="tx1"/>
                </a:solidFill>
              </a:rPr>
              <a:t>"&gt; </a:t>
            </a:r>
          </a:p>
          <a:p>
            <a:pPr algn="l"/>
            <a:r>
              <a:rPr lang="en-US" sz="1600" dirty="0">
                <a:solidFill>
                  <a:schemeClr val="tx1"/>
                </a:solidFill>
                <a:effectLst/>
              </a:rPr>
              <a:t> </a:t>
            </a:r>
            <a:r>
              <a:rPr lang="en-US" sz="1600" dirty="0" smtClean="0">
                <a:solidFill>
                  <a:schemeClr val="tx1"/>
                </a:solidFill>
                <a:effectLst/>
              </a:rPr>
              <a:t> </a:t>
            </a:r>
          </a:p>
          <a:p>
            <a:pPr algn="l"/>
            <a:r>
              <a:rPr lang="en-US" sz="1600" dirty="0">
                <a:solidFill>
                  <a:schemeClr val="tx1"/>
                </a:solidFill>
              </a:rPr>
              <a:t> </a:t>
            </a:r>
            <a:r>
              <a:rPr lang="en-US" sz="1600" dirty="0" err="1" smtClean="0">
                <a:solidFill>
                  <a:schemeClr val="tx1"/>
                </a:solidFill>
                <a:effectLst/>
              </a:rPr>
              <a:t>document</a:t>
            </a:r>
            <a:r>
              <a:rPr lang="en-US" sz="1600" dirty="0" err="1" smtClean="0">
                <a:solidFill>
                  <a:schemeClr val="tx1"/>
                </a:solidFill>
              </a:rPr>
              <a:t>.</a:t>
            </a:r>
            <a:r>
              <a:rPr lang="en-US" sz="1600" dirty="0" err="1" smtClean="0">
                <a:solidFill>
                  <a:schemeClr val="tx1"/>
                </a:solidFill>
                <a:effectLst/>
              </a:rPr>
              <a:t>write</a:t>
            </a:r>
            <a:r>
              <a:rPr lang="en-US" sz="1600" dirty="0">
                <a:solidFill>
                  <a:schemeClr val="tx1"/>
                </a:solidFill>
              </a:rPr>
              <a:t>("Hello World</a:t>
            </a:r>
            <a:r>
              <a:rPr lang="en-US" sz="1600" dirty="0" smtClean="0">
                <a:solidFill>
                  <a:schemeClr val="tx1"/>
                </a:solidFill>
              </a:rPr>
              <a:t>!")</a:t>
            </a:r>
          </a:p>
          <a:p>
            <a:pPr algn="l"/>
            <a:endParaRPr lang="en-US" sz="1600" dirty="0" smtClean="0">
              <a:solidFill>
                <a:schemeClr val="tx1"/>
              </a:solidFill>
            </a:endParaRPr>
          </a:p>
          <a:p>
            <a:pPr algn="l"/>
            <a:r>
              <a:rPr lang="en-US" sz="1600" dirty="0">
                <a:solidFill>
                  <a:schemeClr val="tx1"/>
                </a:solidFill>
              </a:rPr>
              <a:t>&lt;/script</a:t>
            </a:r>
            <a:r>
              <a:rPr lang="en-US" sz="1600" dirty="0" smtClean="0">
                <a:solidFill>
                  <a:schemeClr val="tx1"/>
                </a:solidFill>
              </a:rPr>
              <a:t>&gt;</a:t>
            </a:r>
          </a:p>
          <a:p>
            <a:pPr algn="l"/>
            <a:endParaRPr lang="en-US" sz="1600" dirty="0"/>
          </a:p>
          <a:p>
            <a:pPr algn="l"/>
            <a:r>
              <a:rPr lang="en-US" sz="1600" dirty="0" smtClean="0">
                <a:solidFill>
                  <a:schemeClr val="tx1"/>
                </a:solidFill>
              </a:rPr>
              <a:t>&lt;p id="demo"&gt; Hello everyone &lt;/p&gt;</a:t>
            </a:r>
          </a:p>
          <a:p>
            <a:pPr algn="l"/>
            <a:endParaRPr lang="en-US" sz="1600" dirty="0" smtClean="0">
              <a:solidFill>
                <a:schemeClr val="tx1"/>
              </a:solidFill>
            </a:endParaRPr>
          </a:p>
          <a:p>
            <a:pPr algn="l"/>
            <a:r>
              <a:rPr lang="en-US" sz="1600" dirty="0" smtClean="0">
                <a:solidFill>
                  <a:schemeClr val="tx1"/>
                </a:solidFill>
              </a:rPr>
              <a:t>&lt;button type="button" </a:t>
            </a:r>
            <a:r>
              <a:rPr lang="en-US" sz="1600" dirty="0" err="1" smtClean="0">
                <a:solidFill>
                  <a:schemeClr val="tx1"/>
                </a:solidFill>
              </a:rPr>
              <a:t>onclick</a:t>
            </a:r>
            <a:r>
              <a:rPr lang="en-US" sz="1600" dirty="0" smtClean="0">
                <a:solidFill>
                  <a:schemeClr val="tx1"/>
                </a:solidFill>
              </a:rPr>
              <a:t>='</a:t>
            </a:r>
            <a:r>
              <a:rPr lang="en-US" sz="1600" dirty="0" err="1" smtClean="0">
                <a:solidFill>
                  <a:schemeClr val="tx1"/>
                </a:solidFill>
              </a:rPr>
              <a:t>document.getElementById</a:t>
            </a:r>
            <a:r>
              <a:rPr lang="en-US" sz="1600" dirty="0" smtClean="0">
                <a:solidFill>
                  <a:schemeClr val="tx1"/>
                </a:solidFill>
              </a:rPr>
              <a:t>("demo").</a:t>
            </a:r>
            <a:r>
              <a:rPr lang="en-US" sz="1600" dirty="0" err="1" smtClean="0">
                <a:solidFill>
                  <a:schemeClr val="tx1"/>
                </a:solidFill>
              </a:rPr>
              <a:t>innerHTML</a:t>
            </a:r>
            <a:r>
              <a:rPr lang="en-US" sz="1600" dirty="0" smtClean="0">
                <a:solidFill>
                  <a:schemeClr val="tx1"/>
                </a:solidFill>
              </a:rPr>
              <a:t> = "Hello JavaScript!"'&gt;Click now&lt;/button&gt;</a:t>
            </a:r>
            <a:endParaRPr lang="en-US" sz="1600" dirty="0">
              <a:solidFill>
                <a:schemeClr val="tx1"/>
              </a:solidFill>
            </a:endParaRPr>
          </a:p>
        </p:txBody>
      </p:sp>
    </p:spTree>
    <p:extLst>
      <p:ext uri="{BB962C8B-B14F-4D97-AF65-F5344CB8AC3E}">
        <p14:creationId xmlns:p14="http://schemas.microsoft.com/office/powerpoint/2010/main" val="69356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marL="0" indent="0">
              <a:buNone/>
            </a:pPr>
            <a:r>
              <a:rPr lang="en-US" sz="2000" dirty="0"/>
              <a:t>&lt;script</a:t>
            </a:r>
            <a:r>
              <a:rPr lang="en-US" sz="2000" dirty="0" smtClean="0">
                <a:effectLst/>
              </a:rPr>
              <a:t> </a:t>
            </a:r>
            <a:r>
              <a:rPr lang="en-US" sz="2000" dirty="0"/>
              <a:t>type="text/</a:t>
            </a:r>
            <a:r>
              <a:rPr lang="en-US" sz="2000" dirty="0" err="1"/>
              <a:t>javascript</a:t>
            </a:r>
            <a:r>
              <a:rPr lang="en-US" sz="2000" dirty="0"/>
              <a:t>"&gt;</a:t>
            </a:r>
            <a:r>
              <a:rPr lang="en-US" sz="2000" dirty="0" smtClean="0">
                <a:effectLst/>
              </a:rPr>
              <a:t> </a:t>
            </a:r>
          </a:p>
          <a:p>
            <a:pPr marL="0" indent="0">
              <a:buNone/>
            </a:pPr>
            <a:r>
              <a:rPr lang="en-US" sz="2000" dirty="0" smtClean="0"/>
              <a:t>Function </a:t>
            </a:r>
            <a:r>
              <a:rPr lang="en-US" sz="2000" dirty="0" err="1" smtClean="0"/>
              <a:t>clickme</a:t>
            </a:r>
            <a:r>
              <a:rPr lang="en-US" sz="2000" dirty="0" smtClean="0"/>
              <a:t>()</a:t>
            </a:r>
            <a:r>
              <a:rPr lang="en-US" sz="2000" dirty="0" smtClean="0">
                <a:effectLst/>
              </a:rPr>
              <a:t> </a:t>
            </a:r>
          </a:p>
          <a:p>
            <a:pPr marL="0" indent="0">
              <a:buNone/>
            </a:pPr>
            <a:r>
              <a:rPr lang="en-US" sz="2000" dirty="0" smtClean="0"/>
              <a:t>{</a:t>
            </a:r>
            <a:r>
              <a:rPr lang="en-US" sz="2000" dirty="0" smtClean="0">
                <a:effectLst/>
              </a:rPr>
              <a:t> alert</a:t>
            </a:r>
            <a:r>
              <a:rPr lang="en-US" sz="2000" dirty="0"/>
              <a:t>("Hello World")</a:t>
            </a:r>
            <a:r>
              <a:rPr lang="en-US" sz="2000" dirty="0" smtClean="0">
                <a:effectLst/>
              </a:rPr>
              <a:t> </a:t>
            </a:r>
            <a:r>
              <a:rPr lang="en-US" sz="2000" dirty="0"/>
              <a:t>}</a:t>
            </a:r>
            <a:r>
              <a:rPr lang="en-US" sz="2000" dirty="0" smtClean="0">
                <a:effectLst/>
              </a:rPr>
              <a:t> </a:t>
            </a:r>
          </a:p>
          <a:p>
            <a:pPr marL="0" indent="0">
              <a:buNone/>
            </a:pPr>
            <a:r>
              <a:rPr lang="en-US" sz="2000" dirty="0" smtClean="0"/>
              <a:t>&lt;/</a:t>
            </a:r>
            <a:r>
              <a:rPr lang="en-US" sz="2000" dirty="0"/>
              <a:t>script</a:t>
            </a:r>
            <a:r>
              <a:rPr lang="en-US" sz="2000" dirty="0" smtClean="0"/>
              <a:t>&gt;</a:t>
            </a:r>
          </a:p>
          <a:p>
            <a:pPr marL="0" indent="0">
              <a:buNone/>
            </a:pPr>
            <a:r>
              <a:rPr lang="en-US" sz="2000" dirty="0" smtClean="0"/>
              <a:t>&lt;</a:t>
            </a:r>
            <a:r>
              <a:rPr lang="en-US" sz="2000" dirty="0"/>
              <a:t>input</a:t>
            </a:r>
            <a:r>
              <a:rPr lang="en-US" sz="2000" dirty="0" smtClean="0">
                <a:effectLst/>
              </a:rPr>
              <a:t> </a:t>
            </a:r>
            <a:r>
              <a:rPr lang="en-US" sz="2000" dirty="0"/>
              <a:t>type="button"</a:t>
            </a:r>
            <a:r>
              <a:rPr lang="en-US" sz="2000" dirty="0" smtClean="0">
                <a:effectLst/>
              </a:rPr>
              <a:t> </a:t>
            </a:r>
            <a:r>
              <a:rPr lang="en-US" sz="2000" dirty="0" err="1"/>
              <a:t>onclick</a:t>
            </a:r>
            <a:r>
              <a:rPr lang="en-US" sz="2000" dirty="0" smtClean="0"/>
              <a:t>="</a:t>
            </a:r>
            <a:r>
              <a:rPr lang="en-US" sz="2000" dirty="0" err="1" smtClean="0"/>
              <a:t>clickme</a:t>
            </a:r>
            <a:r>
              <a:rPr lang="en-US" sz="2000" dirty="0" smtClean="0"/>
              <a:t>()"</a:t>
            </a:r>
            <a:r>
              <a:rPr lang="en-US" sz="2000" dirty="0" smtClean="0">
                <a:effectLst/>
              </a:rPr>
              <a:t> </a:t>
            </a:r>
            <a:r>
              <a:rPr lang="en-US" sz="2000" dirty="0"/>
              <a:t>value="Say Hello"</a:t>
            </a:r>
            <a:r>
              <a:rPr lang="en-US" sz="2000" dirty="0" smtClean="0">
                <a:effectLst/>
              </a:rPr>
              <a:t> </a:t>
            </a:r>
            <a:r>
              <a:rPr lang="en-US" sz="2000" dirty="0" smtClean="0"/>
              <a:t>/&gt;</a:t>
            </a:r>
            <a:endParaRPr lang="en-US" sz="2000" dirty="0"/>
          </a:p>
          <a:p>
            <a:pPr marL="0" indent="0">
              <a:buNone/>
            </a:pPr>
            <a:r>
              <a:rPr lang="en-US" sz="2000" dirty="0" smtClean="0"/>
              <a:t>&lt;script&gt; </a:t>
            </a:r>
          </a:p>
          <a:p>
            <a:pPr marL="0" indent="0">
              <a:buNone/>
            </a:pPr>
            <a:r>
              <a:rPr lang="en-US" sz="2000" dirty="0" smtClean="0"/>
              <a:t>    function </a:t>
            </a:r>
            <a:r>
              <a:rPr lang="en-US" sz="2000" dirty="0" err="1" smtClean="0"/>
              <a:t>confirmasubmit</a:t>
            </a:r>
            <a:r>
              <a:rPr lang="en-US" sz="2000" dirty="0" smtClean="0"/>
              <a:t>()</a:t>
            </a:r>
          </a:p>
          <a:p>
            <a:pPr marL="0" indent="0">
              <a:buNone/>
            </a:pPr>
            <a:r>
              <a:rPr lang="en-US" sz="2000" dirty="0" smtClean="0"/>
              <a:t>    {</a:t>
            </a:r>
          </a:p>
          <a:p>
            <a:pPr marL="0" indent="0">
              <a:buNone/>
            </a:pPr>
            <a:r>
              <a:rPr lang="en-US" sz="2000" dirty="0" smtClean="0"/>
              <a:t>    </a:t>
            </a:r>
            <a:r>
              <a:rPr lang="en-US" sz="2000" dirty="0" err="1" smtClean="0"/>
              <a:t>var</a:t>
            </a:r>
            <a:r>
              <a:rPr lang="en-US" sz="2000" dirty="0" smtClean="0"/>
              <a:t> agree= confirm("Do you want to Delete the Photo?");</a:t>
            </a:r>
          </a:p>
          <a:p>
            <a:pPr marL="0" indent="0">
              <a:buNone/>
            </a:pPr>
            <a:r>
              <a:rPr lang="en-US" sz="2000" dirty="0" smtClean="0"/>
              <a:t>    if (agree)    </a:t>
            </a:r>
          </a:p>
          <a:p>
            <a:pPr marL="0" indent="0">
              <a:buNone/>
            </a:pPr>
            <a:r>
              <a:rPr lang="en-US" sz="2000" dirty="0" smtClean="0"/>
              <a:t>    return true ;</a:t>
            </a:r>
          </a:p>
          <a:p>
            <a:pPr marL="0" indent="0">
              <a:buNone/>
            </a:pPr>
            <a:r>
              <a:rPr lang="en-US" sz="2000" dirty="0" smtClean="0"/>
              <a:t>    else </a:t>
            </a:r>
          </a:p>
          <a:p>
            <a:pPr marL="0" indent="0">
              <a:buNone/>
            </a:pPr>
            <a:r>
              <a:rPr lang="en-US" sz="2000" dirty="0" smtClean="0"/>
              <a:t>    return false;    </a:t>
            </a:r>
          </a:p>
          <a:p>
            <a:pPr marL="0" indent="0">
              <a:buNone/>
            </a:pPr>
            <a:r>
              <a:rPr lang="en-US" sz="2000" dirty="0" smtClean="0"/>
              <a:t>    }</a:t>
            </a:r>
          </a:p>
          <a:p>
            <a:pPr marL="0" indent="0">
              <a:buNone/>
            </a:pPr>
            <a:r>
              <a:rPr lang="en-US" sz="2000" dirty="0" smtClean="0"/>
              <a:t>    &lt;/script&gt;</a:t>
            </a:r>
          </a:p>
          <a:p>
            <a:pPr marL="0" indent="0">
              <a:buNone/>
            </a:pPr>
            <a:r>
              <a:rPr lang="en-US" sz="2000" dirty="0" smtClean="0"/>
              <a:t>&lt;a </a:t>
            </a:r>
            <a:r>
              <a:rPr lang="en-US" sz="2000" dirty="0" err="1" smtClean="0"/>
              <a:t>onclick</a:t>
            </a:r>
            <a:r>
              <a:rPr lang="en-US" sz="2000" dirty="0" smtClean="0"/>
              <a:t>="return </a:t>
            </a:r>
            <a:r>
              <a:rPr lang="en-US" sz="2000" dirty="0" err="1" smtClean="0"/>
              <a:t>confirmasubmit</a:t>
            </a:r>
            <a:r>
              <a:rPr lang="en-US" sz="2000" dirty="0" smtClean="0"/>
              <a:t>()" </a:t>
            </a:r>
            <a:r>
              <a:rPr lang="en-US" sz="2000" dirty="0" err="1" smtClean="0"/>
              <a:t>href</a:t>
            </a:r>
            <a:r>
              <a:rPr lang="en-US" sz="2000" dirty="0" smtClean="0"/>
              <a:t>=""&gt; Delete &lt;/a&gt;</a:t>
            </a:r>
            <a:endParaRPr lang="en-US" sz="2000" dirty="0"/>
          </a:p>
        </p:txBody>
      </p:sp>
    </p:spTree>
    <p:extLst>
      <p:ext uri="{BB962C8B-B14F-4D97-AF65-F5344CB8AC3E}">
        <p14:creationId xmlns:p14="http://schemas.microsoft.com/office/powerpoint/2010/main" val="134158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t>&lt;script type="text/</a:t>
            </a:r>
            <a:r>
              <a:rPr lang="en-US" sz="2000" dirty="0" err="1" smtClean="0"/>
              <a:t>javascript</a:t>
            </a:r>
            <a:r>
              <a:rPr lang="en-US" sz="2000" dirty="0" smtClean="0"/>
              <a:t>"&gt; </a:t>
            </a:r>
          </a:p>
          <a:p>
            <a:pPr marL="0" indent="0">
              <a:buNone/>
            </a:pPr>
            <a:r>
              <a:rPr lang="en-US" sz="2000" dirty="0" smtClean="0"/>
              <a:t> </a:t>
            </a:r>
            <a:r>
              <a:rPr lang="en-US" sz="2000" dirty="0" err="1" smtClean="0"/>
              <a:t>var</a:t>
            </a:r>
            <a:r>
              <a:rPr lang="en-US" sz="2000" dirty="0" smtClean="0"/>
              <a:t> money; </a:t>
            </a:r>
          </a:p>
          <a:p>
            <a:pPr marL="0" indent="0">
              <a:buNone/>
            </a:pPr>
            <a:r>
              <a:rPr lang="en-US" sz="2000" dirty="0"/>
              <a:t> </a:t>
            </a:r>
            <a:r>
              <a:rPr lang="en-US" sz="2000" dirty="0" smtClean="0"/>
              <a:t> </a:t>
            </a:r>
            <a:r>
              <a:rPr lang="en-US" sz="2000" dirty="0" err="1" smtClean="0"/>
              <a:t>var</a:t>
            </a:r>
            <a:r>
              <a:rPr lang="en-US" sz="2000" dirty="0" smtClean="0"/>
              <a:t> name; </a:t>
            </a:r>
          </a:p>
          <a:p>
            <a:pPr marL="0" indent="0">
              <a:buNone/>
            </a:pPr>
            <a:r>
              <a:rPr lang="en-US" sz="2000" dirty="0" smtClean="0"/>
              <a:t> &lt;/script&gt;</a:t>
            </a:r>
          </a:p>
          <a:p>
            <a:pPr marL="0" indent="0">
              <a:buNone/>
            </a:pPr>
            <a:endParaRPr lang="en-US" sz="2000" dirty="0" smtClean="0"/>
          </a:p>
          <a:p>
            <a:pPr marL="0" indent="0">
              <a:buNone/>
            </a:pPr>
            <a:r>
              <a:rPr lang="en-US" sz="2000" dirty="0"/>
              <a:t>&lt;script</a:t>
            </a:r>
            <a:r>
              <a:rPr lang="en-US" sz="2000" dirty="0" smtClean="0">
                <a:effectLst/>
              </a:rPr>
              <a:t> </a:t>
            </a:r>
            <a:r>
              <a:rPr lang="en-US" sz="2000" dirty="0"/>
              <a:t>type="text/</a:t>
            </a:r>
            <a:r>
              <a:rPr lang="en-US" sz="2000" dirty="0" err="1"/>
              <a:t>javascript</a:t>
            </a:r>
            <a:r>
              <a:rPr lang="en-US" sz="2000" dirty="0"/>
              <a:t>"&gt;</a:t>
            </a:r>
            <a:r>
              <a:rPr lang="en-US" sz="2000" dirty="0" smtClean="0">
                <a:effectLst/>
              </a:rPr>
              <a:t> </a:t>
            </a:r>
            <a:r>
              <a:rPr lang="en-US" sz="2000" dirty="0"/>
              <a:t> </a:t>
            </a:r>
            <a:endParaRPr lang="en-US" sz="2000" dirty="0" smtClean="0"/>
          </a:p>
          <a:p>
            <a:pPr marL="0" indent="0">
              <a:buNone/>
            </a:pPr>
            <a:r>
              <a:rPr lang="en-US" sz="2000" dirty="0" smtClean="0"/>
              <a:t> </a:t>
            </a:r>
            <a:r>
              <a:rPr lang="en-US" sz="2000" dirty="0" err="1" smtClean="0"/>
              <a:t>var</a:t>
            </a:r>
            <a:r>
              <a:rPr lang="en-US" sz="2000" dirty="0" smtClean="0">
                <a:effectLst/>
              </a:rPr>
              <a:t> money</a:t>
            </a:r>
            <a:r>
              <a:rPr lang="en-US" sz="2000" dirty="0"/>
              <a:t>,</a:t>
            </a:r>
            <a:r>
              <a:rPr lang="en-US" sz="2000" dirty="0" smtClean="0">
                <a:effectLst/>
              </a:rPr>
              <a:t> name</a:t>
            </a:r>
            <a:r>
              <a:rPr lang="en-US" sz="2000" dirty="0"/>
              <a:t>;</a:t>
            </a:r>
            <a:r>
              <a:rPr lang="en-US" sz="2000" dirty="0" smtClean="0">
                <a:effectLst/>
              </a:rPr>
              <a:t> </a:t>
            </a:r>
          </a:p>
          <a:p>
            <a:pPr marL="0" indent="0">
              <a:buNone/>
            </a:pPr>
            <a:r>
              <a:rPr lang="en-US" sz="2000" dirty="0" smtClean="0"/>
              <a:t>  </a:t>
            </a:r>
            <a:r>
              <a:rPr lang="en-US" sz="2000" dirty="0" err="1" smtClean="0"/>
              <a:t>var</a:t>
            </a:r>
            <a:r>
              <a:rPr lang="en-US" sz="2000" dirty="0"/>
              <a:t> x, y, z</a:t>
            </a:r>
            <a:r>
              <a:rPr lang="en-US" sz="2000" dirty="0" smtClean="0"/>
              <a:t>; </a:t>
            </a:r>
            <a:endParaRPr lang="en-US" sz="2000" dirty="0" smtClean="0">
              <a:effectLst/>
            </a:endParaRPr>
          </a:p>
          <a:p>
            <a:pPr marL="0" indent="0">
              <a:buNone/>
            </a:pPr>
            <a:r>
              <a:rPr lang="en-US" sz="2000" dirty="0" smtClean="0"/>
              <a:t>&lt;/</a:t>
            </a:r>
            <a:r>
              <a:rPr lang="en-US" sz="2000" dirty="0"/>
              <a:t>script</a:t>
            </a:r>
            <a:r>
              <a:rPr lang="en-US" sz="2000" dirty="0" smtClean="0"/>
              <a:t>&gt;</a:t>
            </a:r>
          </a:p>
          <a:p>
            <a:pPr marL="0" indent="0">
              <a:buNone/>
            </a:pPr>
            <a:endParaRPr lang="en-US" sz="2000" dirty="0" smtClean="0"/>
          </a:p>
          <a:p>
            <a:pPr marL="0" indent="0">
              <a:buNone/>
            </a:pPr>
            <a:r>
              <a:rPr lang="en-US" sz="2000" dirty="0"/>
              <a:t>&lt;script</a:t>
            </a:r>
            <a:r>
              <a:rPr lang="en-US" sz="2000" dirty="0" smtClean="0">
                <a:effectLst/>
              </a:rPr>
              <a:t> </a:t>
            </a:r>
            <a:r>
              <a:rPr lang="en-US" sz="2000" dirty="0"/>
              <a:t>type="text/</a:t>
            </a:r>
            <a:r>
              <a:rPr lang="en-US" sz="2000" dirty="0" err="1"/>
              <a:t>javascript</a:t>
            </a:r>
            <a:r>
              <a:rPr lang="en-US" sz="2000" dirty="0"/>
              <a:t>"&gt;</a:t>
            </a:r>
            <a:r>
              <a:rPr lang="en-US" sz="2000" dirty="0" smtClean="0">
                <a:effectLst/>
              </a:rPr>
              <a:t> </a:t>
            </a:r>
          </a:p>
          <a:p>
            <a:pPr marL="0" indent="0">
              <a:buNone/>
            </a:pPr>
            <a:r>
              <a:rPr lang="en-US" sz="2000" dirty="0" err="1" smtClean="0"/>
              <a:t>var</a:t>
            </a:r>
            <a:r>
              <a:rPr lang="en-US" sz="2000" dirty="0" smtClean="0">
                <a:effectLst/>
              </a:rPr>
              <a:t> name </a:t>
            </a:r>
            <a:r>
              <a:rPr lang="en-US" sz="2000" dirty="0"/>
              <a:t>=</a:t>
            </a:r>
            <a:r>
              <a:rPr lang="en-US" sz="2000" dirty="0" smtClean="0">
                <a:effectLst/>
              </a:rPr>
              <a:t> </a:t>
            </a:r>
            <a:r>
              <a:rPr lang="en-US" sz="2000" dirty="0"/>
              <a:t>"Ali";</a:t>
            </a:r>
            <a:r>
              <a:rPr lang="en-US" sz="2000" dirty="0" smtClean="0">
                <a:effectLst/>
              </a:rPr>
              <a:t> </a:t>
            </a:r>
          </a:p>
          <a:p>
            <a:pPr marL="0" indent="0">
              <a:buNone/>
            </a:pPr>
            <a:r>
              <a:rPr lang="en-US" sz="2000" dirty="0" err="1" smtClean="0"/>
              <a:t>var</a:t>
            </a:r>
            <a:r>
              <a:rPr lang="en-US" sz="2000" smtClean="0">
                <a:effectLst/>
              </a:rPr>
              <a:t> </a:t>
            </a:r>
            <a:r>
              <a:rPr lang="en-US" sz="2000" smtClean="0">
                <a:effectLst/>
              </a:rPr>
              <a:t>money</a:t>
            </a:r>
            <a:r>
              <a:rPr lang="en-US" sz="2000" smtClean="0"/>
              <a:t>=</a:t>
            </a:r>
            <a:r>
              <a:rPr lang="en-US" sz="2000" smtClean="0">
                <a:effectLst/>
              </a:rPr>
              <a:t> </a:t>
            </a:r>
            <a:r>
              <a:rPr lang="en-US" sz="2000" dirty="0" smtClean="0"/>
              <a:t>2000.50;</a:t>
            </a:r>
            <a:r>
              <a:rPr lang="en-US" sz="2000" dirty="0" smtClean="0">
                <a:effectLst/>
              </a:rPr>
              <a:t> </a:t>
            </a:r>
            <a:br>
              <a:rPr lang="en-US" sz="2000" dirty="0" smtClean="0">
                <a:effectLst/>
              </a:rPr>
            </a:br>
            <a:r>
              <a:rPr lang="en-US" sz="2000" dirty="0" smtClean="0"/>
              <a:t>&lt;/</a:t>
            </a:r>
            <a:r>
              <a:rPr lang="en-US" sz="2000" dirty="0"/>
              <a:t>script&gt;</a:t>
            </a:r>
          </a:p>
        </p:txBody>
      </p:sp>
    </p:spTree>
    <p:extLst>
      <p:ext uri="{BB962C8B-B14F-4D97-AF65-F5344CB8AC3E}">
        <p14:creationId xmlns:p14="http://schemas.microsoft.com/office/powerpoint/2010/main" val="311115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marL="0" indent="0">
              <a:buNone/>
            </a:pPr>
            <a:r>
              <a:rPr lang="en-US" sz="1800" dirty="0"/>
              <a:t>&lt;script</a:t>
            </a:r>
            <a:r>
              <a:rPr lang="en-US" sz="1800" dirty="0" smtClean="0">
                <a:effectLst/>
              </a:rPr>
              <a:t> </a:t>
            </a:r>
            <a:r>
              <a:rPr lang="en-US" sz="1800" dirty="0"/>
              <a:t>type</a:t>
            </a:r>
            <a:r>
              <a:rPr lang="en-US" sz="1800" dirty="0" smtClean="0">
                <a:effectLst/>
              </a:rPr>
              <a:t> </a:t>
            </a:r>
            <a:r>
              <a:rPr lang="en-US" sz="1800" dirty="0"/>
              <a:t>=</a:t>
            </a:r>
            <a:r>
              <a:rPr lang="en-US" sz="1800" dirty="0" smtClean="0">
                <a:effectLst/>
              </a:rPr>
              <a:t> </a:t>
            </a:r>
            <a:r>
              <a:rPr lang="en-US" sz="1800" dirty="0"/>
              <a:t>"text/</a:t>
            </a:r>
            <a:r>
              <a:rPr lang="en-US" sz="1800" dirty="0" err="1"/>
              <a:t>javascript</a:t>
            </a:r>
            <a:r>
              <a:rPr lang="en-US" sz="1800" dirty="0"/>
              <a:t>"&gt;</a:t>
            </a:r>
            <a:r>
              <a:rPr lang="en-US" sz="1800" dirty="0" smtClean="0">
                <a:effectLst/>
              </a:rPr>
              <a:t> </a:t>
            </a:r>
          </a:p>
          <a:p>
            <a:pPr marL="0" indent="0">
              <a:buNone/>
            </a:pPr>
            <a:r>
              <a:rPr lang="en-US" sz="1800" dirty="0" smtClean="0"/>
              <a:t> </a:t>
            </a:r>
            <a:r>
              <a:rPr lang="en-US" sz="1800" dirty="0" err="1" smtClean="0"/>
              <a:t>var</a:t>
            </a:r>
            <a:r>
              <a:rPr lang="en-US" sz="1800" dirty="0" smtClean="0">
                <a:effectLst/>
              </a:rPr>
              <a:t> </a:t>
            </a:r>
            <a:r>
              <a:rPr lang="en-US" sz="1800" dirty="0" err="1" smtClean="0">
                <a:effectLst/>
              </a:rPr>
              <a:t>myVar</a:t>
            </a:r>
            <a:r>
              <a:rPr lang="en-US" sz="1800" dirty="0" smtClean="0">
                <a:effectLst/>
              </a:rPr>
              <a:t> </a:t>
            </a:r>
            <a:r>
              <a:rPr lang="en-US" sz="1800" dirty="0"/>
              <a:t>=</a:t>
            </a:r>
            <a:r>
              <a:rPr lang="en-US" sz="1800" dirty="0" smtClean="0">
                <a:effectLst/>
              </a:rPr>
              <a:t> </a:t>
            </a:r>
            <a:r>
              <a:rPr lang="en-US" sz="1800" dirty="0"/>
              <a:t>"global";</a:t>
            </a:r>
            <a:r>
              <a:rPr lang="en-US" sz="1800" dirty="0" smtClean="0">
                <a:effectLst/>
              </a:rPr>
              <a:t> </a:t>
            </a:r>
          </a:p>
          <a:p>
            <a:pPr marL="0" indent="0">
              <a:buNone/>
            </a:pPr>
            <a:r>
              <a:rPr lang="en-US" sz="1800" dirty="0" smtClean="0"/>
              <a:t>function</a:t>
            </a:r>
            <a:r>
              <a:rPr lang="en-US" sz="1800" dirty="0" smtClean="0">
                <a:effectLst/>
              </a:rPr>
              <a:t>  </a:t>
            </a:r>
            <a:r>
              <a:rPr lang="en-US" sz="1800" dirty="0" err="1" smtClean="0">
                <a:effectLst/>
              </a:rPr>
              <a:t>checkscope</a:t>
            </a:r>
            <a:r>
              <a:rPr lang="en-US" sz="1800" dirty="0"/>
              <a:t>(</a:t>
            </a:r>
            <a:r>
              <a:rPr lang="en-US" sz="1800" dirty="0" smtClean="0">
                <a:effectLst/>
              </a:rPr>
              <a:t> </a:t>
            </a:r>
            <a:r>
              <a:rPr lang="en-US" sz="1800" dirty="0"/>
              <a:t>)</a:t>
            </a:r>
            <a:r>
              <a:rPr lang="en-US" sz="1800" dirty="0" smtClean="0">
                <a:effectLst/>
              </a:rPr>
              <a:t> </a:t>
            </a:r>
            <a:r>
              <a:rPr lang="en-US" sz="1800" dirty="0"/>
              <a:t>{</a:t>
            </a:r>
            <a:r>
              <a:rPr lang="en-US" sz="1800" dirty="0" smtClean="0">
                <a:effectLst/>
              </a:rPr>
              <a:t> </a:t>
            </a:r>
          </a:p>
          <a:p>
            <a:pPr marL="0" indent="0">
              <a:buNone/>
            </a:pPr>
            <a:r>
              <a:rPr lang="en-US" sz="1800" dirty="0" err="1" smtClean="0"/>
              <a:t>var</a:t>
            </a:r>
            <a:r>
              <a:rPr lang="en-US" sz="1800" dirty="0" smtClean="0">
                <a:effectLst/>
              </a:rPr>
              <a:t> </a:t>
            </a:r>
            <a:r>
              <a:rPr lang="en-US" sz="1800" dirty="0" err="1" smtClean="0">
                <a:effectLst/>
              </a:rPr>
              <a:t>myVar</a:t>
            </a:r>
            <a:r>
              <a:rPr lang="en-US" sz="1800" dirty="0" smtClean="0">
                <a:effectLst/>
              </a:rPr>
              <a:t> </a:t>
            </a:r>
            <a:r>
              <a:rPr lang="en-US" sz="1800" dirty="0"/>
              <a:t>=</a:t>
            </a:r>
            <a:r>
              <a:rPr lang="en-US" sz="1800" dirty="0" smtClean="0">
                <a:effectLst/>
              </a:rPr>
              <a:t> </a:t>
            </a:r>
            <a:r>
              <a:rPr lang="en-US" sz="1800" dirty="0"/>
              <a:t>"local";</a:t>
            </a:r>
            <a:r>
              <a:rPr lang="en-US" sz="1800" dirty="0" smtClean="0">
                <a:effectLst/>
              </a:rPr>
              <a:t> </a:t>
            </a:r>
            <a:endParaRPr lang="en-US" sz="1800" dirty="0" smtClean="0"/>
          </a:p>
          <a:p>
            <a:pPr marL="0" indent="0">
              <a:buNone/>
            </a:pPr>
            <a:r>
              <a:rPr lang="en-US" sz="1800" dirty="0" smtClean="0">
                <a:effectLst/>
              </a:rPr>
              <a:t> </a:t>
            </a:r>
            <a:r>
              <a:rPr lang="en-US" sz="1800" dirty="0" err="1" smtClean="0">
                <a:effectLst/>
              </a:rPr>
              <a:t>document</a:t>
            </a:r>
            <a:r>
              <a:rPr lang="en-US" sz="1800" dirty="0" err="1"/>
              <a:t>.</a:t>
            </a:r>
            <a:r>
              <a:rPr lang="en-US" sz="1800" dirty="0" err="1" smtClean="0">
                <a:effectLst/>
              </a:rPr>
              <a:t>write</a:t>
            </a:r>
            <a:r>
              <a:rPr lang="en-US" sz="1800" dirty="0"/>
              <a:t>(</a:t>
            </a:r>
            <a:r>
              <a:rPr lang="en-US" sz="1800" dirty="0" err="1" smtClean="0">
                <a:effectLst/>
              </a:rPr>
              <a:t>myVar</a:t>
            </a:r>
            <a:r>
              <a:rPr lang="en-US" sz="1800" dirty="0"/>
              <a:t>);</a:t>
            </a:r>
            <a:r>
              <a:rPr lang="en-US" sz="1800" dirty="0" smtClean="0">
                <a:effectLst/>
              </a:rPr>
              <a:t> </a:t>
            </a:r>
          </a:p>
          <a:p>
            <a:pPr marL="0" indent="0">
              <a:buNone/>
            </a:pPr>
            <a:r>
              <a:rPr lang="en-US" sz="1800" dirty="0" smtClean="0"/>
              <a:t>}</a:t>
            </a:r>
            <a:r>
              <a:rPr lang="en-US" sz="1800" dirty="0" smtClean="0">
                <a:effectLst/>
              </a:rPr>
              <a:t> </a:t>
            </a:r>
          </a:p>
          <a:p>
            <a:pPr marL="0" indent="0">
              <a:buNone/>
            </a:pPr>
            <a:r>
              <a:rPr lang="en-US" sz="1800" dirty="0" smtClean="0"/>
              <a:t>&lt;/</a:t>
            </a:r>
            <a:r>
              <a:rPr lang="en-US" sz="1800" dirty="0"/>
              <a:t>script</a:t>
            </a:r>
            <a:r>
              <a:rPr lang="en-US" sz="1800" dirty="0" smtClean="0"/>
              <a:t>&gt;</a:t>
            </a:r>
          </a:p>
          <a:p>
            <a:pPr marL="0" indent="0">
              <a:buNone/>
            </a:pPr>
            <a:endParaRPr lang="en-US" sz="1800" dirty="0"/>
          </a:p>
          <a:p>
            <a:pPr marL="0" indent="0">
              <a:buNone/>
            </a:pPr>
            <a:r>
              <a:rPr lang="en-US" dirty="0"/>
              <a:t>JavaScript Reserved </a:t>
            </a:r>
            <a:r>
              <a:rPr lang="en-US" dirty="0" smtClean="0"/>
              <a:t>Words don’t use as a variable </a:t>
            </a:r>
            <a:endParaRPr lang="en-US" dirty="0"/>
          </a:p>
          <a:p>
            <a:pPr marL="0" indent="0">
              <a:buNone/>
            </a:pPr>
            <a:endParaRPr lang="en-US" sz="1800" dirty="0"/>
          </a:p>
        </p:txBody>
      </p:sp>
    </p:spTree>
    <p:extLst>
      <p:ext uri="{BB962C8B-B14F-4D97-AF65-F5344CB8AC3E}">
        <p14:creationId xmlns:p14="http://schemas.microsoft.com/office/powerpoint/2010/main" val="184561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                          Comment </a:t>
            </a:r>
          </a:p>
          <a:p>
            <a:pPr marL="0" indent="0">
              <a:buNone/>
            </a:pPr>
            <a:r>
              <a:rPr lang="en-US" dirty="0"/>
              <a:t>// Change heading:</a:t>
            </a:r>
            <a:br>
              <a:rPr lang="en-US" dirty="0"/>
            </a:br>
            <a:r>
              <a:rPr lang="en-US" dirty="0" err="1"/>
              <a:t>document.getElementById</a:t>
            </a:r>
            <a:r>
              <a:rPr lang="en-US" dirty="0"/>
              <a:t>("</a:t>
            </a:r>
            <a:r>
              <a:rPr lang="en-US" dirty="0" err="1"/>
              <a:t>myH</a:t>
            </a:r>
            <a:r>
              <a:rPr lang="en-US" dirty="0"/>
              <a:t>").</a:t>
            </a:r>
            <a:r>
              <a:rPr lang="en-US" dirty="0" err="1"/>
              <a:t>innerHTML</a:t>
            </a:r>
            <a:r>
              <a:rPr lang="en-US" dirty="0"/>
              <a:t> = "My First Page</a:t>
            </a:r>
            <a:r>
              <a:rPr lang="en-US" dirty="0" smtClean="0"/>
              <a:t>";</a:t>
            </a:r>
          </a:p>
          <a:p>
            <a:pPr marL="0" indent="0">
              <a:buNone/>
            </a:pPr>
            <a:r>
              <a:rPr lang="en-US" dirty="0" smtClean="0"/>
              <a:t>/*Change </a:t>
            </a:r>
            <a:r>
              <a:rPr lang="en-US" dirty="0" err="1" smtClean="0"/>
              <a:t>heading:</a:t>
            </a:r>
            <a:r>
              <a:rPr lang="en-US" dirty="0" err="1"/>
              <a:t>Change</a:t>
            </a:r>
            <a:r>
              <a:rPr lang="en-US" dirty="0"/>
              <a:t> heading:</a:t>
            </a:r>
          </a:p>
          <a:p>
            <a:pPr marL="0" indent="0">
              <a:buNone/>
            </a:pPr>
            <a:r>
              <a:rPr lang="en-US" dirty="0"/>
              <a:t>Change </a:t>
            </a:r>
            <a:r>
              <a:rPr lang="en-US" dirty="0" smtClean="0"/>
              <a:t>heading: Change </a:t>
            </a:r>
            <a:r>
              <a:rPr lang="en-US" dirty="0" err="1" smtClean="0"/>
              <a:t>heading:</a:t>
            </a:r>
            <a:r>
              <a:rPr lang="en-US" dirty="0" err="1"/>
              <a:t>Change</a:t>
            </a:r>
            <a:r>
              <a:rPr lang="en-US" dirty="0"/>
              <a:t> </a:t>
            </a:r>
            <a:r>
              <a:rPr lang="en-US" dirty="0" err="1" smtClean="0"/>
              <a:t>heading:</a:t>
            </a:r>
            <a:r>
              <a:rPr lang="en-US" dirty="0" err="1"/>
              <a:t>Change</a:t>
            </a:r>
            <a:r>
              <a:rPr lang="en-US" dirty="0"/>
              <a:t> heading</a:t>
            </a: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372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598</Words>
  <Application>Microsoft Office PowerPoint</Application>
  <PresentationFormat>On-screen Show (4:3)</PresentationFormat>
  <Paragraphs>246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What is Javascript ? </vt:lpstr>
      <vt:lpstr>PowerPoint Presentation</vt:lpstr>
      <vt:lpstr>PowerPoint Presentation</vt:lpstr>
      <vt:lpstr>PowerPoint Presentation</vt:lpstr>
      <vt:lpstr>Syntax</vt:lpstr>
      <vt:lpstr>PowerPoint Presentation</vt:lpstr>
      <vt:lpstr>Variable </vt:lpstr>
      <vt:lpstr>PowerPoint Presentation</vt:lpstr>
      <vt:lpstr>PowerPoint Presentation</vt:lpstr>
      <vt:lpstr>  Javascript Data Type</vt:lpstr>
      <vt:lpstr>PowerPoint Presentation</vt:lpstr>
      <vt:lpstr>Functions</vt:lpstr>
      <vt:lpstr>Javascript Objects</vt:lpstr>
      <vt:lpstr> JavaScript Scope </vt:lpstr>
      <vt:lpstr>Js Event</vt:lpstr>
      <vt:lpstr>Js Event Exmple </vt:lpstr>
      <vt:lpstr> JavaScript DOM </vt:lpstr>
      <vt:lpstr>document.getElementById()</vt:lpstr>
      <vt:lpstr>document.getElementsByName()</vt:lpstr>
      <vt:lpstr>document.getElementsByTagName()</vt:lpstr>
      <vt:lpstr>JS innerTEXT property</vt:lpstr>
      <vt:lpstr> Js innerHTML Template  </vt:lpstr>
      <vt:lpstr>Javascript Operator</vt:lpstr>
      <vt:lpstr>PowerPoint Presentation</vt:lpstr>
      <vt:lpstr>PowerPoint Presentation</vt:lpstr>
      <vt:lpstr>Logical (or Relational) Operators </vt:lpstr>
      <vt:lpstr>Assignment Operators </vt:lpstr>
      <vt:lpstr>Conditional barnching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Rashed khan</dc:creator>
  <cp:lastModifiedBy>USSL-IDB</cp:lastModifiedBy>
  <cp:revision>108</cp:revision>
  <dcterms:created xsi:type="dcterms:W3CDTF">2017-03-09T05:22:43Z</dcterms:created>
  <dcterms:modified xsi:type="dcterms:W3CDTF">2017-05-11T10:32:43Z</dcterms:modified>
</cp:coreProperties>
</file>