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uz" userId="8f5bbe6ffb2df8d7" providerId="LiveId" clId="{D199AC63-1173-492F-AC6B-2356980396E0}"/>
    <pc:docChg chg="custSel addSld modSld">
      <pc:chgData name="Rifat uz" userId="8f5bbe6ffb2df8d7" providerId="LiveId" clId="{D199AC63-1173-492F-AC6B-2356980396E0}" dt="2022-11-07T04:15:03.920" v="1842"/>
      <pc:docMkLst>
        <pc:docMk/>
      </pc:docMkLst>
      <pc:sldChg chg="modSp mod setBg">
        <pc:chgData name="Rifat uz" userId="8f5bbe6ffb2df8d7" providerId="LiveId" clId="{D199AC63-1173-492F-AC6B-2356980396E0}" dt="2022-10-23T20:31:26.330" v="268" actId="2711"/>
        <pc:sldMkLst>
          <pc:docMk/>
          <pc:sldMk cId="1644130342" sldId="256"/>
        </pc:sldMkLst>
        <pc:spChg chg="mod">
          <ac:chgData name="Rifat uz" userId="8f5bbe6ffb2df8d7" providerId="LiveId" clId="{D199AC63-1173-492F-AC6B-2356980396E0}" dt="2022-10-23T20:31:26.330" v="268" actId="2711"/>
          <ac:spMkLst>
            <pc:docMk/>
            <pc:sldMk cId="1644130342" sldId="256"/>
            <ac:spMk id="2" creationId="{FC519F59-1347-361C-409C-647AEE06E1F7}"/>
          </ac:spMkLst>
        </pc:spChg>
      </pc:sldChg>
      <pc:sldChg chg="addSp delSp modSp mod">
        <pc:chgData name="Rifat uz" userId="8f5bbe6ffb2df8d7" providerId="LiveId" clId="{D199AC63-1173-492F-AC6B-2356980396E0}" dt="2022-10-24T09:16:28.699" v="1389" actId="1076"/>
        <pc:sldMkLst>
          <pc:docMk/>
          <pc:sldMk cId="485053750" sldId="257"/>
        </pc:sldMkLst>
        <pc:spChg chg="mod">
          <ac:chgData name="Rifat uz" userId="8f5bbe6ffb2df8d7" providerId="LiveId" clId="{D199AC63-1173-492F-AC6B-2356980396E0}" dt="2022-10-24T08:43:54.985" v="785" actId="113"/>
          <ac:spMkLst>
            <pc:docMk/>
            <pc:sldMk cId="485053750" sldId="257"/>
            <ac:spMk id="2" creationId="{C3A06ACB-84FE-BFFF-7D74-14B513D24338}"/>
          </ac:spMkLst>
        </pc:spChg>
        <pc:spChg chg="add mod">
          <ac:chgData name="Rifat uz" userId="8f5bbe6ffb2df8d7" providerId="LiveId" clId="{D199AC63-1173-492F-AC6B-2356980396E0}" dt="2022-10-24T09:16:28.699" v="1389" actId="1076"/>
          <ac:spMkLst>
            <pc:docMk/>
            <pc:sldMk cId="485053750" sldId="257"/>
            <ac:spMk id="25" creationId="{9A7B1CFF-4511-B6C7-C771-DD5CF714D95A}"/>
          </ac:spMkLst>
        </pc:spChg>
        <pc:graphicFrameChg chg="mod modGraphic">
          <ac:chgData name="Rifat uz" userId="8f5bbe6ffb2df8d7" providerId="LiveId" clId="{D199AC63-1173-492F-AC6B-2356980396E0}" dt="2022-10-24T09:16:11.194" v="1388" actId="1076"/>
          <ac:graphicFrameMkLst>
            <pc:docMk/>
            <pc:sldMk cId="485053750" sldId="257"/>
            <ac:graphicFrameMk id="14" creationId="{420AB5C9-A78F-A1C1-A01F-3166AB564565}"/>
          </ac:graphicFrameMkLst>
        </pc:graphicFrameChg>
        <pc:cxnChg chg="del mod">
          <ac:chgData name="Rifat uz" userId="8f5bbe6ffb2df8d7" providerId="LiveId" clId="{D199AC63-1173-492F-AC6B-2356980396E0}" dt="2022-10-23T20:22:27.270" v="29" actId="478"/>
          <ac:cxnSpMkLst>
            <pc:docMk/>
            <pc:sldMk cId="485053750" sldId="257"/>
            <ac:cxnSpMk id="7" creationId="{D82B5190-C7CA-1453-E3D6-702B67DF1F96}"/>
          </ac:cxnSpMkLst>
        </pc:cxnChg>
        <pc:cxnChg chg="add del mod">
          <ac:chgData name="Rifat uz" userId="8f5bbe6ffb2df8d7" providerId="LiveId" clId="{D199AC63-1173-492F-AC6B-2356980396E0}" dt="2022-10-23T20:22:31.251" v="30" actId="478"/>
          <ac:cxnSpMkLst>
            <pc:docMk/>
            <pc:sldMk cId="485053750" sldId="257"/>
            <ac:cxnSpMk id="16" creationId="{FD57C80B-166A-8A63-6139-930C5849D470}"/>
          </ac:cxnSpMkLst>
        </pc:cxnChg>
        <pc:cxnChg chg="add del mod">
          <ac:chgData name="Rifat uz" userId="8f5bbe6ffb2df8d7" providerId="LiveId" clId="{D199AC63-1173-492F-AC6B-2356980396E0}" dt="2022-10-23T20:22:36.999" v="31" actId="478"/>
          <ac:cxnSpMkLst>
            <pc:docMk/>
            <pc:sldMk cId="485053750" sldId="257"/>
            <ac:cxnSpMk id="22" creationId="{A34FA099-24AF-FF66-C5E1-E892BF574231}"/>
          </ac:cxnSpMkLst>
        </pc:cxnChg>
      </pc:sldChg>
      <pc:sldChg chg="modSp add mod">
        <pc:chgData name="Rifat uz" userId="8f5bbe6ffb2df8d7" providerId="LiveId" clId="{D199AC63-1173-492F-AC6B-2356980396E0}" dt="2022-10-24T09:16:52.351" v="1391" actId="1076"/>
        <pc:sldMkLst>
          <pc:docMk/>
          <pc:sldMk cId="3779552414" sldId="258"/>
        </pc:sldMkLst>
        <pc:spChg chg="mod">
          <ac:chgData name="Rifat uz" userId="8f5bbe6ffb2df8d7" providerId="LiveId" clId="{D199AC63-1173-492F-AC6B-2356980396E0}" dt="2022-10-24T09:12:44.726" v="1316" actId="113"/>
          <ac:spMkLst>
            <pc:docMk/>
            <pc:sldMk cId="3779552414" sldId="258"/>
            <ac:spMk id="2" creationId="{C3A06ACB-84FE-BFFF-7D74-14B513D24338}"/>
          </ac:spMkLst>
        </pc:spChg>
        <pc:spChg chg="mod">
          <ac:chgData name="Rifat uz" userId="8f5bbe6ffb2df8d7" providerId="LiveId" clId="{D199AC63-1173-492F-AC6B-2356980396E0}" dt="2022-10-24T09:16:52.351" v="1391" actId="1076"/>
          <ac:spMkLst>
            <pc:docMk/>
            <pc:sldMk cId="3779552414" sldId="258"/>
            <ac:spMk id="25" creationId="{9A7B1CFF-4511-B6C7-C771-DD5CF714D95A}"/>
          </ac:spMkLst>
        </pc:spChg>
        <pc:graphicFrameChg chg="mod">
          <ac:chgData name="Rifat uz" userId="8f5bbe6ffb2df8d7" providerId="LiveId" clId="{D199AC63-1173-492F-AC6B-2356980396E0}" dt="2022-10-24T09:16:46.853" v="1390" actId="1076"/>
          <ac:graphicFrameMkLst>
            <pc:docMk/>
            <pc:sldMk cId="3779552414" sldId="258"/>
            <ac:graphicFrameMk id="14" creationId="{420AB5C9-A78F-A1C1-A01F-3166AB564565}"/>
          </ac:graphicFrameMkLst>
        </pc:graphicFrameChg>
      </pc:sldChg>
      <pc:sldChg chg="modSp add mod">
        <pc:chgData name="Rifat uz" userId="8f5bbe6ffb2df8d7" providerId="LiveId" clId="{D199AC63-1173-492F-AC6B-2356980396E0}" dt="2022-11-07T04:07:56.040" v="1714" actId="12"/>
        <pc:sldMkLst>
          <pc:docMk/>
          <pc:sldMk cId="3722174834" sldId="259"/>
        </pc:sldMkLst>
        <pc:spChg chg="mod">
          <ac:chgData name="Rifat uz" userId="8f5bbe6ffb2df8d7" providerId="LiveId" clId="{D199AC63-1173-492F-AC6B-2356980396E0}" dt="2022-10-23T20:32:30.691" v="276" actId="14100"/>
          <ac:spMkLst>
            <pc:docMk/>
            <pc:sldMk cId="3722174834" sldId="259"/>
            <ac:spMk id="2" creationId="{C3A06ACB-84FE-BFFF-7D74-14B513D24338}"/>
          </ac:spMkLst>
        </pc:spChg>
        <pc:spChg chg="mod">
          <ac:chgData name="Rifat uz" userId="8f5bbe6ffb2df8d7" providerId="LiveId" clId="{D199AC63-1173-492F-AC6B-2356980396E0}" dt="2022-11-07T04:07:56.040" v="1714" actId="12"/>
          <ac:spMkLst>
            <pc:docMk/>
            <pc:sldMk cId="3722174834" sldId="259"/>
            <ac:spMk id="25" creationId="{9A7B1CFF-4511-B6C7-C771-DD5CF714D95A}"/>
          </ac:spMkLst>
        </pc:spChg>
      </pc:sldChg>
      <pc:sldChg chg="modSp add mod">
        <pc:chgData name="Rifat uz" userId="8f5bbe6ffb2df8d7" providerId="LiveId" clId="{D199AC63-1173-492F-AC6B-2356980396E0}" dt="2022-11-07T04:15:03.920" v="1842"/>
        <pc:sldMkLst>
          <pc:docMk/>
          <pc:sldMk cId="3478693287" sldId="260"/>
        </pc:sldMkLst>
        <pc:spChg chg="mod">
          <ac:chgData name="Rifat uz" userId="8f5bbe6ffb2df8d7" providerId="LiveId" clId="{D199AC63-1173-492F-AC6B-2356980396E0}" dt="2022-10-23T20:32:22.957" v="275" actId="14100"/>
          <ac:spMkLst>
            <pc:docMk/>
            <pc:sldMk cId="3478693287" sldId="260"/>
            <ac:spMk id="2" creationId="{C3A06ACB-84FE-BFFF-7D74-14B513D24338}"/>
          </ac:spMkLst>
        </pc:spChg>
        <pc:spChg chg="mod">
          <ac:chgData name="Rifat uz" userId="8f5bbe6ffb2df8d7" providerId="LiveId" clId="{D199AC63-1173-492F-AC6B-2356980396E0}" dt="2022-11-07T04:15:03.920" v="1842"/>
          <ac:spMkLst>
            <pc:docMk/>
            <pc:sldMk cId="3478693287" sldId="260"/>
            <ac:spMk id="25" creationId="{9A7B1CFF-4511-B6C7-C771-DD5CF714D95A}"/>
          </ac:spMkLst>
        </pc:spChg>
      </pc:sldChg>
      <pc:sldChg chg="delSp modSp new mod setBg">
        <pc:chgData name="Rifat uz" userId="8f5bbe6ffb2df8d7" providerId="LiveId" clId="{D199AC63-1173-492F-AC6B-2356980396E0}" dt="2022-10-23T20:33:24.394" v="281" actId="207"/>
        <pc:sldMkLst>
          <pc:docMk/>
          <pc:sldMk cId="3996645774" sldId="261"/>
        </pc:sldMkLst>
        <pc:spChg chg="mod">
          <ac:chgData name="Rifat uz" userId="8f5bbe6ffb2df8d7" providerId="LiveId" clId="{D199AC63-1173-492F-AC6B-2356980396E0}" dt="2022-10-23T20:33:24.394" v="281" actId="207"/>
          <ac:spMkLst>
            <pc:docMk/>
            <pc:sldMk cId="3996645774" sldId="261"/>
            <ac:spMk id="2" creationId="{AEA079D7-54D0-EC1E-A64A-8C04C25D270B}"/>
          </ac:spMkLst>
        </pc:spChg>
        <pc:spChg chg="del">
          <ac:chgData name="Rifat uz" userId="8f5bbe6ffb2df8d7" providerId="LiveId" clId="{D199AC63-1173-492F-AC6B-2356980396E0}" dt="2022-10-23T20:29:39.189" v="260" actId="478"/>
          <ac:spMkLst>
            <pc:docMk/>
            <pc:sldMk cId="3996645774" sldId="261"/>
            <ac:spMk id="3" creationId="{DB868E11-E824-608D-FCD0-915061AD2A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39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48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B5FA-867B-4800-B94F-21BD4B28E86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80BBB0-0FB4-44CF-BE34-7A3DFA03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9F59-1347-361C-409C-647AEE06E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JMeter Load Test 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6441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6ACB-84FE-BFFF-7D74-14B513D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7250"/>
            <a:ext cx="9279466" cy="10731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Timestamp, Elapsed, Label, Response code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20AB5C9-A78F-A1C1-A01F-3166AB564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02612"/>
              </p:ext>
            </p:extLst>
          </p:nvPr>
        </p:nvGraphicFramePr>
        <p:xfrm>
          <a:off x="641179" y="1796535"/>
          <a:ext cx="11296644" cy="1570301"/>
        </p:xfrm>
        <a:graphic>
          <a:graphicData uri="http://schemas.openxmlformats.org/drawingml/2006/table">
            <a:tbl>
              <a:tblPr/>
              <a:tblGrid>
                <a:gridCol w="692900">
                  <a:extLst>
                    <a:ext uri="{9D8B030D-6E8A-4147-A177-3AD203B41FA5}">
                      <a16:colId xmlns:a16="http://schemas.microsoft.com/office/drawing/2014/main" val="2576478400"/>
                    </a:ext>
                  </a:extLst>
                </a:gridCol>
                <a:gridCol w="507250">
                  <a:extLst>
                    <a:ext uri="{9D8B030D-6E8A-4147-A177-3AD203B41FA5}">
                      <a16:colId xmlns:a16="http://schemas.microsoft.com/office/drawing/2014/main" val="2895689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621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540478"/>
                    </a:ext>
                  </a:extLst>
                </a:gridCol>
                <a:gridCol w="778436">
                  <a:extLst>
                    <a:ext uri="{9D8B030D-6E8A-4147-A177-3AD203B41FA5}">
                      <a16:colId xmlns:a16="http://schemas.microsoft.com/office/drawing/2014/main" val="950206972"/>
                    </a:ext>
                  </a:extLst>
                </a:gridCol>
                <a:gridCol w="745564">
                  <a:extLst>
                    <a:ext uri="{9D8B030D-6E8A-4147-A177-3AD203B41FA5}">
                      <a16:colId xmlns:a16="http://schemas.microsoft.com/office/drawing/2014/main" val="3417419426"/>
                    </a:ext>
                  </a:extLst>
                </a:gridCol>
                <a:gridCol w="579904">
                  <a:extLst>
                    <a:ext uri="{9D8B030D-6E8A-4147-A177-3AD203B41FA5}">
                      <a16:colId xmlns:a16="http://schemas.microsoft.com/office/drawing/2014/main" val="1490447591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651084462"/>
                    </a:ext>
                  </a:extLst>
                </a:gridCol>
                <a:gridCol w="973512">
                  <a:extLst>
                    <a:ext uri="{9D8B030D-6E8A-4147-A177-3AD203B41FA5}">
                      <a16:colId xmlns:a16="http://schemas.microsoft.com/office/drawing/2014/main" val="64046844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84266198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97215704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08079575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68896654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509787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3153344592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21114674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141212699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SentBytes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Idletime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35838863"/>
                  </a:ext>
                </a:extLst>
              </a:tr>
              <a:tr h="941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1.67E+12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Group 1-2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https://rangers-bikes.firebaseapp.com/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822768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A7B1CFF-4511-B6C7-C771-DD5CF714D95A}"/>
              </a:ext>
            </a:extLst>
          </p:cNvPr>
          <p:cNvSpPr txBox="1"/>
          <p:nvPr/>
        </p:nvSpPr>
        <p:spPr>
          <a:xfrm>
            <a:off x="641179" y="3678801"/>
            <a:ext cx="10293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Timestamp-</a:t>
            </a:r>
            <a:r>
              <a:rPr lang="en-US" dirty="0"/>
              <a:t> Current time and date in Epoch. ( 1665959285787 = Human Readable time is 2022-10-23, 19:36:44).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Elapsed-</a:t>
            </a:r>
            <a:r>
              <a:rPr lang="en-US" dirty="0"/>
              <a:t> Measured by the time from the first movement of sending data and the time of the last byte of receiving a response. ( Elapsed time = Latency time + Download time 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Label-</a:t>
            </a:r>
            <a:r>
              <a:rPr lang="en-US" dirty="0"/>
              <a:t> Defined the Sampler name of the HTTP request to make it specific.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Response code- </a:t>
            </a:r>
            <a:r>
              <a:rPr lang="en-US" dirty="0"/>
              <a:t>For checking and validating the request of the server with response codes like 200(OK),400(Invalid syntax), 500(Internal server error), etc.</a:t>
            </a:r>
          </a:p>
        </p:txBody>
      </p:sp>
    </p:spTree>
    <p:extLst>
      <p:ext uri="{BB962C8B-B14F-4D97-AF65-F5344CB8AC3E}">
        <p14:creationId xmlns:p14="http://schemas.microsoft.com/office/powerpoint/2010/main" val="4850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6ACB-84FE-BFFF-7D74-14B513D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4550"/>
            <a:ext cx="10416116" cy="10858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Response msg, Thread Name, Data Type, Success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20AB5C9-A78F-A1C1-A01F-3166AB564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241487"/>
              </p:ext>
            </p:extLst>
          </p:nvPr>
        </p:nvGraphicFramePr>
        <p:xfrm>
          <a:off x="580769" y="1765643"/>
          <a:ext cx="11296644" cy="1570301"/>
        </p:xfrm>
        <a:graphic>
          <a:graphicData uri="http://schemas.openxmlformats.org/drawingml/2006/table">
            <a:tbl>
              <a:tblPr/>
              <a:tblGrid>
                <a:gridCol w="692900">
                  <a:extLst>
                    <a:ext uri="{9D8B030D-6E8A-4147-A177-3AD203B41FA5}">
                      <a16:colId xmlns:a16="http://schemas.microsoft.com/office/drawing/2014/main" val="2576478400"/>
                    </a:ext>
                  </a:extLst>
                </a:gridCol>
                <a:gridCol w="507250">
                  <a:extLst>
                    <a:ext uri="{9D8B030D-6E8A-4147-A177-3AD203B41FA5}">
                      <a16:colId xmlns:a16="http://schemas.microsoft.com/office/drawing/2014/main" val="2895689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621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540478"/>
                    </a:ext>
                  </a:extLst>
                </a:gridCol>
                <a:gridCol w="778436">
                  <a:extLst>
                    <a:ext uri="{9D8B030D-6E8A-4147-A177-3AD203B41FA5}">
                      <a16:colId xmlns:a16="http://schemas.microsoft.com/office/drawing/2014/main" val="950206972"/>
                    </a:ext>
                  </a:extLst>
                </a:gridCol>
                <a:gridCol w="745564">
                  <a:extLst>
                    <a:ext uri="{9D8B030D-6E8A-4147-A177-3AD203B41FA5}">
                      <a16:colId xmlns:a16="http://schemas.microsoft.com/office/drawing/2014/main" val="3417419426"/>
                    </a:ext>
                  </a:extLst>
                </a:gridCol>
                <a:gridCol w="579904">
                  <a:extLst>
                    <a:ext uri="{9D8B030D-6E8A-4147-A177-3AD203B41FA5}">
                      <a16:colId xmlns:a16="http://schemas.microsoft.com/office/drawing/2014/main" val="1490447591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651084462"/>
                    </a:ext>
                  </a:extLst>
                </a:gridCol>
                <a:gridCol w="973512">
                  <a:extLst>
                    <a:ext uri="{9D8B030D-6E8A-4147-A177-3AD203B41FA5}">
                      <a16:colId xmlns:a16="http://schemas.microsoft.com/office/drawing/2014/main" val="64046844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84266198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97215704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08079575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68896654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509787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3153344592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21114674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141212699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Sentbytes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Idletime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35838863"/>
                  </a:ext>
                </a:extLst>
              </a:tr>
              <a:tr h="941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1.67E+12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Group 1-2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https://rangers-bikes.firebaseapp.com/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822768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A7B1CFF-4511-B6C7-C771-DD5CF714D95A}"/>
              </a:ext>
            </a:extLst>
          </p:cNvPr>
          <p:cNvSpPr txBox="1"/>
          <p:nvPr/>
        </p:nvSpPr>
        <p:spPr>
          <a:xfrm>
            <a:off x="580769" y="3676136"/>
            <a:ext cx="1035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Response msg</a:t>
            </a:r>
            <a:r>
              <a:rPr lang="en-US" b="1" dirty="0"/>
              <a:t>- </a:t>
            </a:r>
            <a:r>
              <a:rPr lang="en-US" dirty="0"/>
              <a:t>For checking and validating the response with massage like OK(200), Invalid syntax (400), Internal server error(500), etc.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Thread Name- </a:t>
            </a:r>
            <a:r>
              <a:rPr lang="en-US" sz="1800" dirty="0"/>
              <a:t>Specific name of the created thread to make it more clear and more identifiable.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Data Type</a:t>
            </a:r>
            <a:r>
              <a:rPr lang="en-US" b="1" dirty="0"/>
              <a:t>- </a:t>
            </a:r>
            <a:r>
              <a:rPr lang="en-US" dirty="0"/>
              <a:t>Type of the data value( Text, Number)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Success-</a:t>
            </a:r>
            <a:r>
              <a:rPr lang="en-US" sz="1800" dirty="0"/>
              <a:t> Measurement of the load testing ( True = Successful, False = Not Successful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6ACB-84FE-BFFF-7D74-14B513D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4550"/>
            <a:ext cx="9908116" cy="10858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Failure msg, Bytes, Send Bytes, Group Thread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20AB5C9-A78F-A1C1-A01F-3166AB564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1179" y="2006600"/>
          <a:ext cx="11296644" cy="1570301"/>
        </p:xfrm>
        <a:graphic>
          <a:graphicData uri="http://schemas.openxmlformats.org/drawingml/2006/table">
            <a:tbl>
              <a:tblPr/>
              <a:tblGrid>
                <a:gridCol w="692900">
                  <a:extLst>
                    <a:ext uri="{9D8B030D-6E8A-4147-A177-3AD203B41FA5}">
                      <a16:colId xmlns:a16="http://schemas.microsoft.com/office/drawing/2014/main" val="2576478400"/>
                    </a:ext>
                  </a:extLst>
                </a:gridCol>
                <a:gridCol w="507250">
                  <a:extLst>
                    <a:ext uri="{9D8B030D-6E8A-4147-A177-3AD203B41FA5}">
                      <a16:colId xmlns:a16="http://schemas.microsoft.com/office/drawing/2014/main" val="2895689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621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540478"/>
                    </a:ext>
                  </a:extLst>
                </a:gridCol>
                <a:gridCol w="778436">
                  <a:extLst>
                    <a:ext uri="{9D8B030D-6E8A-4147-A177-3AD203B41FA5}">
                      <a16:colId xmlns:a16="http://schemas.microsoft.com/office/drawing/2014/main" val="950206972"/>
                    </a:ext>
                  </a:extLst>
                </a:gridCol>
                <a:gridCol w="745564">
                  <a:extLst>
                    <a:ext uri="{9D8B030D-6E8A-4147-A177-3AD203B41FA5}">
                      <a16:colId xmlns:a16="http://schemas.microsoft.com/office/drawing/2014/main" val="3417419426"/>
                    </a:ext>
                  </a:extLst>
                </a:gridCol>
                <a:gridCol w="579904">
                  <a:extLst>
                    <a:ext uri="{9D8B030D-6E8A-4147-A177-3AD203B41FA5}">
                      <a16:colId xmlns:a16="http://schemas.microsoft.com/office/drawing/2014/main" val="1490447591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651084462"/>
                    </a:ext>
                  </a:extLst>
                </a:gridCol>
                <a:gridCol w="973512">
                  <a:extLst>
                    <a:ext uri="{9D8B030D-6E8A-4147-A177-3AD203B41FA5}">
                      <a16:colId xmlns:a16="http://schemas.microsoft.com/office/drawing/2014/main" val="64046844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84266198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97215704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08079575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68896654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509787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3153344592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21114674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141212699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Sentbytes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Idletime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35838863"/>
                  </a:ext>
                </a:extLst>
              </a:tr>
              <a:tr h="941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1.67E+12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Group 1-2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https://rangers-bikes.firebaseapp.com/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822768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A7B1CFF-4511-B6C7-C771-DD5CF714D95A}"/>
              </a:ext>
            </a:extLst>
          </p:cNvPr>
          <p:cNvSpPr txBox="1"/>
          <p:nvPr/>
        </p:nvSpPr>
        <p:spPr>
          <a:xfrm>
            <a:off x="641179" y="4337050"/>
            <a:ext cx="10293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Failure msg</a:t>
            </a:r>
            <a:r>
              <a:rPr lang="en-US" b="1" dirty="0"/>
              <a:t>- </a:t>
            </a:r>
            <a:r>
              <a:rPr lang="en-US" dirty="0"/>
              <a:t>If get a major error then give a massage.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Bytes-</a:t>
            </a:r>
            <a:r>
              <a:rPr lang="en-US" sz="1800" dirty="0"/>
              <a:t> Size of the request.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Send Bytes</a:t>
            </a:r>
            <a:r>
              <a:rPr lang="en-US" b="1" dirty="0"/>
              <a:t>- </a:t>
            </a:r>
            <a:r>
              <a:rPr lang="en-US" dirty="0"/>
              <a:t>Size of the request to be sent.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Group Thread – </a:t>
            </a:r>
            <a:r>
              <a:rPr lang="en-US" sz="1800" dirty="0"/>
              <a:t>Number of group threads of the request.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6ACB-84FE-BFFF-7D74-14B513D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4550"/>
            <a:ext cx="10066866" cy="10858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All Thread, URL, Latency, Idle Time, Connect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20AB5C9-A78F-A1C1-A01F-3166AB564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1179" y="2006600"/>
          <a:ext cx="11296644" cy="1570301"/>
        </p:xfrm>
        <a:graphic>
          <a:graphicData uri="http://schemas.openxmlformats.org/drawingml/2006/table">
            <a:tbl>
              <a:tblPr/>
              <a:tblGrid>
                <a:gridCol w="692900">
                  <a:extLst>
                    <a:ext uri="{9D8B030D-6E8A-4147-A177-3AD203B41FA5}">
                      <a16:colId xmlns:a16="http://schemas.microsoft.com/office/drawing/2014/main" val="2576478400"/>
                    </a:ext>
                  </a:extLst>
                </a:gridCol>
                <a:gridCol w="507250">
                  <a:extLst>
                    <a:ext uri="{9D8B030D-6E8A-4147-A177-3AD203B41FA5}">
                      <a16:colId xmlns:a16="http://schemas.microsoft.com/office/drawing/2014/main" val="2895689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621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540478"/>
                    </a:ext>
                  </a:extLst>
                </a:gridCol>
                <a:gridCol w="778436">
                  <a:extLst>
                    <a:ext uri="{9D8B030D-6E8A-4147-A177-3AD203B41FA5}">
                      <a16:colId xmlns:a16="http://schemas.microsoft.com/office/drawing/2014/main" val="950206972"/>
                    </a:ext>
                  </a:extLst>
                </a:gridCol>
                <a:gridCol w="745564">
                  <a:extLst>
                    <a:ext uri="{9D8B030D-6E8A-4147-A177-3AD203B41FA5}">
                      <a16:colId xmlns:a16="http://schemas.microsoft.com/office/drawing/2014/main" val="3417419426"/>
                    </a:ext>
                  </a:extLst>
                </a:gridCol>
                <a:gridCol w="579904">
                  <a:extLst>
                    <a:ext uri="{9D8B030D-6E8A-4147-A177-3AD203B41FA5}">
                      <a16:colId xmlns:a16="http://schemas.microsoft.com/office/drawing/2014/main" val="1490447591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651084462"/>
                    </a:ext>
                  </a:extLst>
                </a:gridCol>
                <a:gridCol w="973512">
                  <a:extLst>
                    <a:ext uri="{9D8B030D-6E8A-4147-A177-3AD203B41FA5}">
                      <a16:colId xmlns:a16="http://schemas.microsoft.com/office/drawing/2014/main" val="64046844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84266198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97215704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08079575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68896654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509787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3153344592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2111467409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141212699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Failuremessage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Sentbytes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Idletime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35838863"/>
                  </a:ext>
                </a:extLst>
              </a:tr>
              <a:tr h="941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1.67E+12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Group 1-2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https://rangers-bikes.firebaseapp.com/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034" marR="3034" marT="3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822768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A7B1CFF-4511-B6C7-C771-DD5CF714D95A}"/>
              </a:ext>
            </a:extLst>
          </p:cNvPr>
          <p:cNvSpPr txBox="1"/>
          <p:nvPr/>
        </p:nvSpPr>
        <p:spPr>
          <a:xfrm>
            <a:off x="641179" y="4337050"/>
            <a:ext cx="10293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All Thread- </a:t>
            </a:r>
            <a:r>
              <a:rPr lang="en-US" sz="1800" dirty="0"/>
              <a:t>Number of total threads.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URL</a:t>
            </a:r>
            <a:r>
              <a:rPr lang="en-US" b="1" dirty="0"/>
              <a:t>-</a:t>
            </a:r>
            <a:r>
              <a:rPr lang="en-US" dirty="0"/>
              <a:t> Given Http request </a:t>
            </a:r>
            <a:r>
              <a:rPr lang="en-US"/>
              <a:t>link (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rangers-bikes.firebaseapp.com/</a:t>
            </a:r>
            <a:r>
              <a:rPr lang="en-US"/>
              <a:t>) 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Latency</a:t>
            </a:r>
            <a:r>
              <a:rPr lang="en-US" b="1" dirty="0"/>
              <a:t>- </a:t>
            </a:r>
            <a:r>
              <a:rPr lang="en-US" dirty="0"/>
              <a:t>The amount of time needed to move data msg from one point within a computer network to another.</a:t>
            </a:r>
            <a:r>
              <a:rPr lang="en-US" sz="1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Idle Time</a:t>
            </a:r>
            <a:r>
              <a:rPr lang="en-US" b="1" dirty="0"/>
              <a:t>- </a:t>
            </a:r>
            <a:r>
              <a:rPr lang="en-US" dirty="0"/>
              <a:t>Time of exact connecting period.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Connect-</a:t>
            </a:r>
            <a:r>
              <a:rPr lang="en-US" sz="1800" dirty="0"/>
              <a:t> Number of connections it has.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9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9D7-54D0-EC1E-A64A-8C04C25D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384" y="2908300"/>
            <a:ext cx="2891366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6645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487</Words>
  <Application>Microsoft Office PowerPoint</Application>
  <PresentationFormat>Widescreen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Trebuchet MS</vt:lpstr>
      <vt:lpstr>Wingdings</vt:lpstr>
      <vt:lpstr>Wingdings 3</vt:lpstr>
      <vt:lpstr>Facet</vt:lpstr>
      <vt:lpstr>JMeter Load Test Result Analysis</vt:lpstr>
      <vt:lpstr>Timestamp, Elapsed, Label, Response code</vt:lpstr>
      <vt:lpstr>Response msg, Thread Name, Data Type, Success</vt:lpstr>
      <vt:lpstr>Failure msg, Bytes, Send Bytes, Group Thread</vt:lpstr>
      <vt:lpstr>All Thread, URL, Latency, Idle Time, Connect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 Load Test Result Analysis</dc:title>
  <dc:creator>Rifat uz</dc:creator>
  <cp:lastModifiedBy>Rifat uz</cp:lastModifiedBy>
  <cp:revision>1</cp:revision>
  <dcterms:created xsi:type="dcterms:W3CDTF">2022-10-23T19:55:53Z</dcterms:created>
  <dcterms:modified xsi:type="dcterms:W3CDTF">2022-11-07T04:15:05Z</dcterms:modified>
</cp:coreProperties>
</file>