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fat uz Zaman" userId="8f5bbe6ffb2df8d7" providerId="LiveId" clId="{FE4C40F4-473A-41A1-A764-323641CB516B}"/>
    <pc:docChg chg="undo custSel modSld">
      <pc:chgData name="Rifat uz Zaman" userId="8f5bbe6ffb2df8d7" providerId="LiveId" clId="{FE4C40F4-473A-41A1-A764-323641CB516B}" dt="2022-06-19T10:48:32.736" v="111" actId="478"/>
      <pc:docMkLst>
        <pc:docMk/>
      </pc:docMkLst>
      <pc:sldChg chg="delSp modSp mod">
        <pc:chgData name="Rifat uz Zaman" userId="8f5bbe6ffb2df8d7" providerId="LiveId" clId="{FE4C40F4-473A-41A1-A764-323641CB516B}" dt="2022-06-19T10:48:32.736" v="111" actId="478"/>
        <pc:sldMkLst>
          <pc:docMk/>
          <pc:sldMk cId="3657694540" sldId="256"/>
        </pc:sldMkLst>
        <pc:spChg chg="mod">
          <ac:chgData name="Rifat uz Zaman" userId="8f5bbe6ffb2df8d7" providerId="LiveId" clId="{FE4C40F4-473A-41A1-A764-323641CB516B}" dt="2022-06-19T10:45:56.445" v="87" actId="2711"/>
          <ac:spMkLst>
            <pc:docMk/>
            <pc:sldMk cId="3657694540" sldId="256"/>
            <ac:spMk id="2" creationId="{6E8A8592-7A22-E4E8-6489-7CC7C3D6325A}"/>
          </ac:spMkLst>
        </pc:spChg>
        <pc:spChg chg="del">
          <ac:chgData name="Rifat uz Zaman" userId="8f5bbe6ffb2df8d7" providerId="LiveId" clId="{FE4C40F4-473A-41A1-A764-323641CB516B}" dt="2022-06-19T10:48:32.736" v="111" actId="478"/>
          <ac:spMkLst>
            <pc:docMk/>
            <pc:sldMk cId="3657694540" sldId="256"/>
            <ac:spMk id="3" creationId="{DD79CD44-41EE-2F30-00AD-5F01ED8AFBF3}"/>
          </ac:spMkLst>
        </pc:spChg>
        <pc:graphicFrameChg chg="modGraphic">
          <ac:chgData name="Rifat uz Zaman" userId="8f5bbe6ffb2df8d7" providerId="LiveId" clId="{FE4C40F4-473A-41A1-A764-323641CB516B}" dt="2022-06-19T10:48:14.018" v="110" actId="14734"/>
          <ac:graphicFrameMkLst>
            <pc:docMk/>
            <pc:sldMk cId="3657694540" sldId="256"/>
            <ac:graphicFrameMk id="4" creationId="{A63F1497-995A-29DE-F7CC-C4D07F7B07B1}"/>
          </ac:graphicFrameMkLst>
        </pc:graphicFrameChg>
      </pc:sldChg>
      <pc:sldChg chg="addSp delSp modSp mod">
        <pc:chgData name="Rifat uz Zaman" userId="8f5bbe6ffb2df8d7" providerId="LiveId" clId="{FE4C40F4-473A-41A1-A764-323641CB516B}" dt="2022-06-19T10:46:04.835" v="88" actId="2711"/>
        <pc:sldMkLst>
          <pc:docMk/>
          <pc:sldMk cId="4243748196" sldId="257"/>
        </pc:sldMkLst>
        <pc:spChg chg="mod">
          <ac:chgData name="Rifat uz Zaman" userId="8f5bbe6ffb2df8d7" providerId="LiveId" clId="{FE4C40F4-473A-41A1-A764-323641CB516B}" dt="2022-06-19T10:46:04.835" v="88" actId="2711"/>
          <ac:spMkLst>
            <pc:docMk/>
            <pc:sldMk cId="4243748196" sldId="257"/>
            <ac:spMk id="2" creationId="{E86E3B74-44C3-1771-0986-349887A5595E}"/>
          </ac:spMkLst>
        </pc:spChg>
        <pc:spChg chg="del">
          <ac:chgData name="Rifat uz Zaman" userId="8f5bbe6ffb2df8d7" providerId="LiveId" clId="{FE4C40F4-473A-41A1-A764-323641CB516B}" dt="2022-06-19T10:36:32.681" v="6" actId="931"/>
          <ac:spMkLst>
            <pc:docMk/>
            <pc:sldMk cId="4243748196" sldId="257"/>
            <ac:spMk id="3" creationId="{D46161AA-40C8-83A0-BBDA-8CD6DE86E005}"/>
          </ac:spMkLst>
        </pc:spChg>
        <pc:spChg chg="add del mod">
          <ac:chgData name="Rifat uz Zaman" userId="8f5bbe6ffb2df8d7" providerId="LiveId" clId="{FE4C40F4-473A-41A1-A764-323641CB516B}" dt="2022-06-19T10:40:58.009" v="34" actId="931"/>
          <ac:spMkLst>
            <pc:docMk/>
            <pc:sldMk cId="4243748196" sldId="257"/>
            <ac:spMk id="7" creationId="{4F03E504-3D3E-C47C-1630-F54858585A36}"/>
          </ac:spMkLst>
        </pc:spChg>
        <pc:picChg chg="add del mod">
          <ac:chgData name="Rifat uz Zaman" userId="8f5bbe6ffb2df8d7" providerId="LiveId" clId="{FE4C40F4-473A-41A1-A764-323641CB516B}" dt="2022-06-19T10:40:52.775" v="33" actId="478"/>
          <ac:picMkLst>
            <pc:docMk/>
            <pc:sldMk cId="4243748196" sldId="257"/>
            <ac:picMk id="5" creationId="{F5D88556-2486-08D8-0DA2-3C50185D98B0}"/>
          </ac:picMkLst>
        </pc:picChg>
        <pc:picChg chg="add mod">
          <ac:chgData name="Rifat uz Zaman" userId="8f5bbe6ffb2df8d7" providerId="LiveId" clId="{FE4C40F4-473A-41A1-A764-323641CB516B}" dt="2022-06-19T10:41:56.040" v="40" actId="14100"/>
          <ac:picMkLst>
            <pc:docMk/>
            <pc:sldMk cId="4243748196" sldId="257"/>
            <ac:picMk id="9" creationId="{C917409C-04F4-9CFE-DB9C-FA3F6F98F3AA}"/>
          </ac:picMkLst>
        </pc:picChg>
      </pc:sldChg>
      <pc:sldChg chg="addSp delSp modSp mod">
        <pc:chgData name="Rifat uz Zaman" userId="8f5bbe6ffb2df8d7" providerId="LiveId" clId="{FE4C40F4-473A-41A1-A764-323641CB516B}" dt="2022-06-19T10:46:36.365" v="92" actId="14100"/>
        <pc:sldMkLst>
          <pc:docMk/>
          <pc:sldMk cId="3462688677" sldId="258"/>
        </pc:sldMkLst>
        <pc:spChg chg="mod">
          <ac:chgData name="Rifat uz Zaman" userId="8f5bbe6ffb2df8d7" providerId="LiveId" clId="{FE4C40F4-473A-41A1-A764-323641CB516B}" dt="2022-06-19T10:46:36.365" v="92" actId="14100"/>
          <ac:spMkLst>
            <pc:docMk/>
            <pc:sldMk cId="3462688677" sldId="258"/>
            <ac:spMk id="2" creationId="{4AF27ED7-A957-CF77-C95B-5CE74B29E61F}"/>
          </ac:spMkLst>
        </pc:spChg>
        <pc:spChg chg="del">
          <ac:chgData name="Rifat uz Zaman" userId="8f5bbe6ffb2df8d7" providerId="LiveId" clId="{FE4C40F4-473A-41A1-A764-323641CB516B}" dt="2022-06-19T10:36:23.478" v="5" actId="931"/>
          <ac:spMkLst>
            <pc:docMk/>
            <pc:sldMk cId="3462688677" sldId="258"/>
            <ac:spMk id="3" creationId="{57727F80-17F2-5A8D-8C60-5D6D7F0D039D}"/>
          </ac:spMkLst>
        </pc:spChg>
        <pc:spChg chg="add del mod">
          <ac:chgData name="Rifat uz Zaman" userId="8f5bbe6ffb2df8d7" providerId="LiveId" clId="{FE4C40F4-473A-41A1-A764-323641CB516B}" dt="2022-06-19T10:40:49.065" v="32" actId="931"/>
          <ac:spMkLst>
            <pc:docMk/>
            <pc:sldMk cId="3462688677" sldId="258"/>
            <ac:spMk id="7" creationId="{20F0BF0D-B15E-66E8-EB2A-338EF38E9C64}"/>
          </ac:spMkLst>
        </pc:spChg>
        <pc:picChg chg="add del mod">
          <ac:chgData name="Rifat uz Zaman" userId="8f5bbe6ffb2df8d7" providerId="LiveId" clId="{FE4C40F4-473A-41A1-A764-323641CB516B}" dt="2022-06-19T10:40:43.344" v="31" actId="478"/>
          <ac:picMkLst>
            <pc:docMk/>
            <pc:sldMk cId="3462688677" sldId="258"/>
            <ac:picMk id="5" creationId="{EFEF59BE-9990-FC29-3B45-DA94DFAAE989}"/>
          </ac:picMkLst>
        </pc:picChg>
        <pc:picChg chg="add mod">
          <ac:chgData name="Rifat uz Zaman" userId="8f5bbe6ffb2df8d7" providerId="LiveId" clId="{FE4C40F4-473A-41A1-A764-323641CB516B}" dt="2022-06-19T10:42:46.490" v="52" actId="14100"/>
          <ac:picMkLst>
            <pc:docMk/>
            <pc:sldMk cId="3462688677" sldId="258"/>
            <ac:picMk id="9" creationId="{A5554739-F58C-C9D6-5CDB-A9786BBFFA24}"/>
          </ac:picMkLst>
        </pc:picChg>
      </pc:sldChg>
      <pc:sldChg chg="addSp delSp modSp mod">
        <pc:chgData name="Rifat uz Zaman" userId="8f5bbe6ffb2df8d7" providerId="LiveId" clId="{FE4C40F4-473A-41A1-A764-323641CB516B}" dt="2022-06-19T10:46:48.410" v="95" actId="14100"/>
        <pc:sldMkLst>
          <pc:docMk/>
          <pc:sldMk cId="1697012191" sldId="259"/>
        </pc:sldMkLst>
        <pc:spChg chg="mod">
          <ac:chgData name="Rifat uz Zaman" userId="8f5bbe6ffb2df8d7" providerId="LiveId" clId="{FE4C40F4-473A-41A1-A764-323641CB516B}" dt="2022-06-19T10:46:48.410" v="95" actId="14100"/>
          <ac:spMkLst>
            <pc:docMk/>
            <pc:sldMk cId="1697012191" sldId="259"/>
            <ac:spMk id="2" creationId="{78605538-3D4C-8116-D04E-257CD06D09EE}"/>
          </ac:spMkLst>
        </pc:spChg>
        <pc:spChg chg="del">
          <ac:chgData name="Rifat uz Zaman" userId="8f5bbe6ffb2df8d7" providerId="LiveId" clId="{FE4C40F4-473A-41A1-A764-323641CB516B}" dt="2022-06-19T10:36:14.167" v="4" actId="931"/>
          <ac:spMkLst>
            <pc:docMk/>
            <pc:sldMk cId="1697012191" sldId="259"/>
            <ac:spMk id="3" creationId="{FA1CF5A9-E354-2DCF-B92D-12AA8E45B3F6}"/>
          </ac:spMkLst>
        </pc:spChg>
        <pc:spChg chg="add del mod">
          <ac:chgData name="Rifat uz Zaman" userId="8f5bbe6ffb2df8d7" providerId="LiveId" clId="{FE4C40F4-473A-41A1-A764-323641CB516B}" dt="2022-06-19T10:40:39.642" v="30" actId="931"/>
          <ac:spMkLst>
            <pc:docMk/>
            <pc:sldMk cId="1697012191" sldId="259"/>
            <ac:spMk id="7" creationId="{5CBA7167-CFA7-EC15-513B-0FFFF5DC001D}"/>
          </ac:spMkLst>
        </pc:spChg>
        <pc:picChg chg="add del mod">
          <ac:chgData name="Rifat uz Zaman" userId="8f5bbe6ffb2df8d7" providerId="LiveId" clId="{FE4C40F4-473A-41A1-A764-323641CB516B}" dt="2022-06-19T10:40:32.736" v="29" actId="478"/>
          <ac:picMkLst>
            <pc:docMk/>
            <pc:sldMk cId="1697012191" sldId="259"/>
            <ac:picMk id="5" creationId="{76710748-9567-5ACB-FE7C-57B07BAC8FF8}"/>
          </ac:picMkLst>
        </pc:picChg>
        <pc:picChg chg="add mod">
          <ac:chgData name="Rifat uz Zaman" userId="8f5bbe6ffb2df8d7" providerId="LiveId" clId="{FE4C40F4-473A-41A1-A764-323641CB516B}" dt="2022-06-19T10:43:29.986" v="60" actId="14100"/>
          <ac:picMkLst>
            <pc:docMk/>
            <pc:sldMk cId="1697012191" sldId="259"/>
            <ac:picMk id="9" creationId="{FC0E7504-FDEC-1FE5-8443-856C7D46BAF0}"/>
          </ac:picMkLst>
        </pc:picChg>
      </pc:sldChg>
      <pc:sldChg chg="addSp delSp modSp mod">
        <pc:chgData name="Rifat uz Zaman" userId="8f5bbe6ffb2df8d7" providerId="LiveId" clId="{FE4C40F4-473A-41A1-A764-323641CB516B}" dt="2022-06-19T10:47:01.472" v="97" actId="14100"/>
        <pc:sldMkLst>
          <pc:docMk/>
          <pc:sldMk cId="44874475" sldId="260"/>
        </pc:sldMkLst>
        <pc:spChg chg="mod">
          <ac:chgData name="Rifat uz Zaman" userId="8f5bbe6ffb2df8d7" providerId="LiveId" clId="{FE4C40F4-473A-41A1-A764-323641CB516B}" dt="2022-06-19T10:47:01.472" v="97" actId="14100"/>
          <ac:spMkLst>
            <pc:docMk/>
            <pc:sldMk cId="44874475" sldId="260"/>
            <ac:spMk id="2" creationId="{842EE835-A242-552B-A694-A6AB2EB00EA2}"/>
          </ac:spMkLst>
        </pc:spChg>
        <pc:spChg chg="del">
          <ac:chgData name="Rifat uz Zaman" userId="8f5bbe6ffb2df8d7" providerId="LiveId" clId="{FE4C40F4-473A-41A1-A764-323641CB516B}" dt="2022-06-19T10:36:05.355" v="3" actId="931"/>
          <ac:spMkLst>
            <pc:docMk/>
            <pc:sldMk cId="44874475" sldId="260"/>
            <ac:spMk id="3" creationId="{2A2FE0C1-E86D-38EA-ED7D-6851C0E2627C}"/>
          </ac:spMkLst>
        </pc:spChg>
        <pc:spChg chg="add del mod">
          <ac:chgData name="Rifat uz Zaman" userId="8f5bbe6ffb2df8d7" providerId="LiveId" clId="{FE4C40F4-473A-41A1-A764-323641CB516B}" dt="2022-06-19T10:40:28.202" v="28" actId="931"/>
          <ac:spMkLst>
            <pc:docMk/>
            <pc:sldMk cId="44874475" sldId="260"/>
            <ac:spMk id="7" creationId="{3A27FB23-1169-1CDD-6ECF-3369F2344E9C}"/>
          </ac:spMkLst>
        </pc:spChg>
        <pc:picChg chg="add del mod">
          <ac:chgData name="Rifat uz Zaman" userId="8f5bbe6ffb2df8d7" providerId="LiveId" clId="{FE4C40F4-473A-41A1-A764-323641CB516B}" dt="2022-06-19T10:40:20.076" v="27" actId="478"/>
          <ac:picMkLst>
            <pc:docMk/>
            <pc:sldMk cId="44874475" sldId="260"/>
            <ac:picMk id="5" creationId="{E8FD23F8-4F1A-B693-8D18-4CC046E6DAFC}"/>
          </ac:picMkLst>
        </pc:picChg>
        <pc:picChg chg="add mod">
          <ac:chgData name="Rifat uz Zaman" userId="8f5bbe6ffb2df8d7" providerId="LiveId" clId="{FE4C40F4-473A-41A1-A764-323641CB516B}" dt="2022-06-19T10:44:09.874" v="69" actId="14100"/>
          <ac:picMkLst>
            <pc:docMk/>
            <pc:sldMk cId="44874475" sldId="260"/>
            <ac:picMk id="9" creationId="{0855C0FA-EB1D-D4F3-1DE6-3B3BDE2E2E45}"/>
          </ac:picMkLst>
        </pc:picChg>
      </pc:sldChg>
      <pc:sldChg chg="addSp delSp modSp mod">
        <pc:chgData name="Rifat uz Zaman" userId="8f5bbe6ffb2df8d7" providerId="LiveId" clId="{FE4C40F4-473A-41A1-A764-323641CB516B}" dt="2022-06-19T10:47:22.691" v="103" actId="14100"/>
        <pc:sldMkLst>
          <pc:docMk/>
          <pc:sldMk cId="953352864" sldId="261"/>
        </pc:sldMkLst>
        <pc:spChg chg="mod">
          <ac:chgData name="Rifat uz Zaman" userId="8f5bbe6ffb2df8d7" providerId="LiveId" clId="{FE4C40F4-473A-41A1-A764-323641CB516B}" dt="2022-06-19T10:47:22.691" v="103" actId="14100"/>
          <ac:spMkLst>
            <pc:docMk/>
            <pc:sldMk cId="953352864" sldId="261"/>
            <ac:spMk id="2" creationId="{3221BE29-FEB5-E794-DBE8-B82D6DE04164}"/>
          </ac:spMkLst>
        </pc:spChg>
        <pc:spChg chg="del">
          <ac:chgData name="Rifat uz Zaman" userId="8f5bbe6ffb2df8d7" providerId="LiveId" clId="{FE4C40F4-473A-41A1-A764-323641CB516B}" dt="2022-06-19T10:35:44.057" v="2" actId="931"/>
          <ac:spMkLst>
            <pc:docMk/>
            <pc:sldMk cId="953352864" sldId="261"/>
            <ac:spMk id="3" creationId="{B7C298D5-F539-04D5-62EB-E478B46FBCCB}"/>
          </ac:spMkLst>
        </pc:spChg>
        <pc:picChg chg="add mod">
          <ac:chgData name="Rifat uz Zaman" userId="8f5bbe6ffb2df8d7" providerId="LiveId" clId="{FE4C40F4-473A-41A1-A764-323641CB516B}" dt="2022-06-19T10:44:45.106" v="77" actId="14100"/>
          <ac:picMkLst>
            <pc:docMk/>
            <pc:sldMk cId="953352864" sldId="261"/>
            <ac:picMk id="5" creationId="{9E6B3E2C-DADC-9980-0D51-933B875B9468}"/>
          </ac:picMkLst>
        </pc:picChg>
      </pc:sldChg>
      <pc:sldChg chg="addSp delSp modSp mod">
        <pc:chgData name="Rifat uz Zaman" userId="8f5bbe6ffb2df8d7" providerId="LiveId" clId="{FE4C40F4-473A-41A1-A764-323641CB516B}" dt="2022-06-19T10:47:36.487" v="105" actId="14100"/>
        <pc:sldMkLst>
          <pc:docMk/>
          <pc:sldMk cId="2204158129" sldId="262"/>
        </pc:sldMkLst>
        <pc:spChg chg="mod">
          <ac:chgData name="Rifat uz Zaman" userId="8f5bbe6ffb2df8d7" providerId="LiveId" clId="{FE4C40F4-473A-41A1-A764-323641CB516B}" dt="2022-06-19T10:47:36.487" v="105" actId="14100"/>
          <ac:spMkLst>
            <pc:docMk/>
            <pc:sldMk cId="2204158129" sldId="262"/>
            <ac:spMk id="2" creationId="{D3C9480F-E036-7CBF-CC0E-16D322EBDCF2}"/>
          </ac:spMkLst>
        </pc:spChg>
        <pc:spChg chg="del">
          <ac:chgData name="Rifat uz Zaman" userId="8f5bbe6ffb2df8d7" providerId="LiveId" clId="{FE4C40F4-473A-41A1-A764-323641CB516B}" dt="2022-06-19T10:35:36.636" v="1" actId="931"/>
          <ac:spMkLst>
            <pc:docMk/>
            <pc:sldMk cId="2204158129" sldId="262"/>
            <ac:spMk id="3" creationId="{51A46D68-FEA0-9AEF-F4A2-6BC447FF35CD}"/>
          </ac:spMkLst>
        </pc:spChg>
        <pc:picChg chg="add mod">
          <ac:chgData name="Rifat uz Zaman" userId="8f5bbe6ffb2df8d7" providerId="LiveId" clId="{FE4C40F4-473A-41A1-A764-323641CB516B}" dt="2022-06-19T10:45:03.996" v="81" actId="14100"/>
          <ac:picMkLst>
            <pc:docMk/>
            <pc:sldMk cId="2204158129" sldId="262"/>
            <ac:picMk id="5" creationId="{0FED03A5-E115-C03A-86AB-2AA634304E91}"/>
          </ac:picMkLst>
        </pc:picChg>
      </pc:sldChg>
      <pc:sldChg chg="addSp delSp modSp mod">
        <pc:chgData name="Rifat uz Zaman" userId="8f5bbe6ffb2df8d7" providerId="LiveId" clId="{FE4C40F4-473A-41A1-A764-323641CB516B}" dt="2022-06-19T10:47:55.143" v="108" actId="14100"/>
        <pc:sldMkLst>
          <pc:docMk/>
          <pc:sldMk cId="501318750" sldId="263"/>
        </pc:sldMkLst>
        <pc:spChg chg="mod">
          <ac:chgData name="Rifat uz Zaman" userId="8f5bbe6ffb2df8d7" providerId="LiveId" clId="{FE4C40F4-473A-41A1-A764-323641CB516B}" dt="2022-06-19T10:47:50.127" v="107" actId="14100"/>
          <ac:spMkLst>
            <pc:docMk/>
            <pc:sldMk cId="501318750" sldId="263"/>
            <ac:spMk id="2" creationId="{9C457693-1AF7-A5F7-C15C-8230CDFFD22C}"/>
          </ac:spMkLst>
        </pc:spChg>
        <pc:spChg chg="del">
          <ac:chgData name="Rifat uz Zaman" userId="8f5bbe6ffb2df8d7" providerId="LiveId" clId="{FE4C40F4-473A-41A1-A764-323641CB516B}" dt="2022-06-19T10:35:25.902" v="0" actId="931"/>
          <ac:spMkLst>
            <pc:docMk/>
            <pc:sldMk cId="501318750" sldId="263"/>
            <ac:spMk id="3" creationId="{FC710B2B-4A3D-BA0A-C674-98AE1A7D5F32}"/>
          </ac:spMkLst>
        </pc:spChg>
        <pc:picChg chg="add mod">
          <ac:chgData name="Rifat uz Zaman" userId="8f5bbe6ffb2df8d7" providerId="LiveId" clId="{FE4C40F4-473A-41A1-A764-323641CB516B}" dt="2022-06-19T10:47:55.143" v="108" actId="14100"/>
          <ac:picMkLst>
            <pc:docMk/>
            <pc:sldMk cId="501318750" sldId="263"/>
            <ac:picMk id="5" creationId="{18C08A2A-C579-8F90-5C9C-58822FFE2D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957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3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87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9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3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2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7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5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8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5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7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5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A797C16-6AC3-4E6C-B5AA-C7E6CD95AAF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DCEE753-6199-414D-BE25-888AC319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8592-7A22-E4E8-6489-7CC7C3D63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1770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on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Scrum Board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3F1497-995A-29DE-F7CC-C4D07F7B0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66809"/>
              </p:ext>
            </p:extLst>
          </p:nvPr>
        </p:nvGraphicFramePr>
        <p:xfrm>
          <a:off x="2409567" y="2971800"/>
          <a:ext cx="7049529" cy="2520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1482">
                  <a:extLst>
                    <a:ext uri="{9D8B030D-6E8A-4147-A177-3AD203B41FA5}">
                      <a16:colId xmlns:a16="http://schemas.microsoft.com/office/drawing/2014/main" val="3030085555"/>
                    </a:ext>
                  </a:extLst>
                </a:gridCol>
                <a:gridCol w="2588047">
                  <a:extLst>
                    <a:ext uri="{9D8B030D-6E8A-4147-A177-3AD203B41FA5}">
                      <a16:colId xmlns:a16="http://schemas.microsoft.com/office/drawing/2014/main" val="2939686978"/>
                    </a:ext>
                  </a:extLst>
                </a:gridCol>
              </a:tblGrid>
              <a:tr h="31939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GROUP MEMBERS ID &amp; 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002854"/>
                  </a:ext>
                </a:extLst>
              </a:tr>
              <a:tr h="3144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20473449"/>
                  </a:ext>
                </a:extLst>
              </a:tr>
              <a:tr h="319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1. Md. Reaz Uddin Chowdhury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21-92155-3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8273563"/>
                  </a:ext>
                </a:extLst>
              </a:tr>
              <a:tr h="304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2. Ummey Soaiba Yeasmin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21-92158-3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797024"/>
                  </a:ext>
                </a:extLst>
              </a:tr>
              <a:tr h="289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3. Md. Tanvir Rahman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22-92418-1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34718992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4. Akibur Rahman Akib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22-92573-2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38786095"/>
                  </a:ext>
                </a:extLst>
              </a:tr>
              <a:tr h="348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5. Sheuly Akter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22-92609-2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4525520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6. Md. Rifat-Uz-Zaman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22-92610-2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67766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69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071C-2A0F-4351-E0D8-064D921B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21DAAA0-BC1E-910D-F3C4-0A4CD2B685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8727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3B74-44C3-1771-0986-349887A5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27454"/>
            <a:ext cx="10364451" cy="93293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Day 10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17409C-04F4-9CFE-DB9C-FA3F6F98F3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136822"/>
            <a:ext cx="10364451" cy="4924167"/>
          </a:xfrm>
        </p:spPr>
      </p:pic>
    </p:spTree>
    <p:extLst>
      <p:ext uri="{BB962C8B-B14F-4D97-AF65-F5344CB8AC3E}">
        <p14:creationId xmlns:p14="http://schemas.microsoft.com/office/powerpoint/2010/main" val="424374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7ED7-A957-CF77-C95B-5CE74B29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33633"/>
            <a:ext cx="10364451" cy="62401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DAY 15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554739-F58C-C9D6-5CDB-A9786BBFFA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105930"/>
            <a:ext cx="10435906" cy="4967415"/>
          </a:xfrm>
        </p:spPr>
      </p:pic>
    </p:spTree>
    <p:extLst>
      <p:ext uri="{BB962C8B-B14F-4D97-AF65-F5344CB8AC3E}">
        <p14:creationId xmlns:p14="http://schemas.microsoft.com/office/powerpoint/2010/main" val="346268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5538-3D4C-8116-D04E-257CD06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8601"/>
            <a:ext cx="10364451" cy="8464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DAY 30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0E7504-FDEC-1FE5-8443-856C7D46BA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96845" y="-1608036"/>
            <a:ext cx="4998311" cy="10364451"/>
          </a:xfrm>
        </p:spPr>
      </p:pic>
    </p:spTree>
    <p:extLst>
      <p:ext uri="{BB962C8B-B14F-4D97-AF65-F5344CB8AC3E}">
        <p14:creationId xmlns:p14="http://schemas.microsoft.com/office/powerpoint/2010/main" val="169701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E835-A242-552B-A694-A6AB2EB0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79173"/>
            <a:ext cx="10364451" cy="8340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DAY 42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55C0FA-EB1D-D4F3-1DE6-3B3BDE2E2E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124465"/>
            <a:ext cx="10423549" cy="4961238"/>
          </a:xfrm>
        </p:spPr>
      </p:pic>
    </p:spTree>
    <p:extLst>
      <p:ext uri="{BB962C8B-B14F-4D97-AF65-F5344CB8AC3E}">
        <p14:creationId xmlns:p14="http://schemas.microsoft.com/office/powerpoint/2010/main" val="4487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BE29-FEB5-E794-DBE8-B82D6DE0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2421"/>
            <a:ext cx="10364451" cy="65490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DAY 48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B3E2C-DADC-9980-0D51-933B875B94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044146"/>
            <a:ext cx="10364452" cy="5010665"/>
          </a:xfrm>
        </p:spPr>
      </p:pic>
    </p:spTree>
    <p:extLst>
      <p:ext uri="{BB962C8B-B14F-4D97-AF65-F5344CB8AC3E}">
        <p14:creationId xmlns:p14="http://schemas.microsoft.com/office/powerpoint/2010/main" val="95335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480F-E036-7CBF-CC0E-16D322EB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8027"/>
            <a:ext cx="10364451" cy="67344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DAY 56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D03A5-E115-C03A-86AB-2AA634304E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093573"/>
            <a:ext cx="10364452" cy="4992130"/>
          </a:xfrm>
        </p:spPr>
      </p:pic>
    </p:spTree>
    <p:extLst>
      <p:ext uri="{BB962C8B-B14F-4D97-AF65-F5344CB8AC3E}">
        <p14:creationId xmlns:p14="http://schemas.microsoft.com/office/powerpoint/2010/main" val="220415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7693-1AF7-A5F7-C15C-8230CDFF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47135"/>
            <a:ext cx="10364451" cy="69197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DAY 60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C08A2A-C579-8F90-5C9C-58822FFE2D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087395"/>
            <a:ext cx="10275268" cy="4992129"/>
          </a:xfrm>
        </p:spPr>
      </p:pic>
    </p:spTree>
    <p:extLst>
      <p:ext uri="{BB962C8B-B14F-4D97-AF65-F5344CB8AC3E}">
        <p14:creationId xmlns:p14="http://schemas.microsoft.com/office/powerpoint/2010/main" val="50131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0F06-42A4-71B9-EC16-5F08EAF1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3028-3385-3A6D-EFBC-BDEF9F5E2D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983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26</TotalTime>
  <Words>65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Droplet</vt:lpstr>
      <vt:lpstr>Presentation on  Scrum Board </vt:lpstr>
      <vt:lpstr>Day 10</vt:lpstr>
      <vt:lpstr>DAY 15</vt:lpstr>
      <vt:lpstr>DAY 30</vt:lpstr>
      <vt:lpstr>DAY 42</vt:lpstr>
      <vt:lpstr>DAY 48</vt:lpstr>
      <vt:lpstr>DAY 56</vt:lpstr>
      <vt:lpstr>DAY 60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Scrum Board </dc:title>
  <dc:creator>Rifat uz Zaman</dc:creator>
  <cp:lastModifiedBy>Rifat uz Zaman</cp:lastModifiedBy>
  <cp:revision>2</cp:revision>
  <dcterms:created xsi:type="dcterms:W3CDTF">2022-06-19T10:22:06Z</dcterms:created>
  <dcterms:modified xsi:type="dcterms:W3CDTF">2022-06-19T10:48:35Z</dcterms:modified>
</cp:coreProperties>
</file>