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098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52627"/>
            <a:ext cx="10363200" cy="351563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834"/>
            <a:ext cx="9144000" cy="24380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3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0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7630"/>
            <a:ext cx="2628900" cy="85576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7630"/>
            <a:ext cx="7734300" cy="855766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7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17513"/>
            <a:ext cx="10515600" cy="420052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57774"/>
            <a:ext cx="10515600" cy="220895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19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8148"/>
            <a:ext cx="5181600" cy="64071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8148"/>
            <a:ext cx="5181600" cy="64071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7632"/>
            <a:ext cx="10515600" cy="195183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75435"/>
            <a:ext cx="5157787" cy="12131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88607"/>
            <a:ext cx="5157787" cy="542538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75435"/>
            <a:ext cx="5183188" cy="121317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88607"/>
            <a:ext cx="5183188" cy="542538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3206"/>
            <a:ext cx="3932237" cy="235622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53940"/>
            <a:ext cx="6172200" cy="717618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9426"/>
            <a:ext cx="3932237" cy="561238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6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3206"/>
            <a:ext cx="3932237" cy="235622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53940"/>
            <a:ext cx="6172200" cy="717618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9426"/>
            <a:ext cx="3932237" cy="561238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7632"/>
            <a:ext cx="10515600" cy="1951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8148"/>
            <a:ext cx="10515600" cy="640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59434"/>
            <a:ext cx="2743200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5FCE-0114-43D0-9B43-38EA743D4858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59434"/>
            <a:ext cx="4114800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59434"/>
            <a:ext cx="2743200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1A38-8BFD-497B-AC21-0353924E7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0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Agrupar 122"/>
          <p:cNvGrpSpPr/>
          <p:nvPr/>
        </p:nvGrpSpPr>
        <p:grpSpPr>
          <a:xfrm>
            <a:off x="1708150" y="616744"/>
            <a:ext cx="2184400" cy="6172200"/>
            <a:chOff x="1708150" y="616744"/>
            <a:chExt cx="2184400" cy="6172200"/>
          </a:xfrm>
        </p:grpSpPr>
        <p:sp>
          <p:nvSpPr>
            <p:cNvPr id="11" name="Retângulo Arredondado 10"/>
            <p:cNvSpPr/>
            <p:nvPr/>
          </p:nvSpPr>
          <p:spPr>
            <a:xfrm>
              <a:off x="1708150" y="616744"/>
              <a:ext cx="2184400" cy="6172200"/>
            </a:xfrm>
            <a:prstGeom prst="roundRect">
              <a:avLst/>
            </a:prstGeom>
            <a:noFill/>
            <a:ln w="57150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153543" y="868363"/>
              <a:ext cx="471512" cy="495300"/>
            </a:xfrm>
            <a:prstGeom prst="ellipse">
              <a:avLst/>
            </a:prstGeom>
            <a:solidFill>
              <a:srgbClr val="308F7B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1959335" y="868363"/>
              <a:ext cx="471512" cy="495300"/>
            </a:xfrm>
            <a:prstGeom prst="ellipse">
              <a:avLst/>
            </a:prstGeom>
            <a:no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153543" y="6057583"/>
              <a:ext cx="471512" cy="495300"/>
            </a:xfrm>
            <a:prstGeom prst="ellipse">
              <a:avLst/>
            </a:prstGeom>
            <a:solidFill>
              <a:srgbClr val="308F7B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959335" y="6057583"/>
              <a:ext cx="471512" cy="495300"/>
            </a:xfrm>
            <a:prstGeom prst="ellipse">
              <a:avLst/>
            </a:prstGeom>
            <a:no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548890" y="1116016"/>
              <a:ext cx="1219200" cy="590391"/>
            </a:xfrm>
            <a:prstGeom prst="line">
              <a:avLst/>
            </a:prstGeom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3768090" y="1706404"/>
              <a:ext cx="0" cy="4084320"/>
            </a:xfrm>
            <a:prstGeom prst="line">
              <a:avLst/>
            </a:prstGeom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2534794" y="5790724"/>
              <a:ext cx="1233299" cy="476594"/>
            </a:xfrm>
            <a:prstGeom prst="line">
              <a:avLst/>
            </a:prstGeom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824990" y="1043464"/>
              <a:ext cx="0" cy="5303520"/>
            </a:xfrm>
            <a:prstGeom prst="line">
              <a:avLst/>
            </a:prstGeom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Agrupar 50"/>
            <p:cNvGrpSpPr/>
            <p:nvPr/>
          </p:nvGrpSpPr>
          <p:grpSpPr>
            <a:xfrm>
              <a:off x="1750010" y="780577"/>
              <a:ext cx="806022" cy="706279"/>
              <a:chOff x="2907506" y="316230"/>
              <a:chExt cx="806022" cy="706279"/>
            </a:xfrm>
          </p:grpSpPr>
          <p:sp>
            <p:nvSpPr>
              <p:cNvPr id="50" name="Arco 49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" name="Arco 51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/>
            <p:cNvGrpSpPr/>
            <p:nvPr/>
          </p:nvGrpSpPr>
          <p:grpSpPr>
            <a:xfrm rot="10336829">
              <a:off x="1815528" y="5840995"/>
              <a:ext cx="806022" cy="852646"/>
              <a:chOff x="2907506" y="316230"/>
              <a:chExt cx="806022" cy="706279"/>
            </a:xfrm>
          </p:grpSpPr>
          <p:sp>
            <p:nvSpPr>
              <p:cNvPr id="56" name="Arco 55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7" name="Arco 56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58" name="Forma Livre 57"/>
            <p:cNvSpPr/>
            <p:nvPr/>
          </p:nvSpPr>
          <p:spPr>
            <a:xfrm>
              <a:off x="1847853" y="17311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1860235" y="185434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1858018" y="196797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>
              <a:off x="1862453" y="209533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3" name="Forma Livre 62"/>
            <p:cNvSpPr/>
            <p:nvPr/>
          </p:nvSpPr>
          <p:spPr>
            <a:xfrm>
              <a:off x="1874835" y="221857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4" name="Forma Livre 63"/>
            <p:cNvSpPr/>
            <p:nvPr/>
          </p:nvSpPr>
          <p:spPr>
            <a:xfrm>
              <a:off x="1872618" y="23322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2" name="Forma Livre 71"/>
            <p:cNvSpPr/>
            <p:nvPr/>
          </p:nvSpPr>
          <p:spPr>
            <a:xfrm>
              <a:off x="1845637" y="24591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3" name="Forma Livre 72"/>
            <p:cNvSpPr/>
            <p:nvPr/>
          </p:nvSpPr>
          <p:spPr>
            <a:xfrm>
              <a:off x="1858019" y="258238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4" name="Forma Livre 73"/>
            <p:cNvSpPr/>
            <p:nvPr/>
          </p:nvSpPr>
          <p:spPr>
            <a:xfrm>
              <a:off x="1855802" y="269601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Forma Livre 74"/>
            <p:cNvSpPr/>
            <p:nvPr/>
          </p:nvSpPr>
          <p:spPr>
            <a:xfrm>
              <a:off x="1860237" y="282337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6" name="Forma Livre 75"/>
            <p:cNvSpPr/>
            <p:nvPr/>
          </p:nvSpPr>
          <p:spPr>
            <a:xfrm>
              <a:off x="1872619" y="294661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7" name="Forma Livre 76"/>
            <p:cNvSpPr/>
            <p:nvPr/>
          </p:nvSpPr>
          <p:spPr>
            <a:xfrm>
              <a:off x="1870402" y="30602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1828820" y="31877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841202" y="331103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838985" y="342466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 86"/>
            <p:cNvSpPr/>
            <p:nvPr/>
          </p:nvSpPr>
          <p:spPr>
            <a:xfrm>
              <a:off x="1843420" y="355202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8" name="Forma Livre 87"/>
            <p:cNvSpPr/>
            <p:nvPr/>
          </p:nvSpPr>
          <p:spPr>
            <a:xfrm>
              <a:off x="1855802" y="367526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Forma Livre 88"/>
            <p:cNvSpPr/>
            <p:nvPr/>
          </p:nvSpPr>
          <p:spPr>
            <a:xfrm>
              <a:off x="1853585" y="37888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0" name="Forma Livre 89"/>
            <p:cNvSpPr/>
            <p:nvPr/>
          </p:nvSpPr>
          <p:spPr>
            <a:xfrm>
              <a:off x="1838156" y="39170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1" name="Forma Livre 90"/>
            <p:cNvSpPr/>
            <p:nvPr/>
          </p:nvSpPr>
          <p:spPr>
            <a:xfrm>
              <a:off x="1850538" y="404026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>
              <a:off x="1848321" y="415390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3" name="Forma Livre 92"/>
            <p:cNvSpPr/>
            <p:nvPr/>
          </p:nvSpPr>
          <p:spPr>
            <a:xfrm>
              <a:off x="1852756" y="428126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Forma Livre 93"/>
            <p:cNvSpPr/>
            <p:nvPr/>
          </p:nvSpPr>
          <p:spPr>
            <a:xfrm>
              <a:off x="1865138" y="440449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Forma Livre 94"/>
            <p:cNvSpPr/>
            <p:nvPr/>
          </p:nvSpPr>
          <p:spPr>
            <a:xfrm>
              <a:off x="1862921" y="45181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Forma Livre 95"/>
            <p:cNvSpPr/>
            <p:nvPr/>
          </p:nvSpPr>
          <p:spPr>
            <a:xfrm>
              <a:off x="1822777" y="46497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 96"/>
            <p:cNvSpPr/>
            <p:nvPr/>
          </p:nvSpPr>
          <p:spPr>
            <a:xfrm>
              <a:off x="1835159" y="477294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Forma Livre 97"/>
            <p:cNvSpPr/>
            <p:nvPr/>
          </p:nvSpPr>
          <p:spPr>
            <a:xfrm>
              <a:off x="1832942" y="488657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 98"/>
            <p:cNvSpPr/>
            <p:nvPr/>
          </p:nvSpPr>
          <p:spPr>
            <a:xfrm>
              <a:off x="1837377" y="501393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0" name="Forma Livre 99"/>
            <p:cNvSpPr/>
            <p:nvPr/>
          </p:nvSpPr>
          <p:spPr>
            <a:xfrm>
              <a:off x="1849759" y="513717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1" name="Forma Livre 100"/>
            <p:cNvSpPr/>
            <p:nvPr/>
          </p:nvSpPr>
          <p:spPr>
            <a:xfrm>
              <a:off x="1847542" y="52508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" name="Forma Livre 101"/>
            <p:cNvSpPr/>
            <p:nvPr/>
          </p:nvSpPr>
          <p:spPr>
            <a:xfrm>
              <a:off x="1844027" y="537816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>
              <a:off x="2238375" y="1602494"/>
              <a:ext cx="1466850" cy="186110"/>
            </a:xfrm>
            <a:custGeom>
              <a:avLst/>
              <a:gdLst>
                <a:gd name="connsiteX0" fmla="*/ 0 w 1466850"/>
                <a:gd name="connsiteY0" fmla="*/ 38188 h 186110"/>
                <a:gd name="connsiteX1" fmla="*/ 223838 w 1466850"/>
                <a:gd name="connsiteY1" fmla="*/ 185825 h 186110"/>
                <a:gd name="connsiteX2" fmla="*/ 538163 w 1466850"/>
                <a:gd name="connsiteY2" fmla="*/ 4850 h 186110"/>
                <a:gd name="connsiteX3" fmla="*/ 866775 w 1466850"/>
                <a:gd name="connsiteY3" fmla="*/ 181063 h 186110"/>
                <a:gd name="connsiteX4" fmla="*/ 1138238 w 1466850"/>
                <a:gd name="connsiteY4" fmla="*/ 88 h 186110"/>
                <a:gd name="connsiteX5" fmla="*/ 1466850 w 1466850"/>
                <a:gd name="connsiteY5" fmla="*/ 162013 h 1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186110">
                  <a:moveTo>
                    <a:pt x="0" y="38188"/>
                  </a:moveTo>
                  <a:cubicBezTo>
                    <a:pt x="67072" y="114784"/>
                    <a:pt x="134144" y="191381"/>
                    <a:pt x="223838" y="185825"/>
                  </a:cubicBezTo>
                  <a:cubicBezTo>
                    <a:pt x="313532" y="180269"/>
                    <a:pt x="431007" y="5644"/>
                    <a:pt x="538163" y="4850"/>
                  </a:cubicBezTo>
                  <a:cubicBezTo>
                    <a:pt x="645319" y="4056"/>
                    <a:pt x="766763" y="181857"/>
                    <a:pt x="866775" y="181063"/>
                  </a:cubicBezTo>
                  <a:cubicBezTo>
                    <a:pt x="966787" y="180269"/>
                    <a:pt x="1038226" y="3263"/>
                    <a:pt x="1138238" y="88"/>
                  </a:cubicBezTo>
                  <a:cubicBezTo>
                    <a:pt x="1238250" y="-3087"/>
                    <a:pt x="1352550" y="79463"/>
                    <a:pt x="1466850" y="16201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Forma Livre 104"/>
            <p:cNvSpPr/>
            <p:nvPr/>
          </p:nvSpPr>
          <p:spPr>
            <a:xfrm>
              <a:off x="2319338" y="1492999"/>
              <a:ext cx="990600" cy="181401"/>
            </a:xfrm>
            <a:custGeom>
              <a:avLst/>
              <a:gdLst>
                <a:gd name="connsiteX0" fmla="*/ 0 w 990600"/>
                <a:gd name="connsiteY0" fmla="*/ 71486 h 181401"/>
                <a:gd name="connsiteX1" fmla="*/ 142875 w 990600"/>
                <a:gd name="connsiteY1" fmla="*/ 161973 h 181401"/>
                <a:gd name="connsiteX2" fmla="*/ 476250 w 990600"/>
                <a:gd name="connsiteY2" fmla="*/ 48 h 181401"/>
                <a:gd name="connsiteX3" fmla="*/ 785812 w 990600"/>
                <a:gd name="connsiteY3" fmla="*/ 181023 h 181401"/>
                <a:gd name="connsiteX4" fmla="*/ 990600 w 990600"/>
                <a:gd name="connsiteY4" fmla="*/ 38148 h 18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81401">
                  <a:moveTo>
                    <a:pt x="0" y="71486"/>
                  </a:moveTo>
                  <a:cubicBezTo>
                    <a:pt x="31750" y="122682"/>
                    <a:pt x="63500" y="173879"/>
                    <a:pt x="142875" y="161973"/>
                  </a:cubicBezTo>
                  <a:cubicBezTo>
                    <a:pt x="222250" y="150067"/>
                    <a:pt x="369094" y="-3127"/>
                    <a:pt x="476250" y="48"/>
                  </a:cubicBezTo>
                  <a:cubicBezTo>
                    <a:pt x="583406" y="3223"/>
                    <a:pt x="700087" y="174673"/>
                    <a:pt x="785812" y="181023"/>
                  </a:cubicBezTo>
                  <a:cubicBezTo>
                    <a:pt x="871537" y="187373"/>
                    <a:pt x="931068" y="112760"/>
                    <a:pt x="990600" y="38148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6" name="Forma Livre 105"/>
            <p:cNvSpPr/>
            <p:nvPr/>
          </p:nvSpPr>
          <p:spPr>
            <a:xfrm>
              <a:off x="2412334" y="1364454"/>
              <a:ext cx="769900" cy="184310"/>
            </a:xfrm>
            <a:custGeom>
              <a:avLst/>
              <a:gdLst>
                <a:gd name="connsiteX0" fmla="*/ 2254 w 769900"/>
                <a:gd name="connsiteY0" fmla="*/ 138115 h 184310"/>
                <a:gd name="connsiteX1" fmla="*/ 54641 w 769900"/>
                <a:gd name="connsiteY1" fmla="*/ 176215 h 184310"/>
                <a:gd name="connsiteX2" fmla="*/ 368966 w 769900"/>
                <a:gd name="connsiteY2" fmla="*/ 3 h 184310"/>
                <a:gd name="connsiteX3" fmla="*/ 707104 w 769900"/>
                <a:gd name="connsiteY3" fmla="*/ 180978 h 184310"/>
                <a:gd name="connsiteX4" fmla="*/ 769016 w 769900"/>
                <a:gd name="connsiteY4" fmla="*/ 100015 h 18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900" h="184310">
                  <a:moveTo>
                    <a:pt x="2254" y="138115"/>
                  </a:moveTo>
                  <a:cubicBezTo>
                    <a:pt x="-2112" y="168674"/>
                    <a:pt x="-6478" y="199234"/>
                    <a:pt x="54641" y="176215"/>
                  </a:cubicBezTo>
                  <a:cubicBezTo>
                    <a:pt x="115760" y="153196"/>
                    <a:pt x="260222" y="-791"/>
                    <a:pt x="368966" y="3"/>
                  </a:cubicBezTo>
                  <a:cubicBezTo>
                    <a:pt x="477710" y="797"/>
                    <a:pt x="640429" y="164309"/>
                    <a:pt x="707104" y="180978"/>
                  </a:cubicBezTo>
                  <a:cubicBezTo>
                    <a:pt x="773779" y="197647"/>
                    <a:pt x="771397" y="148831"/>
                    <a:pt x="769016" y="100015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7" name="Forma Livre 106"/>
            <p:cNvSpPr/>
            <p:nvPr/>
          </p:nvSpPr>
          <p:spPr>
            <a:xfrm>
              <a:off x="1966913" y="5493447"/>
              <a:ext cx="1776412" cy="195360"/>
            </a:xfrm>
            <a:custGeom>
              <a:avLst/>
              <a:gdLst>
                <a:gd name="connsiteX0" fmla="*/ 0 w 1776412"/>
                <a:gd name="connsiteY0" fmla="*/ 95347 h 195360"/>
                <a:gd name="connsiteX1" fmla="*/ 209550 w 1776412"/>
                <a:gd name="connsiteY1" fmla="*/ 4860 h 195360"/>
                <a:gd name="connsiteX2" fmla="*/ 495300 w 1776412"/>
                <a:gd name="connsiteY2" fmla="*/ 171547 h 195360"/>
                <a:gd name="connsiteX3" fmla="*/ 804862 w 1776412"/>
                <a:gd name="connsiteY3" fmla="*/ 4860 h 195360"/>
                <a:gd name="connsiteX4" fmla="*/ 1128712 w 1776412"/>
                <a:gd name="connsiteY4" fmla="*/ 166785 h 195360"/>
                <a:gd name="connsiteX5" fmla="*/ 1400175 w 1776412"/>
                <a:gd name="connsiteY5" fmla="*/ 97 h 195360"/>
                <a:gd name="connsiteX6" fmla="*/ 1776412 w 1776412"/>
                <a:gd name="connsiteY6" fmla="*/ 195360 h 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412" h="195360">
                  <a:moveTo>
                    <a:pt x="0" y="95347"/>
                  </a:moveTo>
                  <a:cubicBezTo>
                    <a:pt x="63500" y="43753"/>
                    <a:pt x="127000" y="-7840"/>
                    <a:pt x="209550" y="4860"/>
                  </a:cubicBezTo>
                  <a:cubicBezTo>
                    <a:pt x="292100" y="17560"/>
                    <a:pt x="396081" y="171547"/>
                    <a:pt x="495300" y="171547"/>
                  </a:cubicBezTo>
                  <a:cubicBezTo>
                    <a:pt x="594519" y="171547"/>
                    <a:pt x="699293" y="5654"/>
                    <a:pt x="804862" y="4860"/>
                  </a:cubicBezTo>
                  <a:cubicBezTo>
                    <a:pt x="910431" y="4066"/>
                    <a:pt x="1029493" y="167579"/>
                    <a:pt x="1128712" y="166785"/>
                  </a:cubicBezTo>
                  <a:cubicBezTo>
                    <a:pt x="1227931" y="165991"/>
                    <a:pt x="1292225" y="-4665"/>
                    <a:pt x="1400175" y="97"/>
                  </a:cubicBezTo>
                  <a:cubicBezTo>
                    <a:pt x="1508125" y="4859"/>
                    <a:pt x="1642268" y="100109"/>
                    <a:pt x="1776412" y="19536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8" name="Forma Livre 107"/>
            <p:cNvSpPr/>
            <p:nvPr/>
          </p:nvSpPr>
          <p:spPr>
            <a:xfrm>
              <a:off x="2085978" y="5592504"/>
              <a:ext cx="1609725" cy="205842"/>
            </a:xfrm>
            <a:custGeom>
              <a:avLst/>
              <a:gdLst>
                <a:gd name="connsiteX0" fmla="*/ 0 w 1609725"/>
                <a:gd name="connsiteY0" fmla="*/ 67728 h 205842"/>
                <a:gd name="connsiteX1" fmla="*/ 104775 w 1609725"/>
                <a:gd name="connsiteY1" fmla="*/ 5815 h 205842"/>
                <a:gd name="connsiteX2" fmla="*/ 381000 w 1609725"/>
                <a:gd name="connsiteY2" fmla="*/ 196315 h 205842"/>
                <a:gd name="connsiteX3" fmla="*/ 695325 w 1609725"/>
                <a:gd name="connsiteY3" fmla="*/ 24865 h 205842"/>
                <a:gd name="connsiteX4" fmla="*/ 1014413 w 1609725"/>
                <a:gd name="connsiteY4" fmla="*/ 205840 h 205842"/>
                <a:gd name="connsiteX5" fmla="*/ 1285875 w 1609725"/>
                <a:gd name="connsiteY5" fmla="*/ 29628 h 205842"/>
                <a:gd name="connsiteX6" fmla="*/ 1609725 w 1609725"/>
                <a:gd name="connsiteY6" fmla="*/ 191553 h 20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05842">
                  <a:moveTo>
                    <a:pt x="0" y="67728"/>
                  </a:moveTo>
                  <a:cubicBezTo>
                    <a:pt x="20637" y="26056"/>
                    <a:pt x="41275" y="-15616"/>
                    <a:pt x="104775" y="5815"/>
                  </a:cubicBezTo>
                  <a:cubicBezTo>
                    <a:pt x="168275" y="27246"/>
                    <a:pt x="282575" y="193140"/>
                    <a:pt x="381000" y="196315"/>
                  </a:cubicBezTo>
                  <a:cubicBezTo>
                    <a:pt x="479425" y="199490"/>
                    <a:pt x="589756" y="23278"/>
                    <a:pt x="695325" y="24865"/>
                  </a:cubicBezTo>
                  <a:cubicBezTo>
                    <a:pt x="800894" y="26452"/>
                    <a:pt x="915988" y="205046"/>
                    <a:pt x="1014413" y="205840"/>
                  </a:cubicBezTo>
                  <a:cubicBezTo>
                    <a:pt x="1112838" y="206634"/>
                    <a:pt x="1186656" y="32009"/>
                    <a:pt x="1285875" y="29628"/>
                  </a:cubicBezTo>
                  <a:cubicBezTo>
                    <a:pt x="1385094" y="27247"/>
                    <a:pt x="1497409" y="109400"/>
                    <a:pt x="1609725" y="19155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9" name="Forma Livre 108"/>
            <p:cNvSpPr/>
            <p:nvPr/>
          </p:nvSpPr>
          <p:spPr>
            <a:xfrm>
              <a:off x="2471738" y="5735594"/>
              <a:ext cx="1109662" cy="177053"/>
            </a:xfrm>
            <a:custGeom>
              <a:avLst/>
              <a:gdLst>
                <a:gd name="connsiteX0" fmla="*/ 0 w 1109662"/>
                <a:gd name="connsiteY0" fmla="*/ 177053 h 177053"/>
                <a:gd name="connsiteX1" fmla="*/ 300037 w 1109662"/>
                <a:gd name="connsiteY1" fmla="*/ 5603 h 177053"/>
                <a:gd name="connsiteX2" fmla="*/ 623887 w 1109662"/>
                <a:gd name="connsiteY2" fmla="*/ 172291 h 177053"/>
                <a:gd name="connsiteX3" fmla="*/ 890587 w 1109662"/>
                <a:gd name="connsiteY3" fmla="*/ 841 h 177053"/>
                <a:gd name="connsiteX4" fmla="*/ 1109662 w 1109662"/>
                <a:gd name="connsiteY4" fmla="*/ 105616 h 1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2" h="177053">
                  <a:moveTo>
                    <a:pt x="0" y="177053"/>
                  </a:moveTo>
                  <a:cubicBezTo>
                    <a:pt x="98028" y="91725"/>
                    <a:pt x="196056" y="6397"/>
                    <a:pt x="300037" y="5603"/>
                  </a:cubicBezTo>
                  <a:cubicBezTo>
                    <a:pt x="404018" y="4809"/>
                    <a:pt x="525462" y="173085"/>
                    <a:pt x="623887" y="172291"/>
                  </a:cubicBezTo>
                  <a:cubicBezTo>
                    <a:pt x="722312" y="171497"/>
                    <a:pt x="809625" y="11953"/>
                    <a:pt x="890587" y="841"/>
                  </a:cubicBezTo>
                  <a:cubicBezTo>
                    <a:pt x="971550" y="-10272"/>
                    <a:pt x="1062831" y="92122"/>
                    <a:pt x="1109662" y="105616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0" name="Forma Livre 109"/>
            <p:cNvSpPr/>
            <p:nvPr/>
          </p:nvSpPr>
          <p:spPr>
            <a:xfrm>
              <a:off x="2581278" y="5848584"/>
              <a:ext cx="866775" cy="168841"/>
            </a:xfrm>
            <a:custGeom>
              <a:avLst/>
              <a:gdLst>
                <a:gd name="connsiteX0" fmla="*/ 0 w 866775"/>
                <a:gd name="connsiteY0" fmla="*/ 125976 h 168841"/>
                <a:gd name="connsiteX1" fmla="*/ 190500 w 866775"/>
                <a:gd name="connsiteY1" fmla="*/ 2151 h 168841"/>
                <a:gd name="connsiteX2" fmla="*/ 514350 w 866775"/>
                <a:gd name="connsiteY2" fmla="*/ 168838 h 168841"/>
                <a:gd name="connsiteX3" fmla="*/ 790575 w 866775"/>
                <a:gd name="connsiteY3" fmla="*/ 6913 h 168841"/>
                <a:gd name="connsiteX4" fmla="*/ 866775 w 866775"/>
                <a:gd name="connsiteY4" fmla="*/ 45013 h 16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68841">
                  <a:moveTo>
                    <a:pt x="0" y="125976"/>
                  </a:moveTo>
                  <a:cubicBezTo>
                    <a:pt x="52387" y="60491"/>
                    <a:pt x="104775" y="-4993"/>
                    <a:pt x="190500" y="2151"/>
                  </a:cubicBezTo>
                  <a:cubicBezTo>
                    <a:pt x="276225" y="9295"/>
                    <a:pt x="414338" y="168044"/>
                    <a:pt x="514350" y="168838"/>
                  </a:cubicBezTo>
                  <a:cubicBezTo>
                    <a:pt x="614362" y="169632"/>
                    <a:pt x="731838" y="27550"/>
                    <a:pt x="790575" y="6913"/>
                  </a:cubicBezTo>
                  <a:cubicBezTo>
                    <a:pt x="849312" y="-13724"/>
                    <a:pt x="858043" y="15644"/>
                    <a:pt x="866775" y="45013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1" name="Forma Livre 110"/>
            <p:cNvSpPr/>
            <p:nvPr/>
          </p:nvSpPr>
          <p:spPr>
            <a:xfrm>
              <a:off x="2671763" y="5978993"/>
              <a:ext cx="361950" cy="88584"/>
            </a:xfrm>
            <a:custGeom>
              <a:avLst/>
              <a:gdLst>
                <a:gd name="connsiteX0" fmla="*/ 0 w 361950"/>
                <a:gd name="connsiteY0" fmla="*/ 62239 h 88584"/>
                <a:gd name="connsiteX1" fmla="*/ 85725 w 361950"/>
                <a:gd name="connsiteY1" fmla="*/ 326 h 88584"/>
                <a:gd name="connsiteX2" fmla="*/ 266700 w 361950"/>
                <a:gd name="connsiteY2" fmla="*/ 86051 h 88584"/>
                <a:gd name="connsiteX3" fmla="*/ 361950 w 361950"/>
                <a:gd name="connsiteY3" fmla="*/ 57476 h 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88584">
                  <a:moveTo>
                    <a:pt x="0" y="62239"/>
                  </a:moveTo>
                  <a:cubicBezTo>
                    <a:pt x="20637" y="29298"/>
                    <a:pt x="41275" y="-3643"/>
                    <a:pt x="85725" y="326"/>
                  </a:cubicBezTo>
                  <a:cubicBezTo>
                    <a:pt x="130175" y="4295"/>
                    <a:pt x="220663" y="76526"/>
                    <a:pt x="266700" y="86051"/>
                  </a:cubicBezTo>
                  <a:cubicBezTo>
                    <a:pt x="312738" y="95576"/>
                    <a:pt x="337344" y="76526"/>
                    <a:pt x="361950" y="57476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939803" y="616747"/>
            <a:ext cx="574675" cy="6125987"/>
            <a:chOff x="1301750" y="101600"/>
            <a:chExt cx="574675" cy="6125987"/>
          </a:xfrm>
        </p:grpSpPr>
        <p:cxnSp>
          <p:nvCxnSpPr>
            <p:cNvPr id="113" name="Conector reto 112"/>
            <p:cNvCxnSpPr/>
            <p:nvPr/>
          </p:nvCxnSpPr>
          <p:spPr>
            <a:xfrm>
              <a:off x="1587500" y="101600"/>
              <a:ext cx="0" cy="6124315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>
              <a:off x="1340644" y="101600"/>
              <a:ext cx="535781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1301750" y="6227587"/>
              <a:ext cx="555625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aixaDeTexto 121"/>
          <p:cNvSpPr txBox="1"/>
          <p:nvPr/>
        </p:nvSpPr>
        <p:spPr>
          <a:xfrm>
            <a:off x="590959" y="3080933"/>
            <a:ext cx="50847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308F7B"/>
                </a:solidFill>
              </a:rPr>
              <a:t>L</a:t>
            </a:r>
            <a:endParaRPr lang="pt-BR" sz="2400" dirty="0">
              <a:solidFill>
                <a:srgbClr val="308F7B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 rot="5400000">
            <a:off x="2513015" y="6046792"/>
            <a:ext cx="574675" cy="2184401"/>
            <a:chOff x="1301750" y="101600"/>
            <a:chExt cx="574675" cy="6125987"/>
          </a:xfrm>
        </p:grpSpPr>
        <p:cxnSp>
          <p:nvCxnSpPr>
            <p:cNvPr id="125" name="Conector reto 124"/>
            <p:cNvCxnSpPr/>
            <p:nvPr/>
          </p:nvCxnSpPr>
          <p:spPr>
            <a:xfrm>
              <a:off x="1587500" y="101600"/>
              <a:ext cx="0" cy="6124315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>
              <a:off x="1340644" y="101600"/>
              <a:ext cx="535781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1301750" y="6227587"/>
              <a:ext cx="555625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aixaDeTexto 127"/>
          <p:cNvSpPr txBox="1"/>
          <p:nvPr/>
        </p:nvSpPr>
        <p:spPr>
          <a:xfrm>
            <a:off x="2415703" y="7141328"/>
            <a:ext cx="73449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08F7B"/>
                </a:solidFill>
              </a:rPr>
              <a:t>w</a:t>
            </a:r>
            <a:endParaRPr lang="pt-BR" sz="2400" dirty="0">
              <a:solidFill>
                <a:srgbClr val="308F7B"/>
              </a:solidFill>
            </a:endParaRPr>
          </a:p>
        </p:txBody>
      </p:sp>
      <p:grpSp>
        <p:nvGrpSpPr>
          <p:cNvPr id="130" name="Agrupar 129"/>
          <p:cNvGrpSpPr/>
          <p:nvPr/>
        </p:nvGrpSpPr>
        <p:grpSpPr>
          <a:xfrm>
            <a:off x="8675593" y="224930"/>
            <a:ext cx="2184400" cy="6172200"/>
            <a:chOff x="1708150" y="616744"/>
            <a:chExt cx="2184400" cy="6172200"/>
          </a:xfrm>
          <a:solidFill>
            <a:schemeClr val="bg1"/>
          </a:solidFill>
          <a:scene3d>
            <a:camera prst="isometricLeftDown"/>
            <a:lightRig rig="threePt" dir="t"/>
          </a:scene3d>
        </p:grpSpPr>
        <p:sp>
          <p:nvSpPr>
            <p:cNvPr id="131" name="Retângulo Arredondado 130"/>
            <p:cNvSpPr/>
            <p:nvPr/>
          </p:nvSpPr>
          <p:spPr>
            <a:xfrm>
              <a:off x="1708150" y="616744"/>
              <a:ext cx="2184400" cy="6172200"/>
            </a:xfrm>
            <a:prstGeom prst="roundRect">
              <a:avLst/>
            </a:prstGeom>
            <a:grpFill/>
            <a:ln w="57150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3153543" y="86836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1959335" y="86836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543" y="605758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1959335" y="605758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36" name="Conector reto 135"/>
            <p:cNvCxnSpPr/>
            <p:nvPr/>
          </p:nvCxnSpPr>
          <p:spPr>
            <a:xfrm>
              <a:off x="2548890" y="1116016"/>
              <a:ext cx="1219200" cy="590391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>
              <a:off x="3768090" y="1706404"/>
              <a:ext cx="0" cy="40843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 flipV="1">
              <a:off x="2534794" y="5790724"/>
              <a:ext cx="1233299" cy="476594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1824990" y="1043464"/>
              <a:ext cx="0" cy="53035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Agrupar 139"/>
            <p:cNvGrpSpPr/>
            <p:nvPr/>
          </p:nvGrpSpPr>
          <p:grpSpPr>
            <a:xfrm>
              <a:off x="1750010" y="780577"/>
              <a:ext cx="806022" cy="706279"/>
              <a:chOff x="2907506" y="316230"/>
              <a:chExt cx="806022" cy="706279"/>
            </a:xfrm>
            <a:grpFill/>
          </p:grpSpPr>
          <p:sp>
            <p:nvSpPr>
              <p:cNvPr id="183" name="Arco 182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84" name="Arco 183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1" name="Agrupar 140"/>
            <p:cNvGrpSpPr/>
            <p:nvPr/>
          </p:nvGrpSpPr>
          <p:grpSpPr>
            <a:xfrm rot="10336829">
              <a:off x="1815528" y="5840995"/>
              <a:ext cx="806022" cy="852646"/>
              <a:chOff x="2907506" y="316230"/>
              <a:chExt cx="806022" cy="706279"/>
            </a:xfrm>
            <a:grpFill/>
          </p:grpSpPr>
          <p:sp>
            <p:nvSpPr>
              <p:cNvPr id="181" name="Arco 180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82" name="Arco 181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Forma Livre 141"/>
            <p:cNvSpPr/>
            <p:nvPr/>
          </p:nvSpPr>
          <p:spPr>
            <a:xfrm>
              <a:off x="1847853" y="17311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3" name="Forma Livre 142"/>
            <p:cNvSpPr/>
            <p:nvPr/>
          </p:nvSpPr>
          <p:spPr>
            <a:xfrm>
              <a:off x="1860235" y="185434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858018" y="196797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Forma Livre 144"/>
            <p:cNvSpPr/>
            <p:nvPr/>
          </p:nvSpPr>
          <p:spPr>
            <a:xfrm>
              <a:off x="1862453" y="209533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6" name="Forma Livre 145"/>
            <p:cNvSpPr/>
            <p:nvPr/>
          </p:nvSpPr>
          <p:spPr>
            <a:xfrm>
              <a:off x="1874835" y="221857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7" name="Forma Livre 146"/>
            <p:cNvSpPr/>
            <p:nvPr/>
          </p:nvSpPr>
          <p:spPr>
            <a:xfrm>
              <a:off x="1872618" y="23322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845637" y="24591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9" name="Forma Livre 148"/>
            <p:cNvSpPr/>
            <p:nvPr/>
          </p:nvSpPr>
          <p:spPr>
            <a:xfrm>
              <a:off x="1858019" y="258238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0" name="Forma Livre 149"/>
            <p:cNvSpPr/>
            <p:nvPr/>
          </p:nvSpPr>
          <p:spPr>
            <a:xfrm>
              <a:off x="1855802" y="269601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1" name="Forma Livre 150"/>
            <p:cNvSpPr/>
            <p:nvPr/>
          </p:nvSpPr>
          <p:spPr>
            <a:xfrm>
              <a:off x="1860237" y="282337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872619" y="294661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3" name="Forma Livre 152"/>
            <p:cNvSpPr/>
            <p:nvPr/>
          </p:nvSpPr>
          <p:spPr>
            <a:xfrm>
              <a:off x="1870402" y="30602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4" name="Forma Livre 153"/>
            <p:cNvSpPr/>
            <p:nvPr/>
          </p:nvSpPr>
          <p:spPr>
            <a:xfrm>
              <a:off x="1828820" y="31877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5" name="Forma Livre 154"/>
            <p:cNvSpPr/>
            <p:nvPr/>
          </p:nvSpPr>
          <p:spPr>
            <a:xfrm>
              <a:off x="1841202" y="331103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838985" y="342466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7" name="Forma Livre 156"/>
            <p:cNvSpPr/>
            <p:nvPr/>
          </p:nvSpPr>
          <p:spPr>
            <a:xfrm>
              <a:off x="1843420" y="355202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8" name="Forma Livre 157"/>
            <p:cNvSpPr/>
            <p:nvPr/>
          </p:nvSpPr>
          <p:spPr>
            <a:xfrm>
              <a:off x="1855802" y="367526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 158"/>
            <p:cNvSpPr/>
            <p:nvPr/>
          </p:nvSpPr>
          <p:spPr>
            <a:xfrm>
              <a:off x="1853585" y="37888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838156" y="39170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1" name="Forma Livre 160"/>
            <p:cNvSpPr/>
            <p:nvPr/>
          </p:nvSpPr>
          <p:spPr>
            <a:xfrm>
              <a:off x="1850538" y="404026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2" name="Forma Livre 161"/>
            <p:cNvSpPr/>
            <p:nvPr/>
          </p:nvSpPr>
          <p:spPr>
            <a:xfrm>
              <a:off x="1848321" y="415390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3" name="Forma Livre 162"/>
            <p:cNvSpPr/>
            <p:nvPr/>
          </p:nvSpPr>
          <p:spPr>
            <a:xfrm>
              <a:off x="1852756" y="428126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4" name="Forma Livre 163"/>
            <p:cNvSpPr/>
            <p:nvPr/>
          </p:nvSpPr>
          <p:spPr>
            <a:xfrm>
              <a:off x="1865138" y="440449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5" name="Forma Livre 164"/>
            <p:cNvSpPr/>
            <p:nvPr/>
          </p:nvSpPr>
          <p:spPr>
            <a:xfrm>
              <a:off x="1862921" y="45181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6" name="Forma Livre 165"/>
            <p:cNvSpPr/>
            <p:nvPr/>
          </p:nvSpPr>
          <p:spPr>
            <a:xfrm>
              <a:off x="1822777" y="46497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7" name="Forma Livre 166"/>
            <p:cNvSpPr/>
            <p:nvPr/>
          </p:nvSpPr>
          <p:spPr>
            <a:xfrm>
              <a:off x="1835159" y="477294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8" name="Forma Livre 167"/>
            <p:cNvSpPr/>
            <p:nvPr/>
          </p:nvSpPr>
          <p:spPr>
            <a:xfrm>
              <a:off x="1832942" y="488657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9" name="Forma Livre 168"/>
            <p:cNvSpPr/>
            <p:nvPr/>
          </p:nvSpPr>
          <p:spPr>
            <a:xfrm>
              <a:off x="1837377" y="501393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0" name="Forma Livre 169"/>
            <p:cNvSpPr/>
            <p:nvPr/>
          </p:nvSpPr>
          <p:spPr>
            <a:xfrm>
              <a:off x="1849759" y="513717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1" name="Forma Livre 170"/>
            <p:cNvSpPr/>
            <p:nvPr/>
          </p:nvSpPr>
          <p:spPr>
            <a:xfrm>
              <a:off x="1847542" y="52508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2" name="Forma Livre 171"/>
            <p:cNvSpPr/>
            <p:nvPr/>
          </p:nvSpPr>
          <p:spPr>
            <a:xfrm>
              <a:off x="1844027" y="537816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3" name="Forma Livre 172"/>
            <p:cNvSpPr/>
            <p:nvPr/>
          </p:nvSpPr>
          <p:spPr>
            <a:xfrm>
              <a:off x="2238375" y="1602494"/>
              <a:ext cx="1466850" cy="186110"/>
            </a:xfrm>
            <a:custGeom>
              <a:avLst/>
              <a:gdLst>
                <a:gd name="connsiteX0" fmla="*/ 0 w 1466850"/>
                <a:gd name="connsiteY0" fmla="*/ 38188 h 186110"/>
                <a:gd name="connsiteX1" fmla="*/ 223838 w 1466850"/>
                <a:gd name="connsiteY1" fmla="*/ 185825 h 186110"/>
                <a:gd name="connsiteX2" fmla="*/ 538163 w 1466850"/>
                <a:gd name="connsiteY2" fmla="*/ 4850 h 186110"/>
                <a:gd name="connsiteX3" fmla="*/ 866775 w 1466850"/>
                <a:gd name="connsiteY3" fmla="*/ 181063 h 186110"/>
                <a:gd name="connsiteX4" fmla="*/ 1138238 w 1466850"/>
                <a:gd name="connsiteY4" fmla="*/ 88 h 186110"/>
                <a:gd name="connsiteX5" fmla="*/ 1466850 w 1466850"/>
                <a:gd name="connsiteY5" fmla="*/ 162013 h 1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186110">
                  <a:moveTo>
                    <a:pt x="0" y="38188"/>
                  </a:moveTo>
                  <a:cubicBezTo>
                    <a:pt x="67072" y="114784"/>
                    <a:pt x="134144" y="191381"/>
                    <a:pt x="223838" y="185825"/>
                  </a:cubicBezTo>
                  <a:cubicBezTo>
                    <a:pt x="313532" y="180269"/>
                    <a:pt x="431007" y="5644"/>
                    <a:pt x="538163" y="4850"/>
                  </a:cubicBezTo>
                  <a:cubicBezTo>
                    <a:pt x="645319" y="4056"/>
                    <a:pt x="766763" y="181857"/>
                    <a:pt x="866775" y="181063"/>
                  </a:cubicBezTo>
                  <a:cubicBezTo>
                    <a:pt x="966787" y="180269"/>
                    <a:pt x="1038226" y="3263"/>
                    <a:pt x="1138238" y="88"/>
                  </a:cubicBezTo>
                  <a:cubicBezTo>
                    <a:pt x="1238250" y="-3087"/>
                    <a:pt x="1352550" y="79463"/>
                    <a:pt x="1466850" y="162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4" name="Forma Livre 173"/>
            <p:cNvSpPr/>
            <p:nvPr/>
          </p:nvSpPr>
          <p:spPr>
            <a:xfrm>
              <a:off x="2319338" y="1492999"/>
              <a:ext cx="990600" cy="181401"/>
            </a:xfrm>
            <a:custGeom>
              <a:avLst/>
              <a:gdLst>
                <a:gd name="connsiteX0" fmla="*/ 0 w 990600"/>
                <a:gd name="connsiteY0" fmla="*/ 71486 h 181401"/>
                <a:gd name="connsiteX1" fmla="*/ 142875 w 990600"/>
                <a:gd name="connsiteY1" fmla="*/ 161973 h 181401"/>
                <a:gd name="connsiteX2" fmla="*/ 476250 w 990600"/>
                <a:gd name="connsiteY2" fmla="*/ 48 h 181401"/>
                <a:gd name="connsiteX3" fmla="*/ 785812 w 990600"/>
                <a:gd name="connsiteY3" fmla="*/ 181023 h 181401"/>
                <a:gd name="connsiteX4" fmla="*/ 990600 w 990600"/>
                <a:gd name="connsiteY4" fmla="*/ 38148 h 18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81401">
                  <a:moveTo>
                    <a:pt x="0" y="71486"/>
                  </a:moveTo>
                  <a:cubicBezTo>
                    <a:pt x="31750" y="122682"/>
                    <a:pt x="63500" y="173879"/>
                    <a:pt x="142875" y="161973"/>
                  </a:cubicBezTo>
                  <a:cubicBezTo>
                    <a:pt x="222250" y="150067"/>
                    <a:pt x="369094" y="-3127"/>
                    <a:pt x="476250" y="48"/>
                  </a:cubicBezTo>
                  <a:cubicBezTo>
                    <a:pt x="583406" y="3223"/>
                    <a:pt x="700087" y="174673"/>
                    <a:pt x="785812" y="181023"/>
                  </a:cubicBezTo>
                  <a:cubicBezTo>
                    <a:pt x="871537" y="187373"/>
                    <a:pt x="931068" y="112760"/>
                    <a:pt x="990600" y="38148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5" name="Forma Livre 174"/>
            <p:cNvSpPr/>
            <p:nvPr/>
          </p:nvSpPr>
          <p:spPr>
            <a:xfrm>
              <a:off x="2412334" y="1364454"/>
              <a:ext cx="769900" cy="184310"/>
            </a:xfrm>
            <a:custGeom>
              <a:avLst/>
              <a:gdLst>
                <a:gd name="connsiteX0" fmla="*/ 2254 w 769900"/>
                <a:gd name="connsiteY0" fmla="*/ 138115 h 184310"/>
                <a:gd name="connsiteX1" fmla="*/ 54641 w 769900"/>
                <a:gd name="connsiteY1" fmla="*/ 176215 h 184310"/>
                <a:gd name="connsiteX2" fmla="*/ 368966 w 769900"/>
                <a:gd name="connsiteY2" fmla="*/ 3 h 184310"/>
                <a:gd name="connsiteX3" fmla="*/ 707104 w 769900"/>
                <a:gd name="connsiteY3" fmla="*/ 180978 h 184310"/>
                <a:gd name="connsiteX4" fmla="*/ 769016 w 769900"/>
                <a:gd name="connsiteY4" fmla="*/ 100015 h 18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900" h="184310">
                  <a:moveTo>
                    <a:pt x="2254" y="138115"/>
                  </a:moveTo>
                  <a:cubicBezTo>
                    <a:pt x="-2112" y="168674"/>
                    <a:pt x="-6478" y="199234"/>
                    <a:pt x="54641" y="176215"/>
                  </a:cubicBezTo>
                  <a:cubicBezTo>
                    <a:pt x="115760" y="153196"/>
                    <a:pt x="260222" y="-791"/>
                    <a:pt x="368966" y="3"/>
                  </a:cubicBezTo>
                  <a:cubicBezTo>
                    <a:pt x="477710" y="797"/>
                    <a:pt x="640429" y="164309"/>
                    <a:pt x="707104" y="180978"/>
                  </a:cubicBezTo>
                  <a:cubicBezTo>
                    <a:pt x="773779" y="197647"/>
                    <a:pt x="771397" y="148831"/>
                    <a:pt x="769016" y="100015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6" name="Forma Livre 175"/>
            <p:cNvSpPr/>
            <p:nvPr/>
          </p:nvSpPr>
          <p:spPr>
            <a:xfrm>
              <a:off x="1966913" y="5493447"/>
              <a:ext cx="1776412" cy="195360"/>
            </a:xfrm>
            <a:custGeom>
              <a:avLst/>
              <a:gdLst>
                <a:gd name="connsiteX0" fmla="*/ 0 w 1776412"/>
                <a:gd name="connsiteY0" fmla="*/ 95347 h 195360"/>
                <a:gd name="connsiteX1" fmla="*/ 209550 w 1776412"/>
                <a:gd name="connsiteY1" fmla="*/ 4860 h 195360"/>
                <a:gd name="connsiteX2" fmla="*/ 495300 w 1776412"/>
                <a:gd name="connsiteY2" fmla="*/ 171547 h 195360"/>
                <a:gd name="connsiteX3" fmla="*/ 804862 w 1776412"/>
                <a:gd name="connsiteY3" fmla="*/ 4860 h 195360"/>
                <a:gd name="connsiteX4" fmla="*/ 1128712 w 1776412"/>
                <a:gd name="connsiteY4" fmla="*/ 166785 h 195360"/>
                <a:gd name="connsiteX5" fmla="*/ 1400175 w 1776412"/>
                <a:gd name="connsiteY5" fmla="*/ 97 h 195360"/>
                <a:gd name="connsiteX6" fmla="*/ 1776412 w 1776412"/>
                <a:gd name="connsiteY6" fmla="*/ 195360 h 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412" h="195360">
                  <a:moveTo>
                    <a:pt x="0" y="95347"/>
                  </a:moveTo>
                  <a:cubicBezTo>
                    <a:pt x="63500" y="43753"/>
                    <a:pt x="127000" y="-7840"/>
                    <a:pt x="209550" y="4860"/>
                  </a:cubicBezTo>
                  <a:cubicBezTo>
                    <a:pt x="292100" y="17560"/>
                    <a:pt x="396081" y="171547"/>
                    <a:pt x="495300" y="171547"/>
                  </a:cubicBezTo>
                  <a:cubicBezTo>
                    <a:pt x="594519" y="171547"/>
                    <a:pt x="699293" y="5654"/>
                    <a:pt x="804862" y="4860"/>
                  </a:cubicBezTo>
                  <a:cubicBezTo>
                    <a:pt x="910431" y="4066"/>
                    <a:pt x="1029493" y="167579"/>
                    <a:pt x="1128712" y="166785"/>
                  </a:cubicBezTo>
                  <a:cubicBezTo>
                    <a:pt x="1227931" y="165991"/>
                    <a:pt x="1292225" y="-4665"/>
                    <a:pt x="1400175" y="97"/>
                  </a:cubicBezTo>
                  <a:cubicBezTo>
                    <a:pt x="1508125" y="4859"/>
                    <a:pt x="1642268" y="100109"/>
                    <a:pt x="1776412" y="195360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7" name="Forma Livre 176"/>
            <p:cNvSpPr/>
            <p:nvPr/>
          </p:nvSpPr>
          <p:spPr>
            <a:xfrm>
              <a:off x="2085978" y="5592504"/>
              <a:ext cx="1609725" cy="205842"/>
            </a:xfrm>
            <a:custGeom>
              <a:avLst/>
              <a:gdLst>
                <a:gd name="connsiteX0" fmla="*/ 0 w 1609725"/>
                <a:gd name="connsiteY0" fmla="*/ 67728 h 205842"/>
                <a:gd name="connsiteX1" fmla="*/ 104775 w 1609725"/>
                <a:gd name="connsiteY1" fmla="*/ 5815 h 205842"/>
                <a:gd name="connsiteX2" fmla="*/ 381000 w 1609725"/>
                <a:gd name="connsiteY2" fmla="*/ 196315 h 205842"/>
                <a:gd name="connsiteX3" fmla="*/ 695325 w 1609725"/>
                <a:gd name="connsiteY3" fmla="*/ 24865 h 205842"/>
                <a:gd name="connsiteX4" fmla="*/ 1014413 w 1609725"/>
                <a:gd name="connsiteY4" fmla="*/ 205840 h 205842"/>
                <a:gd name="connsiteX5" fmla="*/ 1285875 w 1609725"/>
                <a:gd name="connsiteY5" fmla="*/ 29628 h 205842"/>
                <a:gd name="connsiteX6" fmla="*/ 1609725 w 1609725"/>
                <a:gd name="connsiteY6" fmla="*/ 191553 h 20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05842">
                  <a:moveTo>
                    <a:pt x="0" y="67728"/>
                  </a:moveTo>
                  <a:cubicBezTo>
                    <a:pt x="20637" y="26056"/>
                    <a:pt x="41275" y="-15616"/>
                    <a:pt x="104775" y="5815"/>
                  </a:cubicBezTo>
                  <a:cubicBezTo>
                    <a:pt x="168275" y="27246"/>
                    <a:pt x="282575" y="193140"/>
                    <a:pt x="381000" y="196315"/>
                  </a:cubicBezTo>
                  <a:cubicBezTo>
                    <a:pt x="479425" y="199490"/>
                    <a:pt x="589756" y="23278"/>
                    <a:pt x="695325" y="24865"/>
                  </a:cubicBezTo>
                  <a:cubicBezTo>
                    <a:pt x="800894" y="26452"/>
                    <a:pt x="915988" y="205046"/>
                    <a:pt x="1014413" y="205840"/>
                  </a:cubicBezTo>
                  <a:cubicBezTo>
                    <a:pt x="1112838" y="206634"/>
                    <a:pt x="1186656" y="32009"/>
                    <a:pt x="1285875" y="29628"/>
                  </a:cubicBezTo>
                  <a:cubicBezTo>
                    <a:pt x="1385094" y="27247"/>
                    <a:pt x="1497409" y="109400"/>
                    <a:pt x="1609725" y="19155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8" name="Forma Livre 177"/>
            <p:cNvSpPr/>
            <p:nvPr/>
          </p:nvSpPr>
          <p:spPr>
            <a:xfrm>
              <a:off x="2471738" y="5735594"/>
              <a:ext cx="1109662" cy="177053"/>
            </a:xfrm>
            <a:custGeom>
              <a:avLst/>
              <a:gdLst>
                <a:gd name="connsiteX0" fmla="*/ 0 w 1109662"/>
                <a:gd name="connsiteY0" fmla="*/ 177053 h 177053"/>
                <a:gd name="connsiteX1" fmla="*/ 300037 w 1109662"/>
                <a:gd name="connsiteY1" fmla="*/ 5603 h 177053"/>
                <a:gd name="connsiteX2" fmla="*/ 623887 w 1109662"/>
                <a:gd name="connsiteY2" fmla="*/ 172291 h 177053"/>
                <a:gd name="connsiteX3" fmla="*/ 890587 w 1109662"/>
                <a:gd name="connsiteY3" fmla="*/ 841 h 177053"/>
                <a:gd name="connsiteX4" fmla="*/ 1109662 w 1109662"/>
                <a:gd name="connsiteY4" fmla="*/ 105616 h 1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2" h="177053">
                  <a:moveTo>
                    <a:pt x="0" y="177053"/>
                  </a:moveTo>
                  <a:cubicBezTo>
                    <a:pt x="98028" y="91725"/>
                    <a:pt x="196056" y="6397"/>
                    <a:pt x="300037" y="5603"/>
                  </a:cubicBezTo>
                  <a:cubicBezTo>
                    <a:pt x="404018" y="4809"/>
                    <a:pt x="525462" y="173085"/>
                    <a:pt x="623887" y="172291"/>
                  </a:cubicBezTo>
                  <a:cubicBezTo>
                    <a:pt x="722312" y="171497"/>
                    <a:pt x="809625" y="11953"/>
                    <a:pt x="890587" y="841"/>
                  </a:cubicBezTo>
                  <a:cubicBezTo>
                    <a:pt x="971550" y="-10272"/>
                    <a:pt x="1062831" y="92122"/>
                    <a:pt x="1109662" y="10561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9" name="Forma Livre 178"/>
            <p:cNvSpPr/>
            <p:nvPr/>
          </p:nvSpPr>
          <p:spPr>
            <a:xfrm>
              <a:off x="2581278" y="5848584"/>
              <a:ext cx="866775" cy="168841"/>
            </a:xfrm>
            <a:custGeom>
              <a:avLst/>
              <a:gdLst>
                <a:gd name="connsiteX0" fmla="*/ 0 w 866775"/>
                <a:gd name="connsiteY0" fmla="*/ 125976 h 168841"/>
                <a:gd name="connsiteX1" fmla="*/ 190500 w 866775"/>
                <a:gd name="connsiteY1" fmla="*/ 2151 h 168841"/>
                <a:gd name="connsiteX2" fmla="*/ 514350 w 866775"/>
                <a:gd name="connsiteY2" fmla="*/ 168838 h 168841"/>
                <a:gd name="connsiteX3" fmla="*/ 790575 w 866775"/>
                <a:gd name="connsiteY3" fmla="*/ 6913 h 168841"/>
                <a:gd name="connsiteX4" fmla="*/ 866775 w 866775"/>
                <a:gd name="connsiteY4" fmla="*/ 45013 h 16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68841">
                  <a:moveTo>
                    <a:pt x="0" y="125976"/>
                  </a:moveTo>
                  <a:cubicBezTo>
                    <a:pt x="52387" y="60491"/>
                    <a:pt x="104775" y="-4993"/>
                    <a:pt x="190500" y="2151"/>
                  </a:cubicBezTo>
                  <a:cubicBezTo>
                    <a:pt x="276225" y="9295"/>
                    <a:pt x="414338" y="168044"/>
                    <a:pt x="514350" y="168838"/>
                  </a:cubicBezTo>
                  <a:cubicBezTo>
                    <a:pt x="614362" y="169632"/>
                    <a:pt x="731838" y="27550"/>
                    <a:pt x="790575" y="6913"/>
                  </a:cubicBezTo>
                  <a:cubicBezTo>
                    <a:pt x="849312" y="-13724"/>
                    <a:pt x="858043" y="15644"/>
                    <a:pt x="866775" y="45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0" name="Forma Livre 179"/>
            <p:cNvSpPr/>
            <p:nvPr/>
          </p:nvSpPr>
          <p:spPr>
            <a:xfrm>
              <a:off x="2671763" y="5978993"/>
              <a:ext cx="361950" cy="88584"/>
            </a:xfrm>
            <a:custGeom>
              <a:avLst/>
              <a:gdLst>
                <a:gd name="connsiteX0" fmla="*/ 0 w 361950"/>
                <a:gd name="connsiteY0" fmla="*/ 62239 h 88584"/>
                <a:gd name="connsiteX1" fmla="*/ 85725 w 361950"/>
                <a:gd name="connsiteY1" fmla="*/ 326 h 88584"/>
                <a:gd name="connsiteX2" fmla="*/ 266700 w 361950"/>
                <a:gd name="connsiteY2" fmla="*/ 86051 h 88584"/>
                <a:gd name="connsiteX3" fmla="*/ 361950 w 361950"/>
                <a:gd name="connsiteY3" fmla="*/ 57476 h 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88584">
                  <a:moveTo>
                    <a:pt x="0" y="62239"/>
                  </a:moveTo>
                  <a:cubicBezTo>
                    <a:pt x="20637" y="29298"/>
                    <a:pt x="41275" y="-3643"/>
                    <a:pt x="85725" y="326"/>
                  </a:cubicBezTo>
                  <a:cubicBezTo>
                    <a:pt x="130175" y="4295"/>
                    <a:pt x="220663" y="76526"/>
                    <a:pt x="266700" y="86051"/>
                  </a:cubicBezTo>
                  <a:cubicBezTo>
                    <a:pt x="312738" y="95576"/>
                    <a:pt x="337344" y="76526"/>
                    <a:pt x="361950" y="5747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5" name="Agrupar 184"/>
          <p:cNvGrpSpPr/>
          <p:nvPr/>
        </p:nvGrpSpPr>
        <p:grpSpPr>
          <a:xfrm>
            <a:off x="8407820" y="416251"/>
            <a:ext cx="2184400" cy="6172200"/>
            <a:chOff x="1708150" y="616744"/>
            <a:chExt cx="2184400" cy="6172200"/>
          </a:xfrm>
          <a:solidFill>
            <a:schemeClr val="bg1"/>
          </a:solidFill>
          <a:scene3d>
            <a:camera prst="isometricLeftDown"/>
            <a:lightRig rig="threePt" dir="t"/>
          </a:scene3d>
        </p:grpSpPr>
        <p:sp>
          <p:nvSpPr>
            <p:cNvPr id="186" name="Retângulo Arredondado 185"/>
            <p:cNvSpPr/>
            <p:nvPr/>
          </p:nvSpPr>
          <p:spPr>
            <a:xfrm>
              <a:off x="1708150" y="616744"/>
              <a:ext cx="2184400" cy="6172200"/>
            </a:xfrm>
            <a:prstGeom prst="roundRect">
              <a:avLst/>
            </a:prstGeom>
            <a:grpFill/>
            <a:ln w="57150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3153543" y="86836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1959335" y="86836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3153543" y="605758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1959335" y="605758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91" name="Conector reto 190"/>
            <p:cNvCxnSpPr/>
            <p:nvPr/>
          </p:nvCxnSpPr>
          <p:spPr>
            <a:xfrm>
              <a:off x="2548890" y="1116016"/>
              <a:ext cx="1219200" cy="590391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/>
            <p:cNvCxnSpPr/>
            <p:nvPr/>
          </p:nvCxnSpPr>
          <p:spPr>
            <a:xfrm>
              <a:off x="3768090" y="1706404"/>
              <a:ext cx="0" cy="40843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to 192"/>
            <p:cNvCxnSpPr/>
            <p:nvPr/>
          </p:nvCxnSpPr>
          <p:spPr>
            <a:xfrm flipV="1">
              <a:off x="2534794" y="5790724"/>
              <a:ext cx="1233299" cy="476594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to 193"/>
            <p:cNvCxnSpPr/>
            <p:nvPr/>
          </p:nvCxnSpPr>
          <p:spPr>
            <a:xfrm>
              <a:off x="1824990" y="1043464"/>
              <a:ext cx="0" cy="53035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Agrupar 194"/>
            <p:cNvGrpSpPr/>
            <p:nvPr/>
          </p:nvGrpSpPr>
          <p:grpSpPr>
            <a:xfrm>
              <a:off x="1750010" y="780577"/>
              <a:ext cx="806022" cy="706279"/>
              <a:chOff x="2907506" y="316230"/>
              <a:chExt cx="806022" cy="706279"/>
            </a:xfrm>
            <a:grpFill/>
          </p:grpSpPr>
          <p:sp>
            <p:nvSpPr>
              <p:cNvPr id="238" name="Arco 237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9" name="Arco 238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/>
            <p:cNvGrpSpPr/>
            <p:nvPr/>
          </p:nvGrpSpPr>
          <p:grpSpPr>
            <a:xfrm rot="10336829">
              <a:off x="1815528" y="5840995"/>
              <a:ext cx="806022" cy="852646"/>
              <a:chOff x="2907506" y="316230"/>
              <a:chExt cx="806022" cy="706279"/>
            </a:xfrm>
            <a:grpFill/>
          </p:grpSpPr>
          <p:sp>
            <p:nvSpPr>
              <p:cNvPr id="236" name="Arco 235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7" name="Arco 236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97" name="Forma Livre 196"/>
            <p:cNvSpPr/>
            <p:nvPr/>
          </p:nvSpPr>
          <p:spPr>
            <a:xfrm>
              <a:off x="1847853" y="17311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8" name="Forma Livre 197"/>
            <p:cNvSpPr/>
            <p:nvPr/>
          </p:nvSpPr>
          <p:spPr>
            <a:xfrm>
              <a:off x="1860235" y="185434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9" name="Forma Livre 198"/>
            <p:cNvSpPr/>
            <p:nvPr/>
          </p:nvSpPr>
          <p:spPr>
            <a:xfrm>
              <a:off x="1858018" y="196797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0" name="Forma Livre 199"/>
            <p:cNvSpPr/>
            <p:nvPr/>
          </p:nvSpPr>
          <p:spPr>
            <a:xfrm>
              <a:off x="1862453" y="209533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1" name="Forma Livre 200"/>
            <p:cNvSpPr/>
            <p:nvPr/>
          </p:nvSpPr>
          <p:spPr>
            <a:xfrm>
              <a:off x="1874835" y="221857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2" name="Forma Livre 201"/>
            <p:cNvSpPr/>
            <p:nvPr/>
          </p:nvSpPr>
          <p:spPr>
            <a:xfrm>
              <a:off x="1872618" y="23322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3" name="Forma Livre 202"/>
            <p:cNvSpPr/>
            <p:nvPr/>
          </p:nvSpPr>
          <p:spPr>
            <a:xfrm>
              <a:off x="1845637" y="24591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4" name="Forma Livre 203"/>
            <p:cNvSpPr/>
            <p:nvPr/>
          </p:nvSpPr>
          <p:spPr>
            <a:xfrm>
              <a:off x="1858019" y="258238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5" name="Forma Livre 204"/>
            <p:cNvSpPr/>
            <p:nvPr/>
          </p:nvSpPr>
          <p:spPr>
            <a:xfrm>
              <a:off x="1855802" y="269601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6" name="Forma Livre 205"/>
            <p:cNvSpPr/>
            <p:nvPr/>
          </p:nvSpPr>
          <p:spPr>
            <a:xfrm>
              <a:off x="1860237" y="282337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7" name="Forma Livre 206"/>
            <p:cNvSpPr/>
            <p:nvPr/>
          </p:nvSpPr>
          <p:spPr>
            <a:xfrm>
              <a:off x="1872619" y="294661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8" name="Forma Livre 207"/>
            <p:cNvSpPr/>
            <p:nvPr/>
          </p:nvSpPr>
          <p:spPr>
            <a:xfrm>
              <a:off x="1870402" y="30602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9" name="Forma Livre 208"/>
            <p:cNvSpPr/>
            <p:nvPr/>
          </p:nvSpPr>
          <p:spPr>
            <a:xfrm>
              <a:off x="1828820" y="31877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0" name="Forma Livre 209"/>
            <p:cNvSpPr/>
            <p:nvPr/>
          </p:nvSpPr>
          <p:spPr>
            <a:xfrm>
              <a:off x="1841202" y="331103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1" name="Forma Livre 210"/>
            <p:cNvSpPr/>
            <p:nvPr/>
          </p:nvSpPr>
          <p:spPr>
            <a:xfrm>
              <a:off x="1838985" y="342466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2" name="Forma Livre 211"/>
            <p:cNvSpPr/>
            <p:nvPr/>
          </p:nvSpPr>
          <p:spPr>
            <a:xfrm>
              <a:off x="1843420" y="355202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3" name="Forma Livre 212"/>
            <p:cNvSpPr/>
            <p:nvPr/>
          </p:nvSpPr>
          <p:spPr>
            <a:xfrm>
              <a:off x="1855802" y="367526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4" name="Forma Livre 213"/>
            <p:cNvSpPr/>
            <p:nvPr/>
          </p:nvSpPr>
          <p:spPr>
            <a:xfrm>
              <a:off x="1853585" y="37888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5" name="Forma Livre 214"/>
            <p:cNvSpPr/>
            <p:nvPr/>
          </p:nvSpPr>
          <p:spPr>
            <a:xfrm>
              <a:off x="1838156" y="39170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6" name="Forma Livre 215"/>
            <p:cNvSpPr/>
            <p:nvPr/>
          </p:nvSpPr>
          <p:spPr>
            <a:xfrm>
              <a:off x="1850538" y="404026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7" name="Forma Livre 216"/>
            <p:cNvSpPr/>
            <p:nvPr/>
          </p:nvSpPr>
          <p:spPr>
            <a:xfrm>
              <a:off x="1848321" y="415390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8" name="Forma Livre 217"/>
            <p:cNvSpPr/>
            <p:nvPr/>
          </p:nvSpPr>
          <p:spPr>
            <a:xfrm>
              <a:off x="1852756" y="428126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9" name="Forma Livre 218"/>
            <p:cNvSpPr/>
            <p:nvPr/>
          </p:nvSpPr>
          <p:spPr>
            <a:xfrm>
              <a:off x="1865138" y="440449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0" name="Forma Livre 219"/>
            <p:cNvSpPr/>
            <p:nvPr/>
          </p:nvSpPr>
          <p:spPr>
            <a:xfrm>
              <a:off x="1862921" y="45181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1" name="Forma Livre 220"/>
            <p:cNvSpPr/>
            <p:nvPr/>
          </p:nvSpPr>
          <p:spPr>
            <a:xfrm>
              <a:off x="1822777" y="46497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2" name="Forma Livre 221"/>
            <p:cNvSpPr/>
            <p:nvPr/>
          </p:nvSpPr>
          <p:spPr>
            <a:xfrm>
              <a:off x="1835159" y="477294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3" name="Forma Livre 222"/>
            <p:cNvSpPr/>
            <p:nvPr/>
          </p:nvSpPr>
          <p:spPr>
            <a:xfrm>
              <a:off x="1832942" y="488657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4" name="Forma Livre 223"/>
            <p:cNvSpPr/>
            <p:nvPr/>
          </p:nvSpPr>
          <p:spPr>
            <a:xfrm>
              <a:off x="1837377" y="501393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5" name="Forma Livre 224"/>
            <p:cNvSpPr/>
            <p:nvPr/>
          </p:nvSpPr>
          <p:spPr>
            <a:xfrm>
              <a:off x="1849759" y="513717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6" name="Forma Livre 225"/>
            <p:cNvSpPr/>
            <p:nvPr/>
          </p:nvSpPr>
          <p:spPr>
            <a:xfrm>
              <a:off x="1847542" y="52508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7" name="Forma Livre 226"/>
            <p:cNvSpPr/>
            <p:nvPr/>
          </p:nvSpPr>
          <p:spPr>
            <a:xfrm>
              <a:off x="1844027" y="537816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8" name="Forma Livre 227"/>
            <p:cNvSpPr/>
            <p:nvPr/>
          </p:nvSpPr>
          <p:spPr>
            <a:xfrm>
              <a:off x="2238375" y="1602494"/>
              <a:ext cx="1466850" cy="186110"/>
            </a:xfrm>
            <a:custGeom>
              <a:avLst/>
              <a:gdLst>
                <a:gd name="connsiteX0" fmla="*/ 0 w 1466850"/>
                <a:gd name="connsiteY0" fmla="*/ 38188 h 186110"/>
                <a:gd name="connsiteX1" fmla="*/ 223838 w 1466850"/>
                <a:gd name="connsiteY1" fmla="*/ 185825 h 186110"/>
                <a:gd name="connsiteX2" fmla="*/ 538163 w 1466850"/>
                <a:gd name="connsiteY2" fmla="*/ 4850 h 186110"/>
                <a:gd name="connsiteX3" fmla="*/ 866775 w 1466850"/>
                <a:gd name="connsiteY3" fmla="*/ 181063 h 186110"/>
                <a:gd name="connsiteX4" fmla="*/ 1138238 w 1466850"/>
                <a:gd name="connsiteY4" fmla="*/ 88 h 186110"/>
                <a:gd name="connsiteX5" fmla="*/ 1466850 w 1466850"/>
                <a:gd name="connsiteY5" fmla="*/ 162013 h 1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186110">
                  <a:moveTo>
                    <a:pt x="0" y="38188"/>
                  </a:moveTo>
                  <a:cubicBezTo>
                    <a:pt x="67072" y="114784"/>
                    <a:pt x="134144" y="191381"/>
                    <a:pt x="223838" y="185825"/>
                  </a:cubicBezTo>
                  <a:cubicBezTo>
                    <a:pt x="313532" y="180269"/>
                    <a:pt x="431007" y="5644"/>
                    <a:pt x="538163" y="4850"/>
                  </a:cubicBezTo>
                  <a:cubicBezTo>
                    <a:pt x="645319" y="4056"/>
                    <a:pt x="766763" y="181857"/>
                    <a:pt x="866775" y="181063"/>
                  </a:cubicBezTo>
                  <a:cubicBezTo>
                    <a:pt x="966787" y="180269"/>
                    <a:pt x="1038226" y="3263"/>
                    <a:pt x="1138238" y="88"/>
                  </a:cubicBezTo>
                  <a:cubicBezTo>
                    <a:pt x="1238250" y="-3087"/>
                    <a:pt x="1352550" y="79463"/>
                    <a:pt x="1466850" y="162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9" name="Forma Livre 228"/>
            <p:cNvSpPr/>
            <p:nvPr/>
          </p:nvSpPr>
          <p:spPr>
            <a:xfrm>
              <a:off x="2319338" y="1492999"/>
              <a:ext cx="990600" cy="181401"/>
            </a:xfrm>
            <a:custGeom>
              <a:avLst/>
              <a:gdLst>
                <a:gd name="connsiteX0" fmla="*/ 0 w 990600"/>
                <a:gd name="connsiteY0" fmla="*/ 71486 h 181401"/>
                <a:gd name="connsiteX1" fmla="*/ 142875 w 990600"/>
                <a:gd name="connsiteY1" fmla="*/ 161973 h 181401"/>
                <a:gd name="connsiteX2" fmla="*/ 476250 w 990600"/>
                <a:gd name="connsiteY2" fmla="*/ 48 h 181401"/>
                <a:gd name="connsiteX3" fmla="*/ 785812 w 990600"/>
                <a:gd name="connsiteY3" fmla="*/ 181023 h 181401"/>
                <a:gd name="connsiteX4" fmla="*/ 990600 w 990600"/>
                <a:gd name="connsiteY4" fmla="*/ 38148 h 18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81401">
                  <a:moveTo>
                    <a:pt x="0" y="71486"/>
                  </a:moveTo>
                  <a:cubicBezTo>
                    <a:pt x="31750" y="122682"/>
                    <a:pt x="63500" y="173879"/>
                    <a:pt x="142875" y="161973"/>
                  </a:cubicBezTo>
                  <a:cubicBezTo>
                    <a:pt x="222250" y="150067"/>
                    <a:pt x="369094" y="-3127"/>
                    <a:pt x="476250" y="48"/>
                  </a:cubicBezTo>
                  <a:cubicBezTo>
                    <a:pt x="583406" y="3223"/>
                    <a:pt x="700087" y="174673"/>
                    <a:pt x="785812" y="181023"/>
                  </a:cubicBezTo>
                  <a:cubicBezTo>
                    <a:pt x="871537" y="187373"/>
                    <a:pt x="931068" y="112760"/>
                    <a:pt x="990600" y="38148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0" name="Forma Livre 229"/>
            <p:cNvSpPr/>
            <p:nvPr/>
          </p:nvSpPr>
          <p:spPr>
            <a:xfrm>
              <a:off x="2412334" y="1364454"/>
              <a:ext cx="769900" cy="184310"/>
            </a:xfrm>
            <a:custGeom>
              <a:avLst/>
              <a:gdLst>
                <a:gd name="connsiteX0" fmla="*/ 2254 w 769900"/>
                <a:gd name="connsiteY0" fmla="*/ 138115 h 184310"/>
                <a:gd name="connsiteX1" fmla="*/ 54641 w 769900"/>
                <a:gd name="connsiteY1" fmla="*/ 176215 h 184310"/>
                <a:gd name="connsiteX2" fmla="*/ 368966 w 769900"/>
                <a:gd name="connsiteY2" fmla="*/ 3 h 184310"/>
                <a:gd name="connsiteX3" fmla="*/ 707104 w 769900"/>
                <a:gd name="connsiteY3" fmla="*/ 180978 h 184310"/>
                <a:gd name="connsiteX4" fmla="*/ 769016 w 769900"/>
                <a:gd name="connsiteY4" fmla="*/ 100015 h 18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900" h="184310">
                  <a:moveTo>
                    <a:pt x="2254" y="138115"/>
                  </a:moveTo>
                  <a:cubicBezTo>
                    <a:pt x="-2112" y="168674"/>
                    <a:pt x="-6478" y="199234"/>
                    <a:pt x="54641" y="176215"/>
                  </a:cubicBezTo>
                  <a:cubicBezTo>
                    <a:pt x="115760" y="153196"/>
                    <a:pt x="260222" y="-791"/>
                    <a:pt x="368966" y="3"/>
                  </a:cubicBezTo>
                  <a:cubicBezTo>
                    <a:pt x="477710" y="797"/>
                    <a:pt x="640429" y="164309"/>
                    <a:pt x="707104" y="180978"/>
                  </a:cubicBezTo>
                  <a:cubicBezTo>
                    <a:pt x="773779" y="197647"/>
                    <a:pt x="771397" y="148831"/>
                    <a:pt x="769016" y="100015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1" name="Forma Livre 230"/>
            <p:cNvSpPr/>
            <p:nvPr/>
          </p:nvSpPr>
          <p:spPr>
            <a:xfrm>
              <a:off x="1966913" y="5493447"/>
              <a:ext cx="1776412" cy="195360"/>
            </a:xfrm>
            <a:custGeom>
              <a:avLst/>
              <a:gdLst>
                <a:gd name="connsiteX0" fmla="*/ 0 w 1776412"/>
                <a:gd name="connsiteY0" fmla="*/ 95347 h 195360"/>
                <a:gd name="connsiteX1" fmla="*/ 209550 w 1776412"/>
                <a:gd name="connsiteY1" fmla="*/ 4860 h 195360"/>
                <a:gd name="connsiteX2" fmla="*/ 495300 w 1776412"/>
                <a:gd name="connsiteY2" fmla="*/ 171547 h 195360"/>
                <a:gd name="connsiteX3" fmla="*/ 804862 w 1776412"/>
                <a:gd name="connsiteY3" fmla="*/ 4860 h 195360"/>
                <a:gd name="connsiteX4" fmla="*/ 1128712 w 1776412"/>
                <a:gd name="connsiteY4" fmla="*/ 166785 h 195360"/>
                <a:gd name="connsiteX5" fmla="*/ 1400175 w 1776412"/>
                <a:gd name="connsiteY5" fmla="*/ 97 h 195360"/>
                <a:gd name="connsiteX6" fmla="*/ 1776412 w 1776412"/>
                <a:gd name="connsiteY6" fmla="*/ 195360 h 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412" h="195360">
                  <a:moveTo>
                    <a:pt x="0" y="95347"/>
                  </a:moveTo>
                  <a:cubicBezTo>
                    <a:pt x="63500" y="43753"/>
                    <a:pt x="127000" y="-7840"/>
                    <a:pt x="209550" y="4860"/>
                  </a:cubicBezTo>
                  <a:cubicBezTo>
                    <a:pt x="292100" y="17560"/>
                    <a:pt x="396081" y="171547"/>
                    <a:pt x="495300" y="171547"/>
                  </a:cubicBezTo>
                  <a:cubicBezTo>
                    <a:pt x="594519" y="171547"/>
                    <a:pt x="699293" y="5654"/>
                    <a:pt x="804862" y="4860"/>
                  </a:cubicBezTo>
                  <a:cubicBezTo>
                    <a:pt x="910431" y="4066"/>
                    <a:pt x="1029493" y="167579"/>
                    <a:pt x="1128712" y="166785"/>
                  </a:cubicBezTo>
                  <a:cubicBezTo>
                    <a:pt x="1227931" y="165991"/>
                    <a:pt x="1292225" y="-4665"/>
                    <a:pt x="1400175" y="97"/>
                  </a:cubicBezTo>
                  <a:cubicBezTo>
                    <a:pt x="1508125" y="4859"/>
                    <a:pt x="1642268" y="100109"/>
                    <a:pt x="1776412" y="195360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2" name="Forma Livre 231"/>
            <p:cNvSpPr/>
            <p:nvPr/>
          </p:nvSpPr>
          <p:spPr>
            <a:xfrm>
              <a:off x="2085978" y="5592504"/>
              <a:ext cx="1609725" cy="205842"/>
            </a:xfrm>
            <a:custGeom>
              <a:avLst/>
              <a:gdLst>
                <a:gd name="connsiteX0" fmla="*/ 0 w 1609725"/>
                <a:gd name="connsiteY0" fmla="*/ 67728 h 205842"/>
                <a:gd name="connsiteX1" fmla="*/ 104775 w 1609725"/>
                <a:gd name="connsiteY1" fmla="*/ 5815 h 205842"/>
                <a:gd name="connsiteX2" fmla="*/ 381000 w 1609725"/>
                <a:gd name="connsiteY2" fmla="*/ 196315 h 205842"/>
                <a:gd name="connsiteX3" fmla="*/ 695325 w 1609725"/>
                <a:gd name="connsiteY3" fmla="*/ 24865 h 205842"/>
                <a:gd name="connsiteX4" fmla="*/ 1014413 w 1609725"/>
                <a:gd name="connsiteY4" fmla="*/ 205840 h 205842"/>
                <a:gd name="connsiteX5" fmla="*/ 1285875 w 1609725"/>
                <a:gd name="connsiteY5" fmla="*/ 29628 h 205842"/>
                <a:gd name="connsiteX6" fmla="*/ 1609725 w 1609725"/>
                <a:gd name="connsiteY6" fmla="*/ 191553 h 20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05842">
                  <a:moveTo>
                    <a:pt x="0" y="67728"/>
                  </a:moveTo>
                  <a:cubicBezTo>
                    <a:pt x="20637" y="26056"/>
                    <a:pt x="41275" y="-15616"/>
                    <a:pt x="104775" y="5815"/>
                  </a:cubicBezTo>
                  <a:cubicBezTo>
                    <a:pt x="168275" y="27246"/>
                    <a:pt x="282575" y="193140"/>
                    <a:pt x="381000" y="196315"/>
                  </a:cubicBezTo>
                  <a:cubicBezTo>
                    <a:pt x="479425" y="199490"/>
                    <a:pt x="589756" y="23278"/>
                    <a:pt x="695325" y="24865"/>
                  </a:cubicBezTo>
                  <a:cubicBezTo>
                    <a:pt x="800894" y="26452"/>
                    <a:pt x="915988" y="205046"/>
                    <a:pt x="1014413" y="205840"/>
                  </a:cubicBezTo>
                  <a:cubicBezTo>
                    <a:pt x="1112838" y="206634"/>
                    <a:pt x="1186656" y="32009"/>
                    <a:pt x="1285875" y="29628"/>
                  </a:cubicBezTo>
                  <a:cubicBezTo>
                    <a:pt x="1385094" y="27247"/>
                    <a:pt x="1497409" y="109400"/>
                    <a:pt x="1609725" y="19155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3" name="Forma Livre 232"/>
            <p:cNvSpPr/>
            <p:nvPr/>
          </p:nvSpPr>
          <p:spPr>
            <a:xfrm>
              <a:off x="2471738" y="5735594"/>
              <a:ext cx="1109662" cy="177053"/>
            </a:xfrm>
            <a:custGeom>
              <a:avLst/>
              <a:gdLst>
                <a:gd name="connsiteX0" fmla="*/ 0 w 1109662"/>
                <a:gd name="connsiteY0" fmla="*/ 177053 h 177053"/>
                <a:gd name="connsiteX1" fmla="*/ 300037 w 1109662"/>
                <a:gd name="connsiteY1" fmla="*/ 5603 h 177053"/>
                <a:gd name="connsiteX2" fmla="*/ 623887 w 1109662"/>
                <a:gd name="connsiteY2" fmla="*/ 172291 h 177053"/>
                <a:gd name="connsiteX3" fmla="*/ 890587 w 1109662"/>
                <a:gd name="connsiteY3" fmla="*/ 841 h 177053"/>
                <a:gd name="connsiteX4" fmla="*/ 1109662 w 1109662"/>
                <a:gd name="connsiteY4" fmla="*/ 105616 h 1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2" h="177053">
                  <a:moveTo>
                    <a:pt x="0" y="177053"/>
                  </a:moveTo>
                  <a:cubicBezTo>
                    <a:pt x="98028" y="91725"/>
                    <a:pt x="196056" y="6397"/>
                    <a:pt x="300037" y="5603"/>
                  </a:cubicBezTo>
                  <a:cubicBezTo>
                    <a:pt x="404018" y="4809"/>
                    <a:pt x="525462" y="173085"/>
                    <a:pt x="623887" y="172291"/>
                  </a:cubicBezTo>
                  <a:cubicBezTo>
                    <a:pt x="722312" y="171497"/>
                    <a:pt x="809625" y="11953"/>
                    <a:pt x="890587" y="841"/>
                  </a:cubicBezTo>
                  <a:cubicBezTo>
                    <a:pt x="971550" y="-10272"/>
                    <a:pt x="1062831" y="92122"/>
                    <a:pt x="1109662" y="10561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4" name="Forma Livre 233"/>
            <p:cNvSpPr/>
            <p:nvPr/>
          </p:nvSpPr>
          <p:spPr>
            <a:xfrm>
              <a:off x="2581278" y="5848584"/>
              <a:ext cx="866775" cy="168841"/>
            </a:xfrm>
            <a:custGeom>
              <a:avLst/>
              <a:gdLst>
                <a:gd name="connsiteX0" fmla="*/ 0 w 866775"/>
                <a:gd name="connsiteY0" fmla="*/ 125976 h 168841"/>
                <a:gd name="connsiteX1" fmla="*/ 190500 w 866775"/>
                <a:gd name="connsiteY1" fmla="*/ 2151 h 168841"/>
                <a:gd name="connsiteX2" fmla="*/ 514350 w 866775"/>
                <a:gd name="connsiteY2" fmla="*/ 168838 h 168841"/>
                <a:gd name="connsiteX3" fmla="*/ 790575 w 866775"/>
                <a:gd name="connsiteY3" fmla="*/ 6913 h 168841"/>
                <a:gd name="connsiteX4" fmla="*/ 866775 w 866775"/>
                <a:gd name="connsiteY4" fmla="*/ 45013 h 16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68841">
                  <a:moveTo>
                    <a:pt x="0" y="125976"/>
                  </a:moveTo>
                  <a:cubicBezTo>
                    <a:pt x="52387" y="60491"/>
                    <a:pt x="104775" y="-4993"/>
                    <a:pt x="190500" y="2151"/>
                  </a:cubicBezTo>
                  <a:cubicBezTo>
                    <a:pt x="276225" y="9295"/>
                    <a:pt x="414338" y="168044"/>
                    <a:pt x="514350" y="168838"/>
                  </a:cubicBezTo>
                  <a:cubicBezTo>
                    <a:pt x="614362" y="169632"/>
                    <a:pt x="731838" y="27550"/>
                    <a:pt x="790575" y="6913"/>
                  </a:cubicBezTo>
                  <a:cubicBezTo>
                    <a:pt x="849312" y="-13724"/>
                    <a:pt x="858043" y="15644"/>
                    <a:pt x="866775" y="45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5" name="Forma Livre 234"/>
            <p:cNvSpPr/>
            <p:nvPr/>
          </p:nvSpPr>
          <p:spPr>
            <a:xfrm>
              <a:off x="2671763" y="5978993"/>
              <a:ext cx="361950" cy="88584"/>
            </a:xfrm>
            <a:custGeom>
              <a:avLst/>
              <a:gdLst>
                <a:gd name="connsiteX0" fmla="*/ 0 w 361950"/>
                <a:gd name="connsiteY0" fmla="*/ 62239 h 88584"/>
                <a:gd name="connsiteX1" fmla="*/ 85725 w 361950"/>
                <a:gd name="connsiteY1" fmla="*/ 326 h 88584"/>
                <a:gd name="connsiteX2" fmla="*/ 266700 w 361950"/>
                <a:gd name="connsiteY2" fmla="*/ 86051 h 88584"/>
                <a:gd name="connsiteX3" fmla="*/ 361950 w 361950"/>
                <a:gd name="connsiteY3" fmla="*/ 57476 h 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88584">
                  <a:moveTo>
                    <a:pt x="0" y="62239"/>
                  </a:moveTo>
                  <a:cubicBezTo>
                    <a:pt x="20637" y="29298"/>
                    <a:pt x="41275" y="-3643"/>
                    <a:pt x="85725" y="326"/>
                  </a:cubicBezTo>
                  <a:cubicBezTo>
                    <a:pt x="130175" y="4295"/>
                    <a:pt x="220663" y="76526"/>
                    <a:pt x="266700" y="86051"/>
                  </a:cubicBezTo>
                  <a:cubicBezTo>
                    <a:pt x="312738" y="95576"/>
                    <a:pt x="337344" y="76526"/>
                    <a:pt x="361950" y="5747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8099021" y="651650"/>
            <a:ext cx="2184400" cy="6172200"/>
            <a:chOff x="1708150" y="616744"/>
            <a:chExt cx="2184400" cy="6172200"/>
          </a:xfrm>
          <a:solidFill>
            <a:schemeClr val="bg1"/>
          </a:solidFill>
          <a:scene3d>
            <a:camera prst="isometricLeftDown"/>
            <a:lightRig rig="threePt" dir="t"/>
          </a:scene3d>
        </p:grpSpPr>
        <p:sp>
          <p:nvSpPr>
            <p:cNvPr id="241" name="Retângulo Arredondado 240"/>
            <p:cNvSpPr/>
            <p:nvPr/>
          </p:nvSpPr>
          <p:spPr>
            <a:xfrm>
              <a:off x="1708150" y="616744"/>
              <a:ext cx="2184400" cy="6172200"/>
            </a:xfrm>
            <a:prstGeom prst="roundRect">
              <a:avLst/>
            </a:prstGeom>
            <a:grpFill/>
            <a:ln w="57150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3153543" y="86836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959335" y="86836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3153543" y="605758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1959335" y="605758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46" name="Conector reto 245"/>
            <p:cNvCxnSpPr/>
            <p:nvPr/>
          </p:nvCxnSpPr>
          <p:spPr>
            <a:xfrm>
              <a:off x="2548890" y="1116016"/>
              <a:ext cx="1219200" cy="590391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/>
            <p:cNvCxnSpPr/>
            <p:nvPr/>
          </p:nvCxnSpPr>
          <p:spPr>
            <a:xfrm>
              <a:off x="3768090" y="1706404"/>
              <a:ext cx="0" cy="40843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to 247"/>
            <p:cNvCxnSpPr/>
            <p:nvPr/>
          </p:nvCxnSpPr>
          <p:spPr>
            <a:xfrm flipV="1">
              <a:off x="2534794" y="5790724"/>
              <a:ext cx="1233299" cy="476594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to 248"/>
            <p:cNvCxnSpPr/>
            <p:nvPr/>
          </p:nvCxnSpPr>
          <p:spPr>
            <a:xfrm>
              <a:off x="1824990" y="1043464"/>
              <a:ext cx="0" cy="53035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Agrupar 249"/>
            <p:cNvGrpSpPr/>
            <p:nvPr/>
          </p:nvGrpSpPr>
          <p:grpSpPr>
            <a:xfrm>
              <a:off x="1750010" y="780577"/>
              <a:ext cx="806022" cy="706279"/>
              <a:chOff x="2907506" y="316230"/>
              <a:chExt cx="806022" cy="706279"/>
            </a:xfrm>
            <a:grpFill/>
          </p:grpSpPr>
          <p:sp>
            <p:nvSpPr>
              <p:cNvPr id="293" name="Arco 292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4" name="Arco 293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1" name="Agrupar 250"/>
            <p:cNvGrpSpPr/>
            <p:nvPr/>
          </p:nvGrpSpPr>
          <p:grpSpPr>
            <a:xfrm rot="10336829">
              <a:off x="1815528" y="5840995"/>
              <a:ext cx="806022" cy="852646"/>
              <a:chOff x="2907506" y="316230"/>
              <a:chExt cx="806022" cy="706279"/>
            </a:xfrm>
            <a:grpFill/>
          </p:grpSpPr>
          <p:sp>
            <p:nvSpPr>
              <p:cNvPr id="291" name="Arco 290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252" name="Forma Livre 251"/>
            <p:cNvSpPr/>
            <p:nvPr/>
          </p:nvSpPr>
          <p:spPr>
            <a:xfrm>
              <a:off x="1847853" y="17311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3" name="Forma Livre 252"/>
            <p:cNvSpPr/>
            <p:nvPr/>
          </p:nvSpPr>
          <p:spPr>
            <a:xfrm>
              <a:off x="1860235" y="185434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4" name="Forma Livre 253"/>
            <p:cNvSpPr/>
            <p:nvPr/>
          </p:nvSpPr>
          <p:spPr>
            <a:xfrm>
              <a:off x="1858018" y="196797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5" name="Forma Livre 254"/>
            <p:cNvSpPr/>
            <p:nvPr/>
          </p:nvSpPr>
          <p:spPr>
            <a:xfrm>
              <a:off x="1862453" y="209533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6" name="Forma Livre 255"/>
            <p:cNvSpPr/>
            <p:nvPr/>
          </p:nvSpPr>
          <p:spPr>
            <a:xfrm>
              <a:off x="1874835" y="221857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7" name="Forma Livre 256"/>
            <p:cNvSpPr/>
            <p:nvPr/>
          </p:nvSpPr>
          <p:spPr>
            <a:xfrm>
              <a:off x="1872618" y="23322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8" name="Forma Livre 257"/>
            <p:cNvSpPr/>
            <p:nvPr/>
          </p:nvSpPr>
          <p:spPr>
            <a:xfrm>
              <a:off x="1845637" y="24591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9" name="Forma Livre 258"/>
            <p:cNvSpPr/>
            <p:nvPr/>
          </p:nvSpPr>
          <p:spPr>
            <a:xfrm>
              <a:off x="1858019" y="258238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0" name="Forma Livre 259"/>
            <p:cNvSpPr/>
            <p:nvPr/>
          </p:nvSpPr>
          <p:spPr>
            <a:xfrm>
              <a:off x="1855802" y="269601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1" name="Forma Livre 260"/>
            <p:cNvSpPr/>
            <p:nvPr/>
          </p:nvSpPr>
          <p:spPr>
            <a:xfrm>
              <a:off x="1860237" y="282337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2" name="Forma Livre 261"/>
            <p:cNvSpPr/>
            <p:nvPr/>
          </p:nvSpPr>
          <p:spPr>
            <a:xfrm>
              <a:off x="1872619" y="294661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3" name="Forma Livre 262"/>
            <p:cNvSpPr/>
            <p:nvPr/>
          </p:nvSpPr>
          <p:spPr>
            <a:xfrm>
              <a:off x="1870402" y="30602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4" name="Forma Livre 263"/>
            <p:cNvSpPr/>
            <p:nvPr/>
          </p:nvSpPr>
          <p:spPr>
            <a:xfrm>
              <a:off x="1828820" y="31877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5" name="Forma Livre 264"/>
            <p:cNvSpPr/>
            <p:nvPr/>
          </p:nvSpPr>
          <p:spPr>
            <a:xfrm>
              <a:off x="1841202" y="331103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6" name="Forma Livre 265"/>
            <p:cNvSpPr/>
            <p:nvPr/>
          </p:nvSpPr>
          <p:spPr>
            <a:xfrm>
              <a:off x="1838985" y="342466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7" name="Forma Livre 266"/>
            <p:cNvSpPr/>
            <p:nvPr/>
          </p:nvSpPr>
          <p:spPr>
            <a:xfrm>
              <a:off x="1843420" y="355202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8" name="Forma Livre 267"/>
            <p:cNvSpPr/>
            <p:nvPr/>
          </p:nvSpPr>
          <p:spPr>
            <a:xfrm>
              <a:off x="1855802" y="367526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9" name="Forma Livre 268"/>
            <p:cNvSpPr/>
            <p:nvPr/>
          </p:nvSpPr>
          <p:spPr>
            <a:xfrm>
              <a:off x="1853585" y="37888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0" name="Forma Livre 269"/>
            <p:cNvSpPr/>
            <p:nvPr/>
          </p:nvSpPr>
          <p:spPr>
            <a:xfrm>
              <a:off x="1838156" y="39170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1" name="Forma Livre 270"/>
            <p:cNvSpPr/>
            <p:nvPr/>
          </p:nvSpPr>
          <p:spPr>
            <a:xfrm>
              <a:off x="1850538" y="404026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2" name="Forma Livre 271"/>
            <p:cNvSpPr/>
            <p:nvPr/>
          </p:nvSpPr>
          <p:spPr>
            <a:xfrm>
              <a:off x="1848321" y="415390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3" name="Forma Livre 272"/>
            <p:cNvSpPr/>
            <p:nvPr/>
          </p:nvSpPr>
          <p:spPr>
            <a:xfrm>
              <a:off x="1852756" y="428126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4" name="Forma Livre 273"/>
            <p:cNvSpPr/>
            <p:nvPr/>
          </p:nvSpPr>
          <p:spPr>
            <a:xfrm>
              <a:off x="1865138" y="440449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5" name="Forma Livre 274"/>
            <p:cNvSpPr/>
            <p:nvPr/>
          </p:nvSpPr>
          <p:spPr>
            <a:xfrm>
              <a:off x="1862921" y="45181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6" name="Forma Livre 275"/>
            <p:cNvSpPr/>
            <p:nvPr/>
          </p:nvSpPr>
          <p:spPr>
            <a:xfrm>
              <a:off x="1822777" y="46497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7" name="Forma Livre 276"/>
            <p:cNvSpPr/>
            <p:nvPr/>
          </p:nvSpPr>
          <p:spPr>
            <a:xfrm>
              <a:off x="1835159" y="477294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8" name="Forma Livre 277"/>
            <p:cNvSpPr/>
            <p:nvPr/>
          </p:nvSpPr>
          <p:spPr>
            <a:xfrm>
              <a:off x="1832942" y="488657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9" name="Forma Livre 278"/>
            <p:cNvSpPr/>
            <p:nvPr/>
          </p:nvSpPr>
          <p:spPr>
            <a:xfrm>
              <a:off x="1837377" y="501393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0" name="Forma Livre 279"/>
            <p:cNvSpPr/>
            <p:nvPr/>
          </p:nvSpPr>
          <p:spPr>
            <a:xfrm>
              <a:off x="1849759" y="513717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1" name="Forma Livre 280"/>
            <p:cNvSpPr/>
            <p:nvPr/>
          </p:nvSpPr>
          <p:spPr>
            <a:xfrm>
              <a:off x="1847542" y="52508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2" name="Forma Livre 281"/>
            <p:cNvSpPr/>
            <p:nvPr/>
          </p:nvSpPr>
          <p:spPr>
            <a:xfrm>
              <a:off x="1844027" y="537816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3" name="Forma Livre 282"/>
            <p:cNvSpPr/>
            <p:nvPr/>
          </p:nvSpPr>
          <p:spPr>
            <a:xfrm>
              <a:off x="2238375" y="1602494"/>
              <a:ext cx="1466850" cy="186110"/>
            </a:xfrm>
            <a:custGeom>
              <a:avLst/>
              <a:gdLst>
                <a:gd name="connsiteX0" fmla="*/ 0 w 1466850"/>
                <a:gd name="connsiteY0" fmla="*/ 38188 h 186110"/>
                <a:gd name="connsiteX1" fmla="*/ 223838 w 1466850"/>
                <a:gd name="connsiteY1" fmla="*/ 185825 h 186110"/>
                <a:gd name="connsiteX2" fmla="*/ 538163 w 1466850"/>
                <a:gd name="connsiteY2" fmla="*/ 4850 h 186110"/>
                <a:gd name="connsiteX3" fmla="*/ 866775 w 1466850"/>
                <a:gd name="connsiteY3" fmla="*/ 181063 h 186110"/>
                <a:gd name="connsiteX4" fmla="*/ 1138238 w 1466850"/>
                <a:gd name="connsiteY4" fmla="*/ 88 h 186110"/>
                <a:gd name="connsiteX5" fmla="*/ 1466850 w 1466850"/>
                <a:gd name="connsiteY5" fmla="*/ 162013 h 1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186110">
                  <a:moveTo>
                    <a:pt x="0" y="38188"/>
                  </a:moveTo>
                  <a:cubicBezTo>
                    <a:pt x="67072" y="114784"/>
                    <a:pt x="134144" y="191381"/>
                    <a:pt x="223838" y="185825"/>
                  </a:cubicBezTo>
                  <a:cubicBezTo>
                    <a:pt x="313532" y="180269"/>
                    <a:pt x="431007" y="5644"/>
                    <a:pt x="538163" y="4850"/>
                  </a:cubicBezTo>
                  <a:cubicBezTo>
                    <a:pt x="645319" y="4056"/>
                    <a:pt x="766763" y="181857"/>
                    <a:pt x="866775" y="181063"/>
                  </a:cubicBezTo>
                  <a:cubicBezTo>
                    <a:pt x="966787" y="180269"/>
                    <a:pt x="1038226" y="3263"/>
                    <a:pt x="1138238" y="88"/>
                  </a:cubicBezTo>
                  <a:cubicBezTo>
                    <a:pt x="1238250" y="-3087"/>
                    <a:pt x="1352550" y="79463"/>
                    <a:pt x="1466850" y="162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4" name="Forma Livre 283"/>
            <p:cNvSpPr/>
            <p:nvPr/>
          </p:nvSpPr>
          <p:spPr>
            <a:xfrm>
              <a:off x="2319338" y="1492999"/>
              <a:ext cx="990600" cy="181401"/>
            </a:xfrm>
            <a:custGeom>
              <a:avLst/>
              <a:gdLst>
                <a:gd name="connsiteX0" fmla="*/ 0 w 990600"/>
                <a:gd name="connsiteY0" fmla="*/ 71486 h 181401"/>
                <a:gd name="connsiteX1" fmla="*/ 142875 w 990600"/>
                <a:gd name="connsiteY1" fmla="*/ 161973 h 181401"/>
                <a:gd name="connsiteX2" fmla="*/ 476250 w 990600"/>
                <a:gd name="connsiteY2" fmla="*/ 48 h 181401"/>
                <a:gd name="connsiteX3" fmla="*/ 785812 w 990600"/>
                <a:gd name="connsiteY3" fmla="*/ 181023 h 181401"/>
                <a:gd name="connsiteX4" fmla="*/ 990600 w 990600"/>
                <a:gd name="connsiteY4" fmla="*/ 38148 h 18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81401">
                  <a:moveTo>
                    <a:pt x="0" y="71486"/>
                  </a:moveTo>
                  <a:cubicBezTo>
                    <a:pt x="31750" y="122682"/>
                    <a:pt x="63500" y="173879"/>
                    <a:pt x="142875" y="161973"/>
                  </a:cubicBezTo>
                  <a:cubicBezTo>
                    <a:pt x="222250" y="150067"/>
                    <a:pt x="369094" y="-3127"/>
                    <a:pt x="476250" y="48"/>
                  </a:cubicBezTo>
                  <a:cubicBezTo>
                    <a:pt x="583406" y="3223"/>
                    <a:pt x="700087" y="174673"/>
                    <a:pt x="785812" y="181023"/>
                  </a:cubicBezTo>
                  <a:cubicBezTo>
                    <a:pt x="871537" y="187373"/>
                    <a:pt x="931068" y="112760"/>
                    <a:pt x="990600" y="38148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5" name="Forma Livre 284"/>
            <p:cNvSpPr/>
            <p:nvPr/>
          </p:nvSpPr>
          <p:spPr>
            <a:xfrm>
              <a:off x="2412334" y="1364454"/>
              <a:ext cx="769900" cy="184310"/>
            </a:xfrm>
            <a:custGeom>
              <a:avLst/>
              <a:gdLst>
                <a:gd name="connsiteX0" fmla="*/ 2254 w 769900"/>
                <a:gd name="connsiteY0" fmla="*/ 138115 h 184310"/>
                <a:gd name="connsiteX1" fmla="*/ 54641 w 769900"/>
                <a:gd name="connsiteY1" fmla="*/ 176215 h 184310"/>
                <a:gd name="connsiteX2" fmla="*/ 368966 w 769900"/>
                <a:gd name="connsiteY2" fmla="*/ 3 h 184310"/>
                <a:gd name="connsiteX3" fmla="*/ 707104 w 769900"/>
                <a:gd name="connsiteY3" fmla="*/ 180978 h 184310"/>
                <a:gd name="connsiteX4" fmla="*/ 769016 w 769900"/>
                <a:gd name="connsiteY4" fmla="*/ 100015 h 18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900" h="184310">
                  <a:moveTo>
                    <a:pt x="2254" y="138115"/>
                  </a:moveTo>
                  <a:cubicBezTo>
                    <a:pt x="-2112" y="168674"/>
                    <a:pt x="-6478" y="199234"/>
                    <a:pt x="54641" y="176215"/>
                  </a:cubicBezTo>
                  <a:cubicBezTo>
                    <a:pt x="115760" y="153196"/>
                    <a:pt x="260222" y="-791"/>
                    <a:pt x="368966" y="3"/>
                  </a:cubicBezTo>
                  <a:cubicBezTo>
                    <a:pt x="477710" y="797"/>
                    <a:pt x="640429" y="164309"/>
                    <a:pt x="707104" y="180978"/>
                  </a:cubicBezTo>
                  <a:cubicBezTo>
                    <a:pt x="773779" y="197647"/>
                    <a:pt x="771397" y="148831"/>
                    <a:pt x="769016" y="100015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6" name="Forma Livre 285"/>
            <p:cNvSpPr/>
            <p:nvPr/>
          </p:nvSpPr>
          <p:spPr>
            <a:xfrm>
              <a:off x="1966913" y="5493447"/>
              <a:ext cx="1776412" cy="195360"/>
            </a:xfrm>
            <a:custGeom>
              <a:avLst/>
              <a:gdLst>
                <a:gd name="connsiteX0" fmla="*/ 0 w 1776412"/>
                <a:gd name="connsiteY0" fmla="*/ 95347 h 195360"/>
                <a:gd name="connsiteX1" fmla="*/ 209550 w 1776412"/>
                <a:gd name="connsiteY1" fmla="*/ 4860 h 195360"/>
                <a:gd name="connsiteX2" fmla="*/ 495300 w 1776412"/>
                <a:gd name="connsiteY2" fmla="*/ 171547 h 195360"/>
                <a:gd name="connsiteX3" fmla="*/ 804862 w 1776412"/>
                <a:gd name="connsiteY3" fmla="*/ 4860 h 195360"/>
                <a:gd name="connsiteX4" fmla="*/ 1128712 w 1776412"/>
                <a:gd name="connsiteY4" fmla="*/ 166785 h 195360"/>
                <a:gd name="connsiteX5" fmla="*/ 1400175 w 1776412"/>
                <a:gd name="connsiteY5" fmla="*/ 97 h 195360"/>
                <a:gd name="connsiteX6" fmla="*/ 1776412 w 1776412"/>
                <a:gd name="connsiteY6" fmla="*/ 195360 h 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412" h="195360">
                  <a:moveTo>
                    <a:pt x="0" y="95347"/>
                  </a:moveTo>
                  <a:cubicBezTo>
                    <a:pt x="63500" y="43753"/>
                    <a:pt x="127000" y="-7840"/>
                    <a:pt x="209550" y="4860"/>
                  </a:cubicBezTo>
                  <a:cubicBezTo>
                    <a:pt x="292100" y="17560"/>
                    <a:pt x="396081" y="171547"/>
                    <a:pt x="495300" y="171547"/>
                  </a:cubicBezTo>
                  <a:cubicBezTo>
                    <a:pt x="594519" y="171547"/>
                    <a:pt x="699293" y="5654"/>
                    <a:pt x="804862" y="4860"/>
                  </a:cubicBezTo>
                  <a:cubicBezTo>
                    <a:pt x="910431" y="4066"/>
                    <a:pt x="1029493" y="167579"/>
                    <a:pt x="1128712" y="166785"/>
                  </a:cubicBezTo>
                  <a:cubicBezTo>
                    <a:pt x="1227931" y="165991"/>
                    <a:pt x="1292225" y="-4665"/>
                    <a:pt x="1400175" y="97"/>
                  </a:cubicBezTo>
                  <a:cubicBezTo>
                    <a:pt x="1508125" y="4859"/>
                    <a:pt x="1642268" y="100109"/>
                    <a:pt x="1776412" y="195360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7" name="Forma Livre 286"/>
            <p:cNvSpPr/>
            <p:nvPr/>
          </p:nvSpPr>
          <p:spPr>
            <a:xfrm>
              <a:off x="2085978" y="5592504"/>
              <a:ext cx="1609725" cy="205842"/>
            </a:xfrm>
            <a:custGeom>
              <a:avLst/>
              <a:gdLst>
                <a:gd name="connsiteX0" fmla="*/ 0 w 1609725"/>
                <a:gd name="connsiteY0" fmla="*/ 67728 h 205842"/>
                <a:gd name="connsiteX1" fmla="*/ 104775 w 1609725"/>
                <a:gd name="connsiteY1" fmla="*/ 5815 h 205842"/>
                <a:gd name="connsiteX2" fmla="*/ 381000 w 1609725"/>
                <a:gd name="connsiteY2" fmla="*/ 196315 h 205842"/>
                <a:gd name="connsiteX3" fmla="*/ 695325 w 1609725"/>
                <a:gd name="connsiteY3" fmla="*/ 24865 h 205842"/>
                <a:gd name="connsiteX4" fmla="*/ 1014413 w 1609725"/>
                <a:gd name="connsiteY4" fmla="*/ 205840 h 205842"/>
                <a:gd name="connsiteX5" fmla="*/ 1285875 w 1609725"/>
                <a:gd name="connsiteY5" fmla="*/ 29628 h 205842"/>
                <a:gd name="connsiteX6" fmla="*/ 1609725 w 1609725"/>
                <a:gd name="connsiteY6" fmla="*/ 191553 h 20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05842">
                  <a:moveTo>
                    <a:pt x="0" y="67728"/>
                  </a:moveTo>
                  <a:cubicBezTo>
                    <a:pt x="20637" y="26056"/>
                    <a:pt x="41275" y="-15616"/>
                    <a:pt x="104775" y="5815"/>
                  </a:cubicBezTo>
                  <a:cubicBezTo>
                    <a:pt x="168275" y="27246"/>
                    <a:pt x="282575" y="193140"/>
                    <a:pt x="381000" y="196315"/>
                  </a:cubicBezTo>
                  <a:cubicBezTo>
                    <a:pt x="479425" y="199490"/>
                    <a:pt x="589756" y="23278"/>
                    <a:pt x="695325" y="24865"/>
                  </a:cubicBezTo>
                  <a:cubicBezTo>
                    <a:pt x="800894" y="26452"/>
                    <a:pt x="915988" y="205046"/>
                    <a:pt x="1014413" y="205840"/>
                  </a:cubicBezTo>
                  <a:cubicBezTo>
                    <a:pt x="1112838" y="206634"/>
                    <a:pt x="1186656" y="32009"/>
                    <a:pt x="1285875" y="29628"/>
                  </a:cubicBezTo>
                  <a:cubicBezTo>
                    <a:pt x="1385094" y="27247"/>
                    <a:pt x="1497409" y="109400"/>
                    <a:pt x="1609725" y="19155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8" name="Forma Livre 287"/>
            <p:cNvSpPr/>
            <p:nvPr/>
          </p:nvSpPr>
          <p:spPr>
            <a:xfrm>
              <a:off x="2471738" y="5735594"/>
              <a:ext cx="1109662" cy="177053"/>
            </a:xfrm>
            <a:custGeom>
              <a:avLst/>
              <a:gdLst>
                <a:gd name="connsiteX0" fmla="*/ 0 w 1109662"/>
                <a:gd name="connsiteY0" fmla="*/ 177053 h 177053"/>
                <a:gd name="connsiteX1" fmla="*/ 300037 w 1109662"/>
                <a:gd name="connsiteY1" fmla="*/ 5603 h 177053"/>
                <a:gd name="connsiteX2" fmla="*/ 623887 w 1109662"/>
                <a:gd name="connsiteY2" fmla="*/ 172291 h 177053"/>
                <a:gd name="connsiteX3" fmla="*/ 890587 w 1109662"/>
                <a:gd name="connsiteY3" fmla="*/ 841 h 177053"/>
                <a:gd name="connsiteX4" fmla="*/ 1109662 w 1109662"/>
                <a:gd name="connsiteY4" fmla="*/ 105616 h 1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2" h="177053">
                  <a:moveTo>
                    <a:pt x="0" y="177053"/>
                  </a:moveTo>
                  <a:cubicBezTo>
                    <a:pt x="98028" y="91725"/>
                    <a:pt x="196056" y="6397"/>
                    <a:pt x="300037" y="5603"/>
                  </a:cubicBezTo>
                  <a:cubicBezTo>
                    <a:pt x="404018" y="4809"/>
                    <a:pt x="525462" y="173085"/>
                    <a:pt x="623887" y="172291"/>
                  </a:cubicBezTo>
                  <a:cubicBezTo>
                    <a:pt x="722312" y="171497"/>
                    <a:pt x="809625" y="11953"/>
                    <a:pt x="890587" y="841"/>
                  </a:cubicBezTo>
                  <a:cubicBezTo>
                    <a:pt x="971550" y="-10272"/>
                    <a:pt x="1062831" y="92122"/>
                    <a:pt x="1109662" y="10561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9" name="Forma Livre 288"/>
            <p:cNvSpPr/>
            <p:nvPr/>
          </p:nvSpPr>
          <p:spPr>
            <a:xfrm>
              <a:off x="2581278" y="5848584"/>
              <a:ext cx="866775" cy="168841"/>
            </a:xfrm>
            <a:custGeom>
              <a:avLst/>
              <a:gdLst>
                <a:gd name="connsiteX0" fmla="*/ 0 w 866775"/>
                <a:gd name="connsiteY0" fmla="*/ 125976 h 168841"/>
                <a:gd name="connsiteX1" fmla="*/ 190500 w 866775"/>
                <a:gd name="connsiteY1" fmla="*/ 2151 h 168841"/>
                <a:gd name="connsiteX2" fmla="*/ 514350 w 866775"/>
                <a:gd name="connsiteY2" fmla="*/ 168838 h 168841"/>
                <a:gd name="connsiteX3" fmla="*/ 790575 w 866775"/>
                <a:gd name="connsiteY3" fmla="*/ 6913 h 168841"/>
                <a:gd name="connsiteX4" fmla="*/ 866775 w 866775"/>
                <a:gd name="connsiteY4" fmla="*/ 45013 h 16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68841">
                  <a:moveTo>
                    <a:pt x="0" y="125976"/>
                  </a:moveTo>
                  <a:cubicBezTo>
                    <a:pt x="52387" y="60491"/>
                    <a:pt x="104775" y="-4993"/>
                    <a:pt x="190500" y="2151"/>
                  </a:cubicBezTo>
                  <a:cubicBezTo>
                    <a:pt x="276225" y="9295"/>
                    <a:pt x="414338" y="168044"/>
                    <a:pt x="514350" y="168838"/>
                  </a:cubicBezTo>
                  <a:cubicBezTo>
                    <a:pt x="614362" y="169632"/>
                    <a:pt x="731838" y="27550"/>
                    <a:pt x="790575" y="6913"/>
                  </a:cubicBezTo>
                  <a:cubicBezTo>
                    <a:pt x="849312" y="-13724"/>
                    <a:pt x="858043" y="15644"/>
                    <a:pt x="866775" y="45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0" name="Forma Livre 289"/>
            <p:cNvSpPr/>
            <p:nvPr/>
          </p:nvSpPr>
          <p:spPr>
            <a:xfrm>
              <a:off x="2671763" y="5978993"/>
              <a:ext cx="361950" cy="88584"/>
            </a:xfrm>
            <a:custGeom>
              <a:avLst/>
              <a:gdLst>
                <a:gd name="connsiteX0" fmla="*/ 0 w 361950"/>
                <a:gd name="connsiteY0" fmla="*/ 62239 h 88584"/>
                <a:gd name="connsiteX1" fmla="*/ 85725 w 361950"/>
                <a:gd name="connsiteY1" fmla="*/ 326 h 88584"/>
                <a:gd name="connsiteX2" fmla="*/ 266700 w 361950"/>
                <a:gd name="connsiteY2" fmla="*/ 86051 h 88584"/>
                <a:gd name="connsiteX3" fmla="*/ 361950 w 361950"/>
                <a:gd name="connsiteY3" fmla="*/ 57476 h 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88584">
                  <a:moveTo>
                    <a:pt x="0" y="62239"/>
                  </a:moveTo>
                  <a:cubicBezTo>
                    <a:pt x="20637" y="29298"/>
                    <a:pt x="41275" y="-3643"/>
                    <a:pt x="85725" y="326"/>
                  </a:cubicBezTo>
                  <a:cubicBezTo>
                    <a:pt x="130175" y="4295"/>
                    <a:pt x="220663" y="76526"/>
                    <a:pt x="266700" y="86051"/>
                  </a:cubicBezTo>
                  <a:cubicBezTo>
                    <a:pt x="312738" y="95576"/>
                    <a:pt x="337344" y="76526"/>
                    <a:pt x="361950" y="5747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95" name="Agrupar 294"/>
          <p:cNvGrpSpPr/>
          <p:nvPr/>
        </p:nvGrpSpPr>
        <p:grpSpPr>
          <a:xfrm>
            <a:off x="7264192" y="1128499"/>
            <a:ext cx="2184400" cy="6172200"/>
            <a:chOff x="1708150" y="616744"/>
            <a:chExt cx="2184400" cy="6172200"/>
          </a:xfrm>
          <a:solidFill>
            <a:schemeClr val="bg1"/>
          </a:solidFill>
          <a:scene3d>
            <a:camera prst="isometricLeftDown"/>
            <a:lightRig rig="threePt" dir="t"/>
          </a:scene3d>
        </p:grpSpPr>
        <p:sp>
          <p:nvSpPr>
            <p:cNvPr id="296" name="Retângulo Arredondado 295"/>
            <p:cNvSpPr/>
            <p:nvPr/>
          </p:nvSpPr>
          <p:spPr>
            <a:xfrm>
              <a:off x="1708150" y="616744"/>
              <a:ext cx="2184400" cy="6172200"/>
            </a:xfrm>
            <a:prstGeom prst="roundRect">
              <a:avLst/>
            </a:prstGeom>
            <a:grpFill/>
            <a:ln w="57150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7" name="Elipse 296"/>
            <p:cNvSpPr/>
            <p:nvPr/>
          </p:nvSpPr>
          <p:spPr>
            <a:xfrm>
              <a:off x="3153543" y="86836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8" name="Elipse 297"/>
            <p:cNvSpPr/>
            <p:nvPr/>
          </p:nvSpPr>
          <p:spPr>
            <a:xfrm>
              <a:off x="1915793" y="926419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9" name="Elipse 298"/>
            <p:cNvSpPr/>
            <p:nvPr/>
          </p:nvSpPr>
          <p:spPr>
            <a:xfrm>
              <a:off x="3153543" y="6057583"/>
              <a:ext cx="471512" cy="49530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0" name="Elipse 299"/>
            <p:cNvSpPr/>
            <p:nvPr/>
          </p:nvSpPr>
          <p:spPr>
            <a:xfrm>
              <a:off x="1959335" y="6057583"/>
              <a:ext cx="471512" cy="495300"/>
            </a:xfrm>
            <a:prstGeom prst="ellipse">
              <a:avLst/>
            </a:prstGeom>
            <a:grpFill/>
            <a:ln w="28575">
              <a:solidFill>
                <a:srgbClr val="308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301" name="Conector reto 300"/>
            <p:cNvCxnSpPr/>
            <p:nvPr/>
          </p:nvCxnSpPr>
          <p:spPr>
            <a:xfrm>
              <a:off x="2548890" y="1116016"/>
              <a:ext cx="1219200" cy="590391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to 301"/>
            <p:cNvCxnSpPr/>
            <p:nvPr/>
          </p:nvCxnSpPr>
          <p:spPr>
            <a:xfrm>
              <a:off x="3768090" y="1706404"/>
              <a:ext cx="0" cy="40843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to 302"/>
            <p:cNvCxnSpPr/>
            <p:nvPr/>
          </p:nvCxnSpPr>
          <p:spPr>
            <a:xfrm flipV="1">
              <a:off x="2534794" y="5790724"/>
              <a:ext cx="1233299" cy="476594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to 303"/>
            <p:cNvCxnSpPr/>
            <p:nvPr/>
          </p:nvCxnSpPr>
          <p:spPr>
            <a:xfrm>
              <a:off x="1824990" y="1043464"/>
              <a:ext cx="0" cy="5303520"/>
            </a:xfrm>
            <a:prstGeom prst="line">
              <a:avLst/>
            </a:prstGeom>
            <a:grpFill/>
            <a:ln w="38100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Agrupar 304"/>
            <p:cNvGrpSpPr/>
            <p:nvPr/>
          </p:nvGrpSpPr>
          <p:grpSpPr>
            <a:xfrm>
              <a:off x="1750010" y="780577"/>
              <a:ext cx="806022" cy="706279"/>
              <a:chOff x="2907506" y="316230"/>
              <a:chExt cx="806022" cy="706279"/>
            </a:xfrm>
            <a:grpFill/>
          </p:grpSpPr>
          <p:sp>
            <p:nvSpPr>
              <p:cNvPr id="348" name="Arco 347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49" name="Arco 348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6" name="Agrupar 305"/>
            <p:cNvGrpSpPr/>
            <p:nvPr/>
          </p:nvGrpSpPr>
          <p:grpSpPr>
            <a:xfrm rot="10336829">
              <a:off x="1815528" y="5840995"/>
              <a:ext cx="806022" cy="852646"/>
              <a:chOff x="2907506" y="316230"/>
              <a:chExt cx="806022" cy="706279"/>
            </a:xfrm>
            <a:grpFill/>
          </p:grpSpPr>
          <p:sp>
            <p:nvSpPr>
              <p:cNvPr id="346" name="Arco 345"/>
              <p:cNvSpPr/>
              <p:nvPr/>
            </p:nvSpPr>
            <p:spPr>
              <a:xfrm>
                <a:off x="2907506" y="316230"/>
                <a:ext cx="806022" cy="7062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47" name="Arco 346"/>
              <p:cNvSpPr/>
              <p:nvPr/>
            </p:nvSpPr>
            <p:spPr>
              <a:xfrm rot="16200000">
                <a:off x="3011217" y="285921"/>
                <a:ext cx="650761" cy="711379"/>
              </a:xfrm>
              <a:prstGeom prst="arc">
                <a:avLst>
                  <a:gd name="adj1" fmla="val 16246774"/>
                  <a:gd name="adj2" fmla="val 0"/>
                </a:avLst>
              </a:prstGeom>
              <a:grpFill/>
              <a:ln w="38100">
                <a:solidFill>
                  <a:srgbClr val="308F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07" name="Forma Livre 306"/>
            <p:cNvSpPr/>
            <p:nvPr/>
          </p:nvSpPr>
          <p:spPr>
            <a:xfrm>
              <a:off x="1847853" y="17311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8" name="Forma Livre 307"/>
            <p:cNvSpPr/>
            <p:nvPr/>
          </p:nvSpPr>
          <p:spPr>
            <a:xfrm>
              <a:off x="1860235" y="185434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9" name="Forma Livre 308"/>
            <p:cNvSpPr/>
            <p:nvPr/>
          </p:nvSpPr>
          <p:spPr>
            <a:xfrm>
              <a:off x="1858018" y="196797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0" name="Forma Livre 309"/>
            <p:cNvSpPr/>
            <p:nvPr/>
          </p:nvSpPr>
          <p:spPr>
            <a:xfrm>
              <a:off x="1862453" y="209533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1" name="Forma Livre 310"/>
            <p:cNvSpPr/>
            <p:nvPr/>
          </p:nvSpPr>
          <p:spPr>
            <a:xfrm>
              <a:off x="1874835" y="2218576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2" name="Forma Livre 311"/>
            <p:cNvSpPr/>
            <p:nvPr/>
          </p:nvSpPr>
          <p:spPr>
            <a:xfrm>
              <a:off x="1872618" y="233220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3" name="Forma Livre 312"/>
            <p:cNvSpPr/>
            <p:nvPr/>
          </p:nvSpPr>
          <p:spPr>
            <a:xfrm>
              <a:off x="1845637" y="24591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4" name="Forma Livre 313"/>
            <p:cNvSpPr/>
            <p:nvPr/>
          </p:nvSpPr>
          <p:spPr>
            <a:xfrm>
              <a:off x="1858019" y="258238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5" name="Forma Livre 314"/>
            <p:cNvSpPr/>
            <p:nvPr/>
          </p:nvSpPr>
          <p:spPr>
            <a:xfrm>
              <a:off x="1855802" y="269601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6" name="Forma Livre 315"/>
            <p:cNvSpPr/>
            <p:nvPr/>
          </p:nvSpPr>
          <p:spPr>
            <a:xfrm>
              <a:off x="1860237" y="282337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7" name="Forma Livre 316"/>
            <p:cNvSpPr/>
            <p:nvPr/>
          </p:nvSpPr>
          <p:spPr>
            <a:xfrm>
              <a:off x="1872619" y="2946614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8" name="Forma Livre 317"/>
            <p:cNvSpPr/>
            <p:nvPr/>
          </p:nvSpPr>
          <p:spPr>
            <a:xfrm>
              <a:off x="1870402" y="3060247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9" name="Forma Livre 318"/>
            <p:cNvSpPr/>
            <p:nvPr/>
          </p:nvSpPr>
          <p:spPr>
            <a:xfrm>
              <a:off x="1828820" y="31877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0" name="Forma Livre 319"/>
            <p:cNvSpPr/>
            <p:nvPr/>
          </p:nvSpPr>
          <p:spPr>
            <a:xfrm>
              <a:off x="1841202" y="331103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1" name="Forma Livre 320"/>
            <p:cNvSpPr/>
            <p:nvPr/>
          </p:nvSpPr>
          <p:spPr>
            <a:xfrm>
              <a:off x="1838985" y="342466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2" name="Forma Livre 321"/>
            <p:cNvSpPr/>
            <p:nvPr/>
          </p:nvSpPr>
          <p:spPr>
            <a:xfrm>
              <a:off x="1843420" y="355202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3" name="Forma Livre 322"/>
            <p:cNvSpPr/>
            <p:nvPr/>
          </p:nvSpPr>
          <p:spPr>
            <a:xfrm>
              <a:off x="1855802" y="3675260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4" name="Forma Livre 323"/>
            <p:cNvSpPr/>
            <p:nvPr/>
          </p:nvSpPr>
          <p:spPr>
            <a:xfrm>
              <a:off x="1853585" y="3788893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5" name="Forma Livre 324"/>
            <p:cNvSpPr/>
            <p:nvPr/>
          </p:nvSpPr>
          <p:spPr>
            <a:xfrm>
              <a:off x="1838156" y="39170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6" name="Forma Livre 325"/>
            <p:cNvSpPr/>
            <p:nvPr/>
          </p:nvSpPr>
          <p:spPr>
            <a:xfrm>
              <a:off x="1850538" y="404026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7" name="Forma Livre 326"/>
            <p:cNvSpPr/>
            <p:nvPr/>
          </p:nvSpPr>
          <p:spPr>
            <a:xfrm>
              <a:off x="1848321" y="415390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8" name="Forma Livre 327"/>
            <p:cNvSpPr/>
            <p:nvPr/>
          </p:nvSpPr>
          <p:spPr>
            <a:xfrm>
              <a:off x="1852756" y="428126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9" name="Forma Livre 328"/>
            <p:cNvSpPr/>
            <p:nvPr/>
          </p:nvSpPr>
          <p:spPr>
            <a:xfrm>
              <a:off x="1865138" y="4404499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0" name="Forma Livre 329"/>
            <p:cNvSpPr/>
            <p:nvPr/>
          </p:nvSpPr>
          <p:spPr>
            <a:xfrm>
              <a:off x="1862921" y="4518132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1" name="Forma Livre 330"/>
            <p:cNvSpPr/>
            <p:nvPr/>
          </p:nvSpPr>
          <p:spPr>
            <a:xfrm>
              <a:off x="1822777" y="46497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2" name="Forma Livre 331"/>
            <p:cNvSpPr/>
            <p:nvPr/>
          </p:nvSpPr>
          <p:spPr>
            <a:xfrm>
              <a:off x="1835159" y="477294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3" name="Forma Livre 332"/>
            <p:cNvSpPr/>
            <p:nvPr/>
          </p:nvSpPr>
          <p:spPr>
            <a:xfrm>
              <a:off x="1832942" y="488657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4" name="Forma Livre 333"/>
            <p:cNvSpPr/>
            <p:nvPr/>
          </p:nvSpPr>
          <p:spPr>
            <a:xfrm>
              <a:off x="1837377" y="501393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5" name="Forma Livre 334"/>
            <p:cNvSpPr/>
            <p:nvPr/>
          </p:nvSpPr>
          <p:spPr>
            <a:xfrm>
              <a:off x="1849759" y="5137175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6" name="Forma Livre 335"/>
            <p:cNvSpPr/>
            <p:nvPr/>
          </p:nvSpPr>
          <p:spPr>
            <a:xfrm>
              <a:off x="1847542" y="525080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7" name="Forma Livre 336"/>
            <p:cNvSpPr/>
            <p:nvPr/>
          </p:nvSpPr>
          <p:spPr>
            <a:xfrm>
              <a:off x="1844027" y="5378168"/>
              <a:ext cx="1895475" cy="177863"/>
            </a:xfrm>
            <a:custGeom>
              <a:avLst/>
              <a:gdLst>
                <a:gd name="connsiteX0" fmla="*/ 0 w 1895475"/>
                <a:gd name="connsiteY0" fmla="*/ 158813 h 177863"/>
                <a:gd name="connsiteX1" fmla="*/ 339725 w 1895475"/>
                <a:gd name="connsiteY1" fmla="*/ 63 h 177863"/>
                <a:gd name="connsiteX2" fmla="*/ 619125 w 1895475"/>
                <a:gd name="connsiteY2" fmla="*/ 174688 h 177863"/>
                <a:gd name="connsiteX3" fmla="*/ 927100 w 1895475"/>
                <a:gd name="connsiteY3" fmla="*/ 3238 h 177863"/>
                <a:gd name="connsiteX4" fmla="*/ 1260475 w 1895475"/>
                <a:gd name="connsiteY4" fmla="*/ 165163 h 177863"/>
                <a:gd name="connsiteX5" fmla="*/ 1527175 w 1895475"/>
                <a:gd name="connsiteY5" fmla="*/ 3238 h 177863"/>
                <a:gd name="connsiteX6" fmla="*/ 1895475 w 1895475"/>
                <a:gd name="connsiteY6" fmla="*/ 177863 h 17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77863">
                  <a:moveTo>
                    <a:pt x="0" y="158813"/>
                  </a:moveTo>
                  <a:cubicBezTo>
                    <a:pt x="118269" y="78115"/>
                    <a:pt x="236538" y="-2583"/>
                    <a:pt x="339725" y="63"/>
                  </a:cubicBezTo>
                  <a:cubicBezTo>
                    <a:pt x="442912" y="2709"/>
                    <a:pt x="521229" y="174159"/>
                    <a:pt x="619125" y="174688"/>
                  </a:cubicBezTo>
                  <a:cubicBezTo>
                    <a:pt x="717021" y="175217"/>
                    <a:pt x="820208" y="4825"/>
                    <a:pt x="927100" y="3238"/>
                  </a:cubicBezTo>
                  <a:cubicBezTo>
                    <a:pt x="1033992" y="1650"/>
                    <a:pt x="1160463" y="165163"/>
                    <a:pt x="1260475" y="165163"/>
                  </a:cubicBezTo>
                  <a:cubicBezTo>
                    <a:pt x="1360487" y="165163"/>
                    <a:pt x="1421342" y="1121"/>
                    <a:pt x="1527175" y="3238"/>
                  </a:cubicBezTo>
                  <a:cubicBezTo>
                    <a:pt x="1633008" y="5355"/>
                    <a:pt x="1764241" y="91609"/>
                    <a:pt x="1895475" y="17786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8" name="Forma Livre 337"/>
            <p:cNvSpPr/>
            <p:nvPr/>
          </p:nvSpPr>
          <p:spPr>
            <a:xfrm>
              <a:off x="2238375" y="1602494"/>
              <a:ext cx="1466850" cy="186110"/>
            </a:xfrm>
            <a:custGeom>
              <a:avLst/>
              <a:gdLst>
                <a:gd name="connsiteX0" fmla="*/ 0 w 1466850"/>
                <a:gd name="connsiteY0" fmla="*/ 38188 h 186110"/>
                <a:gd name="connsiteX1" fmla="*/ 223838 w 1466850"/>
                <a:gd name="connsiteY1" fmla="*/ 185825 h 186110"/>
                <a:gd name="connsiteX2" fmla="*/ 538163 w 1466850"/>
                <a:gd name="connsiteY2" fmla="*/ 4850 h 186110"/>
                <a:gd name="connsiteX3" fmla="*/ 866775 w 1466850"/>
                <a:gd name="connsiteY3" fmla="*/ 181063 h 186110"/>
                <a:gd name="connsiteX4" fmla="*/ 1138238 w 1466850"/>
                <a:gd name="connsiteY4" fmla="*/ 88 h 186110"/>
                <a:gd name="connsiteX5" fmla="*/ 1466850 w 1466850"/>
                <a:gd name="connsiteY5" fmla="*/ 162013 h 18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186110">
                  <a:moveTo>
                    <a:pt x="0" y="38188"/>
                  </a:moveTo>
                  <a:cubicBezTo>
                    <a:pt x="67072" y="114784"/>
                    <a:pt x="134144" y="191381"/>
                    <a:pt x="223838" y="185825"/>
                  </a:cubicBezTo>
                  <a:cubicBezTo>
                    <a:pt x="313532" y="180269"/>
                    <a:pt x="431007" y="5644"/>
                    <a:pt x="538163" y="4850"/>
                  </a:cubicBezTo>
                  <a:cubicBezTo>
                    <a:pt x="645319" y="4056"/>
                    <a:pt x="766763" y="181857"/>
                    <a:pt x="866775" y="181063"/>
                  </a:cubicBezTo>
                  <a:cubicBezTo>
                    <a:pt x="966787" y="180269"/>
                    <a:pt x="1038226" y="3263"/>
                    <a:pt x="1138238" y="88"/>
                  </a:cubicBezTo>
                  <a:cubicBezTo>
                    <a:pt x="1238250" y="-3087"/>
                    <a:pt x="1352550" y="79463"/>
                    <a:pt x="1466850" y="162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9" name="Forma Livre 338"/>
            <p:cNvSpPr/>
            <p:nvPr/>
          </p:nvSpPr>
          <p:spPr>
            <a:xfrm>
              <a:off x="2319338" y="1492999"/>
              <a:ext cx="990600" cy="181401"/>
            </a:xfrm>
            <a:custGeom>
              <a:avLst/>
              <a:gdLst>
                <a:gd name="connsiteX0" fmla="*/ 0 w 990600"/>
                <a:gd name="connsiteY0" fmla="*/ 71486 h 181401"/>
                <a:gd name="connsiteX1" fmla="*/ 142875 w 990600"/>
                <a:gd name="connsiteY1" fmla="*/ 161973 h 181401"/>
                <a:gd name="connsiteX2" fmla="*/ 476250 w 990600"/>
                <a:gd name="connsiteY2" fmla="*/ 48 h 181401"/>
                <a:gd name="connsiteX3" fmla="*/ 785812 w 990600"/>
                <a:gd name="connsiteY3" fmla="*/ 181023 h 181401"/>
                <a:gd name="connsiteX4" fmla="*/ 990600 w 990600"/>
                <a:gd name="connsiteY4" fmla="*/ 38148 h 18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00" h="181401">
                  <a:moveTo>
                    <a:pt x="0" y="71486"/>
                  </a:moveTo>
                  <a:cubicBezTo>
                    <a:pt x="31750" y="122682"/>
                    <a:pt x="63500" y="173879"/>
                    <a:pt x="142875" y="161973"/>
                  </a:cubicBezTo>
                  <a:cubicBezTo>
                    <a:pt x="222250" y="150067"/>
                    <a:pt x="369094" y="-3127"/>
                    <a:pt x="476250" y="48"/>
                  </a:cubicBezTo>
                  <a:cubicBezTo>
                    <a:pt x="583406" y="3223"/>
                    <a:pt x="700087" y="174673"/>
                    <a:pt x="785812" y="181023"/>
                  </a:cubicBezTo>
                  <a:cubicBezTo>
                    <a:pt x="871537" y="187373"/>
                    <a:pt x="931068" y="112760"/>
                    <a:pt x="990600" y="38148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0" name="Forma Livre 339"/>
            <p:cNvSpPr/>
            <p:nvPr/>
          </p:nvSpPr>
          <p:spPr>
            <a:xfrm>
              <a:off x="2412334" y="1364454"/>
              <a:ext cx="769900" cy="184310"/>
            </a:xfrm>
            <a:custGeom>
              <a:avLst/>
              <a:gdLst>
                <a:gd name="connsiteX0" fmla="*/ 2254 w 769900"/>
                <a:gd name="connsiteY0" fmla="*/ 138115 h 184310"/>
                <a:gd name="connsiteX1" fmla="*/ 54641 w 769900"/>
                <a:gd name="connsiteY1" fmla="*/ 176215 h 184310"/>
                <a:gd name="connsiteX2" fmla="*/ 368966 w 769900"/>
                <a:gd name="connsiteY2" fmla="*/ 3 h 184310"/>
                <a:gd name="connsiteX3" fmla="*/ 707104 w 769900"/>
                <a:gd name="connsiteY3" fmla="*/ 180978 h 184310"/>
                <a:gd name="connsiteX4" fmla="*/ 769016 w 769900"/>
                <a:gd name="connsiteY4" fmla="*/ 100015 h 18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900" h="184310">
                  <a:moveTo>
                    <a:pt x="2254" y="138115"/>
                  </a:moveTo>
                  <a:cubicBezTo>
                    <a:pt x="-2112" y="168674"/>
                    <a:pt x="-6478" y="199234"/>
                    <a:pt x="54641" y="176215"/>
                  </a:cubicBezTo>
                  <a:cubicBezTo>
                    <a:pt x="115760" y="153196"/>
                    <a:pt x="260222" y="-791"/>
                    <a:pt x="368966" y="3"/>
                  </a:cubicBezTo>
                  <a:cubicBezTo>
                    <a:pt x="477710" y="797"/>
                    <a:pt x="640429" y="164309"/>
                    <a:pt x="707104" y="180978"/>
                  </a:cubicBezTo>
                  <a:cubicBezTo>
                    <a:pt x="773779" y="197647"/>
                    <a:pt x="771397" y="148831"/>
                    <a:pt x="769016" y="100015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1" name="Forma Livre 340"/>
            <p:cNvSpPr/>
            <p:nvPr/>
          </p:nvSpPr>
          <p:spPr>
            <a:xfrm>
              <a:off x="1966913" y="5493447"/>
              <a:ext cx="1776412" cy="195360"/>
            </a:xfrm>
            <a:custGeom>
              <a:avLst/>
              <a:gdLst>
                <a:gd name="connsiteX0" fmla="*/ 0 w 1776412"/>
                <a:gd name="connsiteY0" fmla="*/ 95347 h 195360"/>
                <a:gd name="connsiteX1" fmla="*/ 209550 w 1776412"/>
                <a:gd name="connsiteY1" fmla="*/ 4860 h 195360"/>
                <a:gd name="connsiteX2" fmla="*/ 495300 w 1776412"/>
                <a:gd name="connsiteY2" fmla="*/ 171547 h 195360"/>
                <a:gd name="connsiteX3" fmla="*/ 804862 w 1776412"/>
                <a:gd name="connsiteY3" fmla="*/ 4860 h 195360"/>
                <a:gd name="connsiteX4" fmla="*/ 1128712 w 1776412"/>
                <a:gd name="connsiteY4" fmla="*/ 166785 h 195360"/>
                <a:gd name="connsiteX5" fmla="*/ 1400175 w 1776412"/>
                <a:gd name="connsiteY5" fmla="*/ 97 h 195360"/>
                <a:gd name="connsiteX6" fmla="*/ 1776412 w 1776412"/>
                <a:gd name="connsiteY6" fmla="*/ 195360 h 19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412" h="195360">
                  <a:moveTo>
                    <a:pt x="0" y="95347"/>
                  </a:moveTo>
                  <a:cubicBezTo>
                    <a:pt x="63500" y="43753"/>
                    <a:pt x="127000" y="-7840"/>
                    <a:pt x="209550" y="4860"/>
                  </a:cubicBezTo>
                  <a:cubicBezTo>
                    <a:pt x="292100" y="17560"/>
                    <a:pt x="396081" y="171547"/>
                    <a:pt x="495300" y="171547"/>
                  </a:cubicBezTo>
                  <a:cubicBezTo>
                    <a:pt x="594519" y="171547"/>
                    <a:pt x="699293" y="5654"/>
                    <a:pt x="804862" y="4860"/>
                  </a:cubicBezTo>
                  <a:cubicBezTo>
                    <a:pt x="910431" y="4066"/>
                    <a:pt x="1029493" y="167579"/>
                    <a:pt x="1128712" y="166785"/>
                  </a:cubicBezTo>
                  <a:cubicBezTo>
                    <a:pt x="1227931" y="165991"/>
                    <a:pt x="1292225" y="-4665"/>
                    <a:pt x="1400175" y="97"/>
                  </a:cubicBezTo>
                  <a:cubicBezTo>
                    <a:pt x="1508125" y="4859"/>
                    <a:pt x="1642268" y="100109"/>
                    <a:pt x="1776412" y="195360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2" name="Forma Livre 341"/>
            <p:cNvSpPr/>
            <p:nvPr/>
          </p:nvSpPr>
          <p:spPr>
            <a:xfrm>
              <a:off x="2085978" y="5592504"/>
              <a:ext cx="1609725" cy="205842"/>
            </a:xfrm>
            <a:custGeom>
              <a:avLst/>
              <a:gdLst>
                <a:gd name="connsiteX0" fmla="*/ 0 w 1609725"/>
                <a:gd name="connsiteY0" fmla="*/ 67728 h 205842"/>
                <a:gd name="connsiteX1" fmla="*/ 104775 w 1609725"/>
                <a:gd name="connsiteY1" fmla="*/ 5815 h 205842"/>
                <a:gd name="connsiteX2" fmla="*/ 381000 w 1609725"/>
                <a:gd name="connsiteY2" fmla="*/ 196315 h 205842"/>
                <a:gd name="connsiteX3" fmla="*/ 695325 w 1609725"/>
                <a:gd name="connsiteY3" fmla="*/ 24865 h 205842"/>
                <a:gd name="connsiteX4" fmla="*/ 1014413 w 1609725"/>
                <a:gd name="connsiteY4" fmla="*/ 205840 h 205842"/>
                <a:gd name="connsiteX5" fmla="*/ 1285875 w 1609725"/>
                <a:gd name="connsiteY5" fmla="*/ 29628 h 205842"/>
                <a:gd name="connsiteX6" fmla="*/ 1609725 w 1609725"/>
                <a:gd name="connsiteY6" fmla="*/ 191553 h 20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05842">
                  <a:moveTo>
                    <a:pt x="0" y="67728"/>
                  </a:moveTo>
                  <a:cubicBezTo>
                    <a:pt x="20637" y="26056"/>
                    <a:pt x="41275" y="-15616"/>
                    <a:pt x="104775" y="5815"/>
                  </a:cubicBezTo>
                  <a:cubicBezTo>
                    <a:pt x="168275" y="27246"/>
                    <a:pt x="282575" y="193140"/>
                    <a:pt x="381000" y="196315"/>
                  </a:cubicBezTo>
                  <a:cubicBezTo>
                    <a:pt x="479425" y="199490"/>
                    <a:pt x="589756" y="23278"/>
                    <a:pt x="695325" y="24865"/>
                  </a:cubicBezTo>
                  <a:cubicBezTo>
                    <a:pt x="800894" y="26452"/>
                    <a:pt x="915988" y="205046"/>
                    <a:pt x="1014413" y="205840"/>
                  </a:cubicBezTo>
                  <a:cubicBezTo>
                    <a:pt x="1112838" y="206634"/>
                    <a:pt x="1186656" y="32009"/>
                    <a:pt x="1285875" y="29628"/>
                  </a:cubicBezTo>
                  <a:cubicBezTo>
                    <a:pt x="1385094" y="27247"/>
                    <a:pt x="1497409" y="109400"/>
                    <a:pt x="1609725" y="19155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3" name="Forma Livre 342"/>
            <p:cNvSpPr/>
            <p:nvPr/>
          </p:nvSpPr>
          <p:spPr>
            <a:xfrm>
              <a:off x="2471738" y="5735594"/>
              <a:ext cx="1109662" cy="177053"/>
            </a:xfrm>
            <a:custGeom>
              <a:avLst/>
              <a:gdLst>
                <a:gd name="connsiteX0" fmla="*/ 0 w 1109662"/>
                <a:gd name="connsiteY0" fmla="*/ 177053 h 177053"/>
                <a:gd name="connsiteX1" fmla="*/ 300037 w 1109662"/>
                <a:gd name="connsiteY1" fmla="*/ 5603 h 177053"/>
                <a:gd name="connsiteX2" fmla="*/ 623887 w 1109662"/>
                <a:gd name="connsiteY2" fmla="*/ 172291 h 177053"/>
                <a:gd name="connsiteX3" fmla="*/ 890587 w 1109662"/>
                <a:gd name="connsiteY3" fmla="*/ 841 h 177053"/>
                <a:gd name="connsiteX4" fmla="*/ 1109662 w 1109662"/>
                <a:gd name="connsiteY4" fmla="*/ 105616 h 1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2" h="177053">
                  <a:moveTo>
                    <a:pt x="0" y="177053"/>
                  </a:moveTo>
                  <a:cubicBezTo>
                    <a:pt x="98028" y="91725"/>
                    <a:pt x="196056" y="6397"/>
                    <a:pt x="300037" y="5603"/>
                  </a:cubicBezTo>
                  <a:cubicBezTo>
                    <a:pt x="404018" y="4809"/>
                    <a:pt x="525462" y="173085"/>
                    <a:pt x="623887" y="172291"/>
                  </a:cubicBezTo>
                  <a:cubicBezTo>
                    <a:pt x="722312" y="171497"/>
                    <a:pt x="809625" y="11953"/>
                    <a:pt x="890587" y="841"/>
                  </a:cubicBezTo>
                  <a:cubicBezTo>
                    <a:pt x="971550" y="-10272"/>
                    <a:pt x="1062831" y="92122"/>
                    <a:pt x="1109662" y="10561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4" name="Forma Livre 343"/>
            <p:cNvSpPr/>
            <p:nvPr/>
          </p:nvSpPr>
          <p:spPr>
            <a:xfrm>
              <a:off x="2581278" y="5848584"/>
              <a:ext cx="866775" cy="168841"/>
            </a:xfrm>
            <a:custGeom>
              <a:avLst/>
              <a:gdLst>
                <a:gd name="connsiteX0" fmla="*/ 0 w 866775"/>
                <a:gd name="connsiteY0" fmla="*/ 125976 h 168841"/>
                <a:gd name="connsiteX1" fmla="*/ 190500 w 866775"/>
                <a:gd name="connsiteY1" fmla="*/ 2151 h 168841"/>
                <a:gd name="connsiteX2" fmla="*/ 514350 w 866775"/>
                <a:gd name="connsiteY2" fmla="*/ 168838 h 168841"/>
                <a:gd name="connsiteX3" fmla="*/ 790575 w 866775"/>
                <a:gd name="connsiteY3" fmla="*/ 6913 h 168841"/>
                <a:gd name="connsiteX4" fmla="*/ 866775 w 866775"/>
                <a:gd name="connsiteY4" fmla="*/ 45013 h 16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68841">
                  <a:moveTo>
                    <a:pt x="0" y="125976"/>
                  </a:moveTo>
                  <a:cubicBezTo>
                    <a:pt x="52387" y="60491"/>
                    <a:pt x="104775" y="-4993"/>
                    <a:pt x="190500" y="2151"/>
                  </a:cubicBezTo>
                  <a:cubicBezTo>
                    <a:pt x="276225" y="9295"/>
                    <a:pt x="414338" y="168044"/>
                    <a:pt x="514350" y="168838"/>
                  </a:cubicBezTo>
                  <a:cubicBezTo>
                    <a:pt x="614362" y="169632"/>
                    <a:pt x="731838" y="27550"/>
                    <a:pt x="790575" y="6913"/>
                  </a:cubicBezTo>
                  <a:cubicBezTo>
                    <a:pt x="849312" y="-13724"/>
                    <a:pt x="858043" y="15644"/>
                    <a:pt x="866775" y="45013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5" name="Forma Livre 344"/>
            <p:cNvSpPr/>
            <p:nvPr/>
          </p:nvSpPr>
          <p:spPr>
            <a:xfrm>
              <a:off x="2671763" y="5978993"/>
              <a:ext cx="361950" cy="88584"/>
            </a:xfrm>
            <a:custGeom>
              <a:avLst/>
              <a:gdLst>
                <a:gd name="connsiteX0" fmla="*/ 0 w 361950"/>
                <a:gd name="connsiteY0" fmla="*/ 62239 h 88584"/>
                <a:gd name="connsiteX1" fmla="*/ 85725 w 361950"/>
                <a:gd name="connsiteY1" fmla="*/ 326 h 88584"/>
                <a:gd name="connsiteX2" fmla="*/ 266700 w 361950"/>
                <a:gd name="connsiteY2" fmla="*/ 86051 h 88584"/>
                <a:gd name="connsiteX3" fmla="*/ 361950 w 361950"/>
                <a:gd name="connsiteY3" fmla="*/ 57476 h 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88584">
                  <a:moveTo>
                    <a:pt x="0" y="62239"/>
                  </a:moveTo>
                  <a:cubicBezTo>
                    <a:pt x="20637" y="29298"/>
                    <a:pt x="41275" y="-3643"/>
                    <a:pt x="85725" y="326"/>
                  </a:cubicBezTo>
                  <a:cubicBezTo>
                    <a:pt x="130175" y="4295"/>
                    <a:pt x="220663" y="76526"/>
                    <a:pt x="266700" y="86051"/>
                  </a:cubicBezTo>
                  <a:cubicBezTo>
                    <a:pt x="312738" y="95576"/>
                    <a:pt x="337344" y="76526"/>
                    <a:pt x="361950" y="57476"/>
                  </a:cubicBezTo>
                </a:path>
              </a:pathLst>
            </a:cu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350" name="Agrupar 349"/>
          <p:cNvGrpSpPr/>
          <p:nvPr/>
        </p:nvGrpSpPr>
        <p:grpSpPr>
          <a:xfrm rot="3430742">
            <a:off x="9453202" y="6514620"/>
            <a:ext cx="574675" cy="1212291"/>
            <a:chOff x="1301750" y="101600"/>
            <a:chExt cx="574675" cy="6125987"/>
          </a:xfrm>
        </p:grpSpPr>
        <p:cxnSp>
          <p:nvCxnSpPr>
            <p:cNvPr id="351" name="Conector reto 350"/>
            <p:cNvCxnSpPr/>
            <p:nvPr/>
          </p:nvCxnSpPr>
          <p:spPr>
            <a:xfrm>
              <a:off x="1587500" y="101600"/>
              <a:ext cx="0" cy="6124315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to 351"/>
            <p:cNvCxnSpPr/>
            <p:nvPr/>
          </p:nvCxnSpPr>
          <p:spPr>
            <a:xfrm>
              <a:off x="1340644" y="101600"/>
              <a:ext cx="535781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to 352"/>
            <p:cNvCxnSpPr/>
            <p:nvPr/>
          </p:nvCxnSpPr>
          <p:spPr>
            <a:xfrm>
              <a:off x="1301750" y="6227587"/>
              <a:ext cx="555625" cy="0"/>
            </a:xfrm>
            <a:prstGeom prst="line">
              <a:avLst/>
            </a:prstGeom>
            <a:ln w="28575">
              <a:solidFill>
                <a:srgbClr val="308F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CaixaDeTexto 353"/>
          <p:cNvSpPr txBox="1"/>
          <p:nvPr/>
        </p:nvSpPr>
        <p:spPr>
          <a:xfrm>
            <a:off x="9644191" y="6830151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308F7B"/>
                </a:solidFill>
              </a:rPr>
              <a:t>e</a:t>
            </a:r>
            <a:endParaRPr lang="pt-BR" sz="2400" dirty="0">
              <a:solidFill>
                <a:srgbClr val="308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Zamariola</dc:creator>
  <cp:lastModifiedBy>Vinícius Zamariola</cp:lastModifiedBy>
  <cp:revision>4</cp:revision>
  <dcterms:created xsi:type="dcterms:W3CDTF">2020-02-20T14:01:50Z</dcterms:created>
  <dcterms:modified xsi:type="dcterms:W3CDTF">2020-02-20T14:38:48Z</dcterms:modified>
</cp:coreProperties>
</file>