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9" r:id="rId6"/>
    <p:sldId id="258" r:id="rId7"/>
    <p:sldId id="286" r:id="rId8"/>
    <p:sldId id="284" r:id="rId9"/>
    <p:sldId id="287" r:id="rId10"/>
    <p:sldId id="288" r:id="rId11"/>
    <p:sldId id="29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8/17/2021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082" y="661012"/>
            <a:ext cx="8461836" cy="2372372"/>
          </a:xfrm>
        </p:spPr>
        <p:txBody>
          <a:bodyPr/>
          <a:lstStyle/>
          <a:p>
            <a:r>
              <a:rPr lang="en-US" dirty="0" smtClean="0"/>
              <a:t>Global Trade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6622" y="5605492"/>
            <a:ext cx="5104482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By:</a:t>
            </a:r>
          </a:p>
          <a:p>
            <a:pPr marL="0" indent="0">
              <a:buNone/>
            </a:pPr>
            <a:r>
              <a:rPr lang="en-US" dirty="0" smtClean="0"/>
              <a:t>Syed Zameer Afridi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IN" dirty="0" smtClean="0"/>
              <a:t>Problem Statements: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3343" r="218" b="-608"/>
          <a:stretch/>
        </p:blipFill>
        <p:spPr>
          <a:xfrm>
            <a:off x="2489812" y="1806766"/>
            <a:ext cx="8671997" cy="352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project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431683" cy="46992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objective of the project was to create innovation and interactive Tableau dashboards.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dataset contained 59090 rows and 10 columns.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analysis is about the global trade and logistics, majorly in the countries such as USA, Canada and Australia.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1" y="1355075"/>
            <a:ext cx="11607952" cy="525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375"/>
            <a:ext cx="12144166" cy="49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4" y="1442760"/>
            <a:ext cx="892617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08" y="1743665"/>
            <a:ext cx="10058400" cy="33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IN" dirty="0" smtClean="0"/>
              <a:t>Dashboard: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65" y="1175050"/>
            <a:ext cx="9386370" cy="539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939" y="2807208"/>
            <a:ext cx="9992299" cy="2469872"/>
          </a:xfrm>
        </p:spPr>
        <p:txBody>
          <a:bodyPr/>
          <a:lstStyle/>
          <a:p>
            <a:r>
              <a:rPr lang="en-US" sz="8000" dirty="0"/>
              <a:t>Thank You </a:t>
            </a:r>
            <a:r>
              <a:rPr lang="en-GB" sz="8000" dirty="0" smtClean="0">
                <a:latin typeface="+mn-lt"/>
              </a:rPr>
              <a:t/>
            </a:r>
            <a:br>
              <a:rPr lang="en-GB" sz="8000" dirty="0" smtClean="0">
                <a:latin typeface="+mn-lt"/>
              </a:rPr>
            </a:br>
            <a:r>
              <a:rPr lang="en-GB" sz="8000" dirty="0">
                <a:latin typeface="+mn-lt"/>
              </a:rPr>
              <a:t/>
            </a:r>
            <a:br>
              <a:rPr lang="en-GB" sz="8000" dirty="0">
                <a:latin typeface="+mn-lt"/>
              </a:rPr>
            </a:br>
            <a:r>
              <a:rPr lang="en-GB" sz="2800" smtClean="0">
                <a:latin typeface="+mn-lt"/>
              </a:rPr>
              <a:t>link:</a:t>
            </a:r>
            <a:r>
              <a:rPr lang="en-GB" sz="1600" smtClean="0">
                <a:latin typeface="+mn-lt"/>
              </a:rPr>
              <a:t>https</a:t>
            </a:r>
            <a:r>
              <a:rPr lang="en-GB" sz="1600" dirty="0">
                <a:latin typeface="+mn-lt"/>
              </a:rPr>
              <a:t>://drive.google.com/file/d/1O4nkZZQcVKsC2Px2d7bLE4rFJry0putW/</a:t>
            </a:r>
            <a:r>
              <a:rPr lang="en-GB" sz="1600" dirty="0" err="1">
                <a:latin typeface="+mn-lt"/>
              </a:rPr>
              <a:t>view?usp</a:t>
            </a:r>
            <a:r>
              <a:rPr lang="en-GB" sz="1600" dirty="0">
                <a:latin typeface="+mn-lt"/>
              </a:rPr>
              <a:t>=sharing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76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Global Trade Analysis</vt:lpstr>
      <vt:lpstr>Problem Statements:</vt:lpstr>
      <vt:lpstr>Overview of the project</vt:lpstr>
      <vt:lpstr>Data description</vt:lpstr>
      <vt:lpstr>Chart</vt:lpstr>
      <vt:lpstr>Chart</vt:lpstr>
      <vt:lpstr>Chart</vt:lpstr>
      <vt:lpstr>Dashboard:</vt:lpstr>
      <vt:lpstr>Thank You   link:https://drive.google.com/file/d/1O4nkZZQcVKsC2Px2d7bLE4rFJry0putW/view?usp=sharing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2021-08-17T15:03:54Z</dcterms:created>
  <dcterms:modified xsi:type="dcterms:W3CDTF">2021-08-17T17:10:32Z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