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E979DA-FBCE-4B6A-858D-CF0F6030B011}" v="43" dt="2018-11-16T21:44:55.5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E CUSHING" userId="a608b819-4d30-427a-85e4-ac32e6258477" providerId="ADAL" clId="{81E979DA-FBCE-4B6A-858D-CF0F6030B011}"/>
    <pc:docChg chg="undo custSel mod addSld delSld modSld">
      <pc:chgData name="DAVE CUSHING" userId="a608b819-4d30-427a-85e4-ac32e6258477" providerId="ADAL" clId="{81E979DA-FBCE-4B6A-858D-CF0F6030B011}" dt="2018-11-16T21:45:28.362" v="1265" actId="27636"/>
      <pc:docMkLst>
        <pc:docMk/>
      </pc:docMkLst>
      <pc:sldChg chg="modSp">
        <pc:chgData name="DAVE CUSHING" userId="a608b819-4d30-427a-85e4-ac32e6258477" providerId="ADAL" clId="{81E979DA-FBCE-4B6A-858D-CF0F6030B011}" dt="2018-11-16T21:42:30.137" v="1142" actId="20577"/>
        <pc:sldMkLst>
          <pc:docMk/>
          <pc:sldMk cId="866353658" sldId="258"/>
        </pc:sldMkLst>
        <pc:spChg chg="mod">
          <ac:chgData name="DAVE CUSHING" userId="a608b819-4d30-427a-85e4-ac32e6258477" providerId="ADAL" clId="{81E979DA-FBCE-4B6A-858D-CF0F6030B011}" dt="2018-11-16T21:42:30.137" v="1142" actId="20577"/>
          <ac:spMkLst>
            <pc:docMk/>
            <pc:sldMk cId="866353658" sldId="258"/>
            <ac:spMk id="3" creationId="{2BF4F62B-19D4-4713-BF6D-7397D7DC5BFC}"/>
          </ac:spMkLst>
        </pc:spChg>
      </pc:sldChg>
      <pc:sldChg chg="modSp">
        <pc:chgData name="DAVE CUSHING" userId="a608b819-4d30-427a-85e4-ac32e6258477" providerId="ADAL" clId="{81E979DA-FBCE-4B6A-858D-CF0F6030B011}" dt="2018-11-16T21:41:25.781" v="1099" actId="20577"/>
        <pc:sldMkLst>
          <pc:docMk/>
          <pc:sldMk cId="2888385859" sldId="259"/>
        </pc:sldMkLst>
        <pc:spChg chg="mod">
          <ac:chgData name="DAVE CUSHING" userId="a608b819-4d30-427a-85e4-ac32e6258477" providerId="ADAL" clId="{81E979DA-FBCE-4B6A-858D-CF0F6030B011}" dt="2018-11-16T21:41:25.781" v="1099" actId="20577"/>
          <ac:spMkLst>
            <pc:docMk/>
            <pc:sldMk cId="2888385859" sldId="259"/>
            <ac:spMk id="3" creationId="{ABCFAC5B-2426-4421-A0C8-D11031AB2727}"/>
          </ac:spMkLst>
        </pc:spChg>
      </pc:sldChg>
      <pc:sldChg chg="modSp">
        <pc:chgData name="DAVE CUSHING" userId="a608b819-4d30-427a-85e4-ac32e6258477" providerId="ADAL" clId="{81E979DA-FBCE-4B6A-858D-CF0F6030B011}" dt="2018-11-16T21:43:40.711" v="1187" actId="6549"/>
        <pc:sldMkLst>
          <pc:docMk/>
          <pc:sldMk cId="1779358465" sldId="260"/>
        </pc:sldMkLst>
        <pc:spChg chg="mod">
          <ac:chgData name="DAVE CUSHING" userId="a608b819-4d30-427a-85e4-ac32e6258477" providerId="ADAL" clId="{81E979DA-FBCE-4B6A-858D-CF0F6030B011}" dt="2018-11-16T21:43:40.711" v="1187" actId="6549"/>
          <ac:spMkLst>
            <pc:docMk/>
            <pc:sldMk cId="1779358465" sldId="260"/>
            <ac:spMk id="3" creationId="{661EF9DF-E0EB-4239-A75F-97604CFFD365}"/>
          </ac:spMkLst>
        </pc:spChg>
      </pc:sldChg>
      <pc:sldChg chg="modSp">
        <pc:chgData name="DAVE CUSHING" userId="a608b819-4d30-427a-85e4-ac32e6258477" providerId="ADAL" clId="{81E979DA-FBCE-4B6A-858D-CF0F6030B011}" dt="2018-11-16T21:44:55.560" v="1249" actId="207"/>
        <pc:sldMkLst>
          <pc:docMk/>
          <pc:sldMk cId="3565515643" sldId="261"/>
        </pc:sldMkLst>
        <pc:spChg chg="mod">
          <ac:chgData name="DAVE CUSHING" userId="a608b819-4d30-427a-85e4-ac32e6258477" providerId="ADAL" clId="{81E979DA-FBCE-4B6A-858D-CF0F6030B011}" dt="2018-11-16T21:44:55.560" v="1249" actId="207"/>
          <ac:spMkLst>
            <pc:docMk/>
            <pc:sldMk cId="3565515643" sldId="261"/>
            <ac:spMk id="3" creationId="{AA9B2BB8-0AA2-42DA-9354-C5F33FF5B184}"/>
          </ac:spMkLst>
        </pc:spChg>
      </pc:sldChg>
      <pc:sldChg chg="modSp">
        <pc:chgData name="DAVE CUSHING" userId="a608b819-4d30-427a-85e4-ac32e6258477" providerId="ADAL" clId="{81E979DA-FBCE-4B6A-858D-CF0F6030B011}" dt="2018-11-16T21:45:15.782" v="1257" actId="27636"/>
        <pc:sldMkLst>
          <pc:docMk/>
          <pc:sldMk cId="3506028293" sldId="262"/>
        </pc:sldMkLst>
        <pc:spChg chg="mod">
          <ac:chgData name="DAVE CUSHING" userId="a608b819-4d30-427a-85e4-ac32e6258477" providerId="ADAL" clId="{81E979DA-FBCE-4B6A-858D-CF0F6030B011}" dt="2018-11-16T21:45:15.782" v="1257" actId="27636"/>
          <ac:spMkLst>
            <pc:docMk/>
            <pc:sldMk cId="3506028293" sldId="262"/>
            <ac:spMk id="3" creationId="{216D0231-0ADC-4879-A490-1CAD9AC88AD7}"/>
          </ac:spMkLst>
        </pc:spChg>
      </pc:sldChg>
      <pc:sldChg chg="delSp">
        <pc:chgData name="DAVE CUSHING" userId="a608b819-4d30-427a-85e4-ac32e6258477" providerId="ADAL" clId="{81E979DA-FBCE-4B6A-858D-CF0F6030B011}" dt="2018-11-16T18:45:55.121" v="1" actId="478"/>
        <pc:sldMkLst>
          <pc:docMk/>
          <pc:sldMk cId="3893300009" sldId="263"/>
        </pc:sldMkLst>
        <pc:picChg chg="del">
          <ac:chgData name="DAVE CUSHING" userId="a608b819-4d30-427a-85e4-ac32e6258477" providerId="ADAL" clId="{81E979DA-FBCE-4B6A-858D-CF0F6030B011}" dt="2018-11-16T18:45:55.121" v="1" actId="478"/>
          <ac:picMkLst>
            <pc:docMk/>
            <pc:sldMk cId="3893300009" sldId="263"/>
            <ac:picMk id="2052" creationId="{AD3BE763-A646-4DE0-BC8C-68E0F747A270}"/>
          </ac:picMkLst>
        </pc:picChg>
      </pc:sldChg>
      <pc:sldChg chg="modSp">
        <pc:chgData name="DAVE CUSHING" userId="a608b819-4d30-427a-85e4-ac32e6258477" providerId="ADAL" clId="{81E979DA-FBCE-4B6A-858D-CF0F6030B011}" dt="2018-11-16T21:45:28.362" v="1265" actId="27636"/>
        <pc:sldMkLst>
          <pc:docMk/>
          <pc:sldMk cId="1741861427" sldId="264"/>
        </pc:sldMkLst>
        <pc:spChg chg="mod">
          <ac:chgData name="DAVE CUSHING" userId="a608b819-4d30-427a-85e4-ac32e6258477" providerId="ADAL" clId="{81E979DA-FBCE-4B6A-858D-CF0F6030B011}" dt="2018-11-16T21:45:28.362" v="1265" actId="27636"/>
          <ac:spMkLst>
            <pc:docMk/>
            <pc:sldMk cId="1741861427" sldId="264"/>
            <ac:spMk id="3" creationId="{4CB80C17-0E47-4248-8698-D24F3565DC36}"/>
          </ac:spMkLst>
        </pc:spChg>
      </pc:sldChg>
      <pc:sldChg chg="addSp modSp add">
        <pc:chgData name="DAVE CUSHING" userId="a608b819-4d30-427a-85e4-ac32e6258477" providerId="ADAL" clId="{81E979DA-FBCE-4B6A-858D-CF0F6030B011}" dt="2018-11-16T18:49:36.179" v="283" actId="20577"/>
        <pc:sldMkLst>
          <pc:docMk/>
          <pc:sldMk cId="2697253179" sldId="265"/>
        </pc:sldMkLst>
        <pc:spChg chg="add mod">
          <ac:chgData name="DAVE CUSHING" userId="a608b819-4d30-427a-85e4-ac32e6258477" providerId="ADAL" clId="{81E979DA-FBCE-4B6A-858D-CF0F6030B011}" dt="2018-11-16T18:46:43.325" v="23" actId="20577"/>
          <ac:spMkLst>
            <pc:docMk/>
            <pc:sldMk cId="2697253179" sldId="265"/>
            <ac:spMk id="2" creationId="{7B3A27FF-5A52-4173-987D-2EB9E8C95167}"/>
          </ac:spMkLst>
        </pc:spChg>
        <pc:spChg chg="add mod">
          <ac:chgData name="DAVE CUSHING" userId="a608b819-4d30-427a-85e4-ac32e6258477" providerId="ADAL" clId="{81E979DA-FBCE-4B6A-858D-CF0F6030B011}" dt="2018-11-16T18:49:36.179" v="283" actId="20577"/>
          <ac:spMkLst>
            <pc:docMk/>
            <pc:sldMk cId="2697253179" sldId="265"/>
            <ac:spMk id="3" creationId="{3CBB95A6-9C7F-41AD-BCD5-24B98D5E6859}"/>
          </ac:spMkLst>
        </pc:spChg>
      </pc:sldChg>
      <pc:sldChg chg="addSp delSp modSp add mod setBg delDesignElem">
        <pc:chgData name="DAVE CUSHING" userId="a608b819-4d30-427a-85e4-ac32e6258477" providerId="ADAL" clId="{81E979DA-FBCE-4B6A-858D-CF0F6030B011}" dt="2018-11-16T19:04:57.861" v="640" actId="1076"/>
        <pc:sldMkLst>
          <pc:docMk/>
          <pc:sldMk cId="1573688987" sldId="266"/>
        </pc:sldMkLst>
        <pc:spChg chg="mod">
          <ac:chgData name="DAVE CUSHING" userId="a608b819-4d30-427a-85e4-ac32e6258477" providerId="ADAL" clId="{81E979DA-FBCE-4B6A-858D-CF0F6030B011}" dt="2018-11-16T19:02:30.967" v="618" actId="26606"/>
          <ac:spMkLst>
            <pc:docMk/>
            <pc:sldMk cId="1573688987" sldId="266"/>
            <ac:spMk id="2" creationId="{733C4E3B-CBF3-40BD-B9D9-D4CC300593D8}"/>
          </ac:spMkLst>
        </pc:spChg>
        <pc:spChg chg="mod ord">
          <ac:chgData name="DAVE CUSHING" userId="a608b819-4d30-427a-85e4-ac32e6258477" providerId="ADAL" clId="{81E979DA-FBCE-4B6A-858D-CF0F6030B011}" dt="2018-11-16T19:04:46.996" v="638" actId="207"/>
          <ac:spMkLst>
            <pc:docMk/>
            <pc:sldMk cId="1573688987" sldId="266"/>
            <ac:spMk id="3" creationId="{F4874059-0807-4193-94D0-084A55968C62}"/>
          </ac:spMkLst>
        </pc:spChg>
        <pc:spChg chg="add del">
          <ac:chgData name="DAVE CUSHING" userId="a608b819-4d30-427a-85e4-ac32e6258477" providerId="ADAL" clId="{81E979DA-FBCE-4B6A-858D-CF0F6030B011}" dt="2018-11-16T19:02:18.016" v="609" actId="26606"/>
          <ac:spMkLst>
            <pc:docMk/>
            <pc:sldMk cId="1573688987" sldId="266"/>
            <ac:spMk id="73" creationId="{57026679-2E4D-46B9-9AFD-9E2C6DC96038}"/>
          </ac:spMkLst>
        </pc:spChg>
        <pc:spChg chg="add del">
          <ac:chgData name="DAVE CUSHING" userId="a608b819-4d30-427a-85e4-ac32e6258477" providerId="ADAL" clId="{81E979DA-FBCE-4B6A-858D-CF0F6030B011}" dt="2018-11-16T19:02:18.016" v="609" actId="26606"/>
          <ac:spMkLst>
            <pc:docMk/>
            <pc:sldMk cId="1573688987" sldId="266"/>
            <ac:spMk id="75" creationId="{84EEC55E-BAF4-4185-94EE-20C06A937191}"/>
          </ac:spMkLst>
        </pc:spChg>
        <pc:spChg chg="add del">
          <ac:chgData name="DAVE CUSHING" userId="a608b819-4d30-427a-85e4-ac32e6258477" providerId="ADAL" clId="{81E979DA-FBCE-4B6A-858D-CF0F6030B011}" dt="2018-11-16T19:02:18.016" v="609" actId="26606"/>
          <ac:spMkLst>
            <pc:docMk/>
            <pc:sldMk cId="1573688987" sldId="266"/>
            <ac:spMk id="77" creationId="{822725DA-60CD-4DD1-B348-B98B4DEF29F8}"/>
          </ac:spMkLst>
        </pc:spChg>
        <pc:spChg chg="add del">
          <ac:chgData name="DAVE CUSHING" userId="a608b819-4d30-427a-85e4-ac32e6258477" providerId="ADAL" clId="{81E979DA-FBCE-4B6A-858D-CF0F6030B011}" dt="2018-11-16T19:02:20.905" v="611" actId="26606"/>
          <ac:spMkLst>
            <pc:docMk/>
            <pc:sldMk cId="1573688987" sldId="266"/>
            <ac:spMk id="2054" creationId="{A1DFCBE5-52C1-48A9-89CF-E7D68CCA1620}"/>
          </ac:spMkLst>
        </pc:spChg>
        <pc:spChg chg="add del">
          <ac:chgData name="DAVE CUSHING" userId="a608b819-4d30-427a-85e4-ac32e6258477" providerId="ADAL" clId="{81E979DA-FBCE-4B6A-858D-CF0F6030B011}" dt="2018-11-16T19:02:20.905" v="611" actId="26606"/>
          <ac:spMkLst>
            <pc:docMk/>
            <pc:sldMk cId="1573688987" sldId="266"/>
            <ac:spMk id="2055" creationId="{06AB74CA-E76D-4922-91FE-A4AAF0487CE8}"/>
          </ac:spMkLst>
        </pc:spChg>
        <pc:spChg chg="add del">
          <ac:chgData name="DAVE CUSHING" userId="a608b819-4d30-427a-85e4-ac32e6258477" providerId="ADAL" clId="{81E979DA-FBCE-4B6A-858D-CF0F6030B011}" dt="2018-11-16T19:02:27.510" v="613" actId="26606"/>
          <ac:spMkLst>
            <pc:docMk/>
            <pc:sldMk cId="1573688987" sldId="266"/>
            <ac:spMk id="2057" creationId="{2262AABE-4D08-427D-98E3-1EED94547C43}"/>
          </ac:spMkLst>
        </pc:spChg>
        <pc:spChg chg="add del">
          <ac:chgData name="DAVE CUSHING" userId="a608b819-4d30-427a-85e4-ac32e6258477" providerId="ADAL" clId="{81E979DA-FBCE-4B6A-858D-CF0F6030B011}" dt="2018-11-16T19:02:27.510" v="613" actId="26606"/>
          <ac:spMkLst>
            <pc:docMk/>
            <pc:sldMk cId="1573688987" sldId="266"/>
            <ac:spMk id="2058" creationId="{786E235D-8203-4E28-82DE-514B98E1BCFC}"/>
          </ac:spMkLst>
        </pc:spChg>
        <pc:spChg chg="add del">
          <ac:chgData name="DAVE CUSHING" userId="a608b819-4d30-427a-85e4-ac32e6258477" providerId="ADAL" clId="{81E979DA-FBCE-4B6A-858D-CF0F6030B011}" dt="2018-11-16T19:02:29.156" v="615" actId="26606"/>
          <ac:spMkLst>
            <pc:docMk/>
            <pc:sldMk cId="1573688987" sldId="266"/>
            <ac:spMk id="2060" creationId="{DC7759BA-B8DF-432D-930F-00552A83ADA2}"/>
          </ac:spMkLst>
        </pc:spChg>
        <pc:spChg chg="add del">
          <ac:chgData name="DAVE CUSHING" userId="a608b819-4d30-427a-85e4-ac32e6258477" providerId="ADAL" clId="{81E979DA-FBCE-4B6A-858D-CF0F6030B011}" dt="2018-11-16T19:02:29.156" v="615" actId="26606"/>
          <ac:spMkLst>
            <pc:docMk/>
            <pc:sldMk cId="1573688987" sldId="266"/>
            <ac:spMk id="2061" creationId="{4D7D9E99-BC64-4D9F-9EB1-85D3AE284AF4}"/>
          </ac:spMkLst>
        </pc:spChg>
        <pc:spChg chg="add del">
          <ac:chgData name="DAVE CUSHING" userId="a608b819-4d30-427a-85e4-ac32e6258477" providerId="ADAL" clId="{81E979DA-FBCE-4B6A-858D-CF0F6030B011}" dt="2018-11-16T19:02:29.156" v="615" actId="26606"/>
          <ac:spMkLst>
            <pc:docMk/>
            <pc:sldMk cId="1573688987" sldId="266"/>
            <ac:spMk id="2062" creationId="{0A9FBF5B-5271-4F71-BF77-0AB71ECC43C3}"/>
          </ac:spMkLst>
        </pc:spChg>
        <pc:spChg chg="add del">
          <ac:chgData name="DAVE CUSHING" userId="a608b819-4d30-427a-85e4-ac32e6258477" providerId="ADAL" clId="{81E979DA-FBCE-4B6A-858D-CF0F6030B011}" dt="2018-11-16T19:02:30.949" v="617" actId="26606"/>
          <ac:spMkLst>
            <pc:docMk/>
            <pc:sldMk cId="1573688987" sldId="266"/>
            <ac:spMk id="2064" creationId="{2BDEF1B6-CABC-4FE5-BBB0-98BACFAB07E1}"/>
          </ac:spMkLst>
        </pc:spChg>
        <pc:spChg chg="add del">
          <ac:chgData name="DAVE CUSHING" userId="a608b819-4d30-427a-85e4-ac32e6258477" providerId="ADAL" clId="{81E979DA-FBCE-4B6A-858D-CF0F6030B011}" dt="2018-11-16T19:02:30.949" v="617" actId="26606"/>
          <ac:spMkLst>
            <pc:docMk/>
            <pc:sldMk cId="1573688987" sldId="266"/>
            <ac:spMk id="2065" creationId="{B48BE8E5-C0F4-4C06-9B14-3DD8C03838B3}"/>
          </ac:spMkLst>
        </pc:spChg>
        <pc:spChg chg="add del">
          <ac:chgData name="DAVE CUSHING" userId="a608b819-4d30-427a-85e4-ac32e6258477" providerId="ADAL" clId="{81E979DA-FBCE-4B6A-858D-CF0F6030B011}" dt="2018-11-16T19:03:58.488" v="632"/>
          <ac:spMkLst>
            <pc:docMk/>
            <pc:sldMk cId="1573688987" sldId="266"/>
            <ac:spMk id="2067" creationId="{57026679-2E4D-46B9-9AFD-9E2C6DC96038}"/>
          </ac:spMkLst>
        </pc:spChg>
        <pc:spChg chg="add del">
          <ac:chgData name="DAVE CUSHING" userId="a608b819-4d30-427a-85e4-ac32e6258477" providerId="ADAL" clId="{81E979DA-FBCE-4B6A-858D-CF0F6030B011}" dt="2018-11-16T19:03:58.488" v="632"/>
          <ac:spMkLst>
            <pc:docMk/>
            <pc:sldMk cId="1573688987" sldId="266"/>
            <ac:spMk id="2068" creationId="{84EEC55E-BAF4-4185-94EE-20C06A937191}"/>
          </ac:spMkLst>
        </pc:spChg>
        <pc:spChg chg="add del">
          <ac:chgData name="DAVE CUSHING" userId="a608b819-4d30-427a-85e4-ac32e6258477" providerId="ADAL" clId="{81E979DA-FBCE-4B6A-858D-CF0F6030B011}" dt="2018-11-16T19:03:58.488" v="632"/>
          <ac:spMkLst>
            <pc:docMk/>
            <pc:sldMk cId="1573688987" sldId="266"/>
            <ac:spMk id="2069" creationId="{822725DA-60CD-4DD1-B348-B98B4DEF29F8}"/>
          </ac:spMkLst>
        </pc:spChg>
        <pc:picChg chg="add mod ord">
          <ac:chgData name="DAVE CUSHING" userId="a608b819-4d30-427a-85e4-ac32e6258477" providerId="ADAL" clId="{81E979DA-FBCE-4B6A-858D-CF0F6030B011}" dt="2018-11-16T19:04:57.861" v="640" actId="1076"/>
          <ac:picMkLst>
            <pc:docMk/>
            <pc:sldMk cId="1573688987" sldId="266"/>
            <ac:picMk id="2050" creationId="{AA844558-1175-4B68-9D5C-3BE29452EFC7}"/>
          </ac:picMkLst>
        </pc:picChg>
        <pc:picChg chg="add mod ord">
          <ac:chgData name="DAVE CUSHING" userId="a608b819-4d30-427a-85e4-ac32e6258477" providerId="ADAL" clId="{81E979DA-FBCE-4B6A-858D-CF0F6030B011}" dt="2018-11-16T19:04:20.106" v="635" actId="1076"/>
          <ac:picMkLst>
            <pc:docMk/>
            <pc:sldMk cId="1573688987" sldId="266"/>
            <ac:picMk id="2052" creationId="{809B8B21-58AC-49BB-A4CB-828A8CA71CA2}"/>
          </ac:picMkLst>
        </pc:picChg>
      </pc:sldChg>
      <pc:sldChg chg="addSp delSp modSp add del setBg">
        <pc:chgData name="DAVE CUSHING" userId="a608b819-4d30-427a-85e4-ac32e6258477" providerId="ADAL" clId="{81E979DA-FBCE-4B6A-858D-CF0F6030B011}" dt="2018-11-16T18:56:33.857" v="502" actId="2696"/>
        <pc:sldMkLst>
          <pc:docMk/>
          <pc:sldMk cId="1900312155" sldId="266"/>
        </pc:sldMkLst>
        <pc:spChg chg="mod">
          <ac:chgData name="DAVE CUSHING" userId="a608b819-4d30-427a-85e4-ac32e6258477" providerId="ADAL" clId="{81E979DA-FBCE-4B6A-858D-CF0F6030B011}" dt="2018-11-16T18:54:49.295" v="488" actId="20577"/>
          <ac:spMkLst>
            <pc:docMk/>
            <pc:sldMk cId="1900312155" sldId="266"/>
            <ac:spMk id="2" creationId="{0A83584C-55AB-4C0A-B7FC-1626AD5425CE}"/>
          </ac:spMkLst>
        </pc:spChg>
        <pc:spChg chg="del">
          <ac:chgData name="DAVE CUSHING" userId="a608b819-4d30-427a-85e4-ac32e6258477" providerId="ADAL" clId="{81E979DA-FBCE-4B6A-858D-CF0F6030B011}" dt="2018-11-16T18:54:14.260" v="476"/>
          <ac:spMkLst>
            <pc:docMk/>
            <pc:sldMk cId="1900312155" sldId="266"/>
            <ac:spMk id="3" creationId="{682A05A4-DD51-4CB8-B10C-F4F367E495CF}"/>
          </ac:spMkLst>
        </pc:spChg>
        <pc:spChg chg="add">
          <ac:chgData name="DAVE CUSHING" userId="a608b819-4d30-427a-85e4-ac32e6258477" providerId="ADAL" clId="{81E979DA-FBCE-4B6A-858D-CF0F6030B011}" dt="2018-11-16T18:54:14.260" v="476"/>
          <ac:spMkLst>
            <pc:docMk/>
            <pc:sldMk cId="1900312155" sldId="266"/>
            <ac:spMk id="5" creationId="{DC488272-0739-4BC5-85C7-B2F66AD38764}"/>
          </ac:spMkLst>
        </pc:spChg>
        <pc:spChg chg="add del mod">
          <ac:chgData name="DAVE CUSHING" userId="a608b819-4d30-427a-85e4-ac32e6258477" providerId="ADAL" clId="{81E979DA-FBCE-4B6A-858D-CF0F6030B011}" dt="2018-11-16T18:56:19.027" v="501" actId="478"/>
          <ac:spMkLst>
            <pc:docMk/>
            <pc:sldMk cId="1900312155" sldId="266"/>
            <ac:spMk id="6" creationId="{EE81FBF0-3A10-4A60-B28A-D0C56420F3CB}"/>
          </ac:spMkLst>
        </pc:spChg>
        <pc:graphicFrameChg chg="add mod">
          <ac:chgData name="DAVE CUSHING" userId="a608b819-4d30-427a-85e4-ac32e6258477" providerId="ADAL" clId="{81E979DA-FBCE-4B6A-858D-CF0F6030B011}" dt="2018-11-16T18:55:02.150" v="489" actId="1076"/>
          <ac:graphicFrameMkLst>
            <pc:docMk/>
            <pc:sldMk cId="1900312155" sldId="266"/>
            <ac:graphicFrameMk id="4" creationId="{783AD7D9-9100-4B07-8FA3-0A447F1CF30C}"/>
          </ac:graphicFrameMkLst>
        </pc:graphicFrameChg>
      </pc:sldChg>
      <pc:sldChg chg="modSp add">
        <pc:chgData name="DAVE CUSHING" userId="a608b819-4d30-427a-85e4-ac32e6258477" providerId="ADAL" clId="{81E979DA-FBCE-4B6A-858D-CF0F6030B011}" dt="2018-11-16T19:22:56.150" v="718" actId="122"/>
        <pc:sldMkLst>
          <pc:docMk/>
          <pc:sldMk cId="2844263934" sldId="267"/>
        </pc:sldMkLst>
        <pc:spChg chg="mod">
          <ac:chgData name="DAVE CUSHING" userId="a608b819-4d30-427a-85e4-ac32e6258477" providerId="ADAL" clId="{81E979DA-FBCE-4B6A-858D-CF0F6030B011}" dt="2018-11-16T19:18:54.626" v="645" actId="20577"/>
          <ac:spMkLst>
            <pc:docMk/>
            <pc:sldMk cId="2844263934" sldId="267"/>
            <ac:spMk id="2" creationId="{10541508-3050-47DA-ABCE-42F73AA5BDFE}"/>
          </ac:spMkLst>
        </pc:spChg>
        <pc:spChg chg="mod">
          <ac:chgData name="DAVE CUSHING" userId="a608b819-4d30-427a-85e4-ac32e6258477" providerId="ADAL" clId="{81E979DA-FBCE-4B6A-858D-CF0F6030B011}" dt="2018-11-16T19:22:56.150" v="718" actId="122"/>
          <ac:spMkLst>
            <pc:docMk/>
            <pc:sldMk cId="2844263934" sldId="267"/>
            <ac:spMk id="3" creationId="{9FB12311-79EA-4DA3-A0E5-FC9CAA477656}"/>
          </ac:spMkLst>
        </pc:spChg>
      </pc:sldChg>
      <pc:sldChg chg="addSp delSp modSp add">
        <pc:chgData name="DAVE CUSHING" userId="a608b819-4d30-427a-85e4-ac32e6258477" providerId="ADAL" clId="{81E979DA-FBCE-4B6A-858D-CF0F6030B011}" dt="2018-11-16T19:32:52.273" v="815"/>
        <pc:sldMkLst>
          <pc:docMk/>
          <pc:sldMk cId="2900422069" sldId="268"/>
        </pc:sldMkLst>
        <pc:spChg chg="mod">
          <ac:chgData name="DAVE CUSHING" userId="a608b819-4d30-427a-85e4-ac32e6258477" providerId="ADAL" clId="{81E979DA-FBCE-4B6A-858D-CF0F6030B011}" dt="2018-11-16T19:32:29.760" v="813" actId="6549"/>
          <ac:spMkLst>
            <pc:docMk/>
            <pc:sldMk cId="2900422069" sldId="268"/>
            <ac:spMk id="2" creationId="{1E42F376-3A11-41EC-9F95-DC3B4140D59F}"/>
          </ac:spMkLst>
        </pc:spChg>
        <pc:spChg chg="mod">
          <ac:chgData name="DAVE CUSHING" userId="a608b819-4d30-427a-85e4-ac32e6258477" providerId="ADAL" clId="{81E979DA-FBCE-4B6A-858D-CF0F6030B011}" dt="2018-11-16T19:31:52.014" v="812" actId="13926"/>
          <ac:spMkLst>
            <pc:docMk/>
            <pc:sldMk cId="2900422069" sldId="268"/>
            <ac:spMk id="3" creationId="{CCE7E0D7-1DBF-4175-BB8B-5C74047DE2B0}"/>
          </ac:spMkLst>
        </pc:spChg>
        <pc:spChg chg="add del mod">
          <ac:chgData name="DAVE CUSHING" userId="a608b819-4d30-427a-85e4-ac32e6258477" providerId="ADAL" clId="{81E979DA-FBCE-4B6A-858D-CF0F6030B011}" dt="2018-11-16T19:32:52.273" v="815"/>
          <ac:spMkLst>
            <pc:docMk/>
            <pc:sldMk cId="2900422069" sldId="268"/>
            <ac:spMk id="4" creationId="{DA5DED97-1A6D-4521-A7C8-AB6FAD2AE4C6}"/>
          </ac:spMkLst>
        </pc:spChg>
      </pc:sldChg>
      <pc:sldChg chg="addSp delSp modSp add">
        <pc:chgData name="DAVE CUSHING" userId="a608b819-4d30-427a-85e4-ac32e6258477" providerId="ADAL" clId="{81E979DA-FBCE-4B6A-858D-CF0F6030B011}" dt="2018-11-16T19:35:35.779" v="840" actId="13926"/>
        <pc:sldMkLst>
          <pc:docMk/>
          <pc:sldMk cId="3188088056" sldId="269"/>
        </pc:sldMkLst>
        <pc:spChg chg="add del mod">
          <ac:chgData name="DAVE CUSHING" userId="a608b819-4d30-427a-85e4-ac32e6258477" providerId="ADAL" clId="{81E979DA-FBCE-4B6A-858D-CF0F6030B011}" dt="2018-11-16T19:35:35.779" v="840" actId="13926"/>
          <ac:spMkLst>
            <pc:docMk/>
            <pc:sldMk cId="3188088056" sldId="269"/>
            <ac:spMk id="3" creationId="{CCE7E0D7-1DBF-4175-BB8B-5C74047DE2B0}"/>
          </ac:spMkLst>
        </pc:spChg>
        <pc:spChg chg="add del">
          <ac:chgData name="DAVE CUSHING" userId="a608b819-4d30-427a-85e4-ac32e6258477" providerId="ADAL" clId="{81E979DA-FBCE-4B6A-858D-CF0F6030B011}" dt="2018-11-16T19:34:12.413" v="823"/>
          <ac:spMkLst>
            <pc:docMk/>
            <pc:sldMk cId="3188088056" sldId="269"/>
            <ac:spMk id="4" creationId="{7475717D-DCE2-4546-9738-36074B3EE67D}"/>
          </ac:spMkLst>
        </pc:spChg>
        <pc:spChg chg="add del mod">
          <ac:chgData name="DAVE CUSHING" userId="a608b819-4d30-427a-85e4-ac32e6258477" providerId="ADAL" clId="{81E979DA-FBCE-4B6A-858D-CF0F6030B011}" dt="2018-11-16T19:34:03.418" v="822"/>
          <ac:spMkLst>
            <pc:docMk/>
            <pc:sldMk cId="3188088056" sldId="269"/>
            <ac:spMk id="5" creationId="{5EB71656-E805-4FFD-9E3D-8907B2B33121}"/>
          </ac:spMkLst>
        </pc:spChg>
      </pc:sldChg>
      <pc:sldChg chg="modSp add">
        <pc:chgData name="DAVE CUSHING" userId="a608b819-4d30-427a-85e4-ac32e6258477" providerId="ADAL" clId="{81E979DA-FBCE-4B6A-858D-CF0F6030B011}" dt="2018-11-16T19:39:37.435" v="1074" actId="122"/>
        <pc:sldMkLst>
          <pc:docMk/>
          <pc:sldMk cId="3862996284" sldId="270"/>
        </pc:sldMkLst>
        <pc:spChg chg="mod">
          <ac:chgData name="DAVE CUSHING" userId="a608b819-4d30-427a-85e4-ac32e6258477" providerId="ADAL" clId="{81E979DA-FBCE-4B6A-858D-CF0F6030B011}" dt="2018-11-16T19:36:23.344" v="848" actId="20577"/>
          <ac:spMkLst>
            <pc:docMk/>
            <pc:sldMk cId="3862996284" sldId="270"/>
            <ac:spMk id="2" creationId="{1E42F376-3A11-41EC-9F95-DC3B4140D59F}"/>
          </ac:spMkLst>
        </pc:spChg>
        <pc:spChg chg="mod">
          <ac:chgData name="DAVE CUSHING" userId="a608b819-4d30-427a-85e4-ac32e6258477" providerId="ADAL" clId="{81E979DA-FBCE-4B6A-858D-CF0F6030B011}" dt="2018-11-16T19:39:37.435" v="1074" actId="122"/>
          <ac:spMkLst>
            <pc:docMk/>
            <pc:sldMk cId="3862996284" sldId="270"/>
            <ac:spMk id="3" creationId="{CCE7E0D7-1DBF-4175-BB8B-5C74047DE2B0}"/>
          </ac:spMkLst>
        </pc:spChg>
      </pc:sldChg>
      <pc:sldChg chg="addSp delSp modSp add">
        <pc:chgData name="DAVE CUSHING" userId="a608b819-4d30-427a-85e4-ac32e6258477" providerId="ADAL" clId="{81E979DA-FBCE-4B6A-858D-CF0F6030B011}" dt="2018-11-16T19:40:36.615" v="1079" actId="962"/>
        <pc:sldMkLst>
          <pc:docMk/>
          <pc:sldMk cId="2180195341" sldId="271"/>
        </pc:sldMkLst>
        <pc:spChg chg="del">
          <ac:chgData name="DAVE CUSHING" userId="a608b819-4d30-427a-85e4-ac32e6258477" providerId="ADAL" clId="{81E979DA-FBCE-4B6A-858D-CF0F6030B011}" dt="2018-11-16T19:40:13.728" v="1076"/>
          <ac:spMkLst>
            <pc:docMk/>
            <pc:sldMk cId="2180195341" sldId="271"/>
            <ac:spMk id="2" creationId="{E9069774-BB7A-44D7-A2F6-89B369541D80}"/>
          </ac:spMkLst>
        </pc:spChg>
        <pc:spChg chg="del">
          <ac:chgData name="DAVE CUSHING" userId="a608b819-4d30-427a-85e4-ac32e6258477" providerId="ADAL" clId="{81E979DA-FBCE-4B6A-858D-CF0F6030B011}" dt="2018-11-16T19:40:13.728" v="1076"/>
          <ac:spMkLst>
            <pc:docMk/>
            <pc:sldMk cId="2180195341" sldId="271"/>
            <ac:spMk id="3" creationId="{3817885C-B589-4A55-9DF6-FF15E257FC0F}"/>
          </ac:spMkLst>
        </pc:spChg>
        <pc:picChg chg="add mod">
          <ac:chgData name="DAVE CUSHING" userId="a608b819-4d30-427a-85e4-ac32e6258477" providerId="ADAL" clId="{81E979DA-FBCE-4B6A-858D-CF0F6030B011}" dt="2018-11-16T19:40:36.615" v="1079" actId="962"/>
          <ac:picMkLst>
            <pc:docMk/>
            <pc:sldMk cId="2180195341" sldId="271"/>
            <ac:picMk id="5" creationId="{08F6B914-F9A2-4470-8248-DE614E51FF5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ed Rectangle 16">
            <a:extLst>
              <a:ext uri="{FF2B5EF4-FFF2-40B4-BE49-F238E27FC236}">
                <a16:creationId xmlns:a16="http://schemas.microsoft.com/office/drawing/2014/main" id="{D4C5F27B-34B0-40F5-A5AB-78516A12C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002" y="564808"/>
            <a:ext cx="8884604" cy="3599352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18">
            <a:extLst>
              <a:ext uri="{FF2B5EF4-FFF2-40B4-BE49-F238E27FC236}">
                <a16:creationId xmlns:a16="http://schemas.microsoft.com/office/drawing/2014/main" id="{9F5815CC-9CBC-4EA6-A2EA-101E1C4D6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25094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24EFFA-350E-46B9-8B28-3F8A79814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4817533"/>
            <a:ext cx="10572000" cy="779529"/>
          </a:xfrm>
        </p:spPr>
        <p:txBody>
          <a:bodyPr>
            <a:normAutofit/>
          </a:bodyPr>
          <a:lstStyle/>
          <a:p>
            <a:r>
              <a:rPr lang="en-US" sz="4000"/>
              <a:t>Chapter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23923A-6453-4608-809A-9D94733C0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594110"/>
            <a:ext cx="10572000" cy="434974"/>
          </a:xfrm>
        </p:spPr>
        <p:txBody>
          <a:bodyPr>
            <a:normAutofit/>
          </a:bodyPr>
          <a:lstStyle/>
          <a:p>
            <a:r>
              <a:rPr lang="en-US" dirty="0"/>
              <a:t>Ownership, permissions, and file management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EC4558DD-EA9A-4113-8BFC-B23CE48C78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76" r="1" b="23312"/>
          <a:stretch/>
        </p:blipFill>
        <p:spPr bwMode="auto">
          <a:xfrm>
            <a:off x="1150011" y="891628"/>
            <a:ext cx="8204586" cy="2945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054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A27FF-5A52-4173-987D-2EB9E8C95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Ownership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B95A6-9C7F-41AD-BCD5-24B98D5E6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chown</a:t>
            </a:r>
            <a:r>
              <a:rPr lang="en-US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[–R] </a:t>
            </a:r>
            <a:r>
              <a:rPr lang="en-US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user:group</a:t>
            </a:r>
            <a:r>
              <a:rPr lang="en-US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/path/to/file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-R (recursively)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chown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–R </a:t>
            </a:r>
            <a:r>
              <a:rPr lang="en-US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linuxuser:linuxuser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/home/</a:t>
            </a:r>
            <a:r>
              <a:rPr lang="en-US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dave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mydirectory</a:t>
            </a:r>
            <a:b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cs typeface="Courier New" panose="02070309020205020404" pitchFamily="49" charset="0"/>
              </a:rPr>
              <a:t>change the owner and group of all files/directories in the </a:t>
            </a:r>
            <a:r>
              <a:rPr lang="en-US" b="1" dirty="0" err="1">
                <a:cs typeface="Courier New" panose="02070309020205020404" pitchFamily="49" charset="0"/>
              </a:rPr>
              <a:t>mydirectory</a:t>
            </a:r>
            <a:r>
              <a:rPr lang="en-US" b="1" dirty="0">
                <a:cs typeface="Courier New" panose="02070309020205020404" pitchFamily="49" charset="0"/>
              </a:rPr>
              <a:t> folder and below (recurse)</a:t>
            </a:r>
          </a:p>
        </p:txBody>
      </p:sp>
    </p:spTree>
    <p:extLst>
      <p:ext uri="{BB962C8B-B14F-4D97-AF65-F5344CB8AC3E}">
        <p14:creationId xmlns:p14="http://schemas.microsoft.com/office/powerpoint/2010/main" val="2697253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4E3B-CBF3-40BD-B9D9-D4CC30059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Permissions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74059-0807-4193-94D0-084A55968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[option] [mode] /path/to/file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-R (recursively)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754 /home/</a:t>
            </a:r>
            <a:r>
              <a:rPr lang="en-US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dave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/taxes.txt</a:t>
            </a:r>
          </a:p>
        </p:txBody>
      </p:sp>
      <p:pic>
        <p:nvPicPr>
          <p:cNvPr id="2052" name="Picture 4" descr="Image result for linux permissions">
            <a:extLst>
              <a:ext uri="{FF2B5EF4-FFF2-40B4-BE49-F238E27FC236}">
                <a16:creationId xmlns:a16="http://schemas.microsoft.com/office/drawing/2014/main" id="{809B8B21-58AC-49BB-A4CB-828A8CA71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285" y="137570"/>
            <a:ext cx="6266419" cy="172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linux permissions">
            <a:extLst>
              <a:ext uri="{FF2B5EF4-FFF2-40B4-BE49-F238E27FC236}">
                <a16:creationId xmlns:a16="http://schemas.microsoft.com/office/drawing/2014/main" id="{AA844558-1175-4B68-9D5C-3BE29452E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973" y="3927663"/>
            <a:ext cx="5520025" cy="2139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688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1508-3050-47DA-ABCE-42F73AA5B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12311-79EA-4DA3-A0E5-FC9CAA477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 /</a:t>
            </a:r>
            <a:r>
              <a:rPr lang="en-US" sz="26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[options]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 (case sensitive filename)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(case insensitive filename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mmin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xx (modified in the last xx minutes)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mtime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xx (modified in the last xx days)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-perm [mode] (has permissions of [mode]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 0660)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-exec (execute a command using the found file)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b="1" dirty="0">
                <a:cs typeface="Courier New" panose="02070309020205020404" pitchFamily="49" charset="0"/>
              </a:rPr>
              <a:t>* the find command is recursive by default *</a:t>
            </a:r>
          </a:p>
        </p:txBody>
      </p:sp>
    </p:spTree>
    <p:extLst>
      <p:ext uri="{BB962C8B-B14F-4D97-AF65-F5344CB8AC3E}">
        <p14:creationId xmlns:p14="http://schemas.microsoft.com/office/powerpoint/2010/main" val="2844263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2F376-3A11-41EC-9F95-DC3B4140D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7E0D7-1DBF-4175-BB8B-5C74047DE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find /scripts/work/ -name “m*”</a:t>
            </a:r>
          </a:p>
          <a:p>
            <a:pPr marL="0" indent="0">
              <a:buNone/>
            </a:pP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/scripts/work/</a:t>
            </a:r>
            <a:r>
              <a:rPr lang="en-US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episcopant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refreshfully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rgbClr val="92D05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owdiewart</a:t>
            </a:r>
            <a:b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/scripts/work/</a:t>
            </a:r>
            <a:r>
              <a:rPr lang="en-US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episcopant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rgbClr val="92D05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almier</a:t>
            </a:r>
            <a:b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/scripts/work/</a:t>
            </a:r>
            <a:r>
              <a:rPr lang="en-US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episcopant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malmier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overgrass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>
                <a:solidFill>
                  <a:srgbClr val="92D05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eitnerium’s</a:t>
            </a:r>
            <a:b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/scripts/work/</a:t>
            </a:r>
            <a:r>
              <a:rPr lang="en-US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episcopant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/Soviets/</a:t>
            </a:r>
            <a:r>
              <a:rPr lang="en-US" b="1" dirty="0" err="1">
                <a:solidFill>
                  <a:srgbClr val="92D05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istold</a:t>
            </a:r>
            <a:b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/scripts/work/</a:t>
            </a:r>
            <a:r>
              <a:rPr lang="en-US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episcopant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/Soviets/ebonist/</a:t>
            </a:r>
            <a:r>
              <a:rPr lang="en-US" b="1" dirty="0" err="1">
                <a:solidFill>
                  <a:srgbClr val="92D05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umness</a:t>
            </a:r>
            <a:endParaRPr lang="en-US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422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2F376-3A11-41EC-9F95-DC3B4140D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7E0D7-1DBF-4175-BB8B-5C74047DE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find /scripts/work/ -</a:t>
            </a:r>
            <a:r>
              <a:rPr lang="en-US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“y*”</a:t>
            </a:r>
          </a:p>
          <a:p>
            <a:pPr marL="0" indent="0">
              <a:buNone/>
            </a:pP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/scripts/work/</a:t>
            </a:r>
            <a:r>
              <a:rPr lang="en-US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episcopant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refreshfully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rgbClr val="92D05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b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/scripts/work/</a:t>
            </a:r>
            <a:r>
              <a:rPr lang="en-US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episcopant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gittern's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/leptosomic/</a:t>
            </a:r>
            <a:r>
              <a:rPr lang="en-US" b="1" dirty="0" err="1">
                <a:solidFill>
                  <a:srgbClr val="92D05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ook</a:t>
            </a:r>
            <a:b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/scripts/work/</a:t>
            </a:r>
            <a:r>
              <a:rPr lang="en-US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Keelby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peatman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darrein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rgbClr val="92D05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ippers</a:t>
            </a:r>
            <a:b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/scripts/work/</a:t>
            </a:r>
            <a:r>
              <a:rPr lang="en-US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fistmeles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hillwort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rgbClr val="92D05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irred</a:t>
            </a:r>
            <a:b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/scripts/work/sereneness/</a:t>
            </a:r>
            <a:r>
              <a:rPr lang="en-US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Mycetophagidae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noctiferous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rgbClr val="92D05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aren</a:t>
            </a:r>
            <a:endParaRPr lang="en-US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088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2F376-3A11-41EC-9F95-DC3B4140D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+ move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7E0D7-1DBF-4175-BB8B-5C74047DE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" b="1" dirty="0">
                <a:cs typeface="Courier New" panose="02070309020205020404" pitchFamily="49" charset="0"/>
              </a:rPr>
              <a:t>* Journal this command. It </a:t>
            </a:r>
            <a:r>
              <a:rPr lang="en-US" sz="2000" b="1" u="sng" dirty="0">
                <a:cs typeface="Courier New" panose="02070309020205020404" pitchFamily="49" charset="0"/>
              </a:rPr>
              <a:t>WILL</a:t>
            </a:r>
            <a:r>
              <a:rPr lang="en-US" sz="2000" b="1" dirty="0">
                <a:cs typeface="Courier New" panose="02070309020205020404" pitchFamily="49" charset="0"/>
              </a:rPr>
              <a:t> be on tests/exams! *</a:t>
            </a:r>
          </a:p>
          <a:p>
            <a:pPr marL="0" indent="0">
              <a:buNone/>
            </a:pPr>
            <a:endParaRPr lang="en-US" sz="2000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cs typeface="Courier New" panose="02070309020205020404" pitchFamily="49" charset="0"/>
              </a:rPr>
              <a:t>find all files in the /scripts/work directory that have .mp3 as an extension and move them to /home/</a:t>
            </a:r>
            <a:r>
              <a:rPr lang="en-US" sz="2000" b="1" dirty="0" err="1">
                <a:cs typeface="Courier New" panose="02070309020205020404" pitchFamily="49" charset="0"/>
              </a:rPr>
              <a:t>dave</a:t>
            </a:r>
            <a:r>
              <a:rPr lang="en-US" sz="2000" b="1" dirty="0">
                <a:cs typeface="Courier New" panose="02070309020205020404" pitchFamily="49" charset="0"/>
              </a:rPr>
              <a:t>/Music: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find /scripts/work/ -</a:t>
            </a:r>
            <a:r>
              <a:rPr lang="en-US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“*.mp3” –exec mv {} /home/</a:t>
            </a:r>
            <a:r>
              <a:rPr lang="en-US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dave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/Music \;</a:t>
            </a:r>
          </a:p>
        </p:txBody>
      </p:sp>
    </p:spTree>
    <p:extLst>
      <p:ext uri="{BB962C8B-B14F-4D97-AF65-F5344CB8AC3E}">
        <p14:creationId xmlns:p14="http://schemas.microsoft.com/office/powerpoint/2010/main" val="3862996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8F6B914-F9A2-4470-8248-DE614E51F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195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6FB90-51CF-48AF-AD60-6061EAA25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C91B4-D153-4E96-8D04-2C1273268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(list files)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rmdir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(make and remove directory)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touch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(create a blank file or change file attributes)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(copy files)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(move or rename files)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(delete files)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chown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(change the owner of files)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(change the mode (permissions) of files)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(find files based on file name or attributes)</a:t>
            </a:r>
          </a:p>
        </p:txBody>
      </p:sp>
    </p:spTree>
    <p:extLst>
      <p:ext uri="{BB962C8B-B14F-4D97-AF65-F5344CB8AC3E}">
        <p14:creationId xmlns:p14="http://schemas.microsoft.com/office/powerpoint/2010/main" val="2548285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AD2E4-7C2E-4573-9AF6-08BE9455B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Listing Files/Directories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4F62B-19D4-4713-BF6D-7397D7DC5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[options] /path/to/directory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 (long)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 (all files)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-t (last modified date)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 (reverse)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-1 (single column)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-R (recursively)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-h (human readable)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ls –lar /scripts/work</a:t>
            </a:r>
          </a:p>
        </p:txBody>
      </p:sp>
    </p:spTree>
    <p:extLst>
      <p:ext uri="{BB962C8B-B14F-4D97-AF65-F5344CB8AC3E}">
        <p14:creationId xmlns:p14="http://schemas.microsoft.com/office/powerpoint/2010/main" val="866353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FE48E-5CF6-4CD8-BE87-CB52F4209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Make/Remove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FAC5B-2426-4421-A0C8-D11031AB2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[-</a:t>
            </a:r>
            <a:r>
              <a:rPr lang="en-US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mpv</a:t>
            </a:r>
            <a:r>
              <a:rPr lang="en-US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/path/to/directory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rmdir</a:t>
            </a:r>
            <a:r>
              <a:rPr lang="en-US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[-</a:t>
            </a:r>
            <a:r>
              <a:rPr lang="en-US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pv</a:t>
            </a:r>
            <a:r>
              <a:rPr lang="en-US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/path/to/directory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-m (mode as 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 (create parent directories)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-v (verbose)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–p /home/</a:t>
            </a:r>
            <a:r>
              <a:rPr lang="en-US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dave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/directory1/directory2</a:t>
            </a:r>
          </a:p>
          <a:p>
            <a:pPr marL="0" indent="0">
              <a:buNone/>
            </a:pPr>
            <a:r>
              <a:rPr lang="en-US" b="1" dirty="0">
                <a:cs typeface="Courier New" panose="02070309020205020404" pitchFamily="49" charset="0"/>
              </a:rPr>
              <a:t>create /home/</a:t>
            </a:r>
            <a:r>
              <a:rPr lang="en-US" b="1" dirty="0" err="1">
                <a:cs typeface="Courier New" panose="02070309020205020404" pitchFamily="49" charset="0"/>
              </a:rPr>
              <a:t>dave</a:t>
            </a:r>
            <a:r>
              <a:rPr lang="en-US" b="1" dirty="0">
                <a:cs typeface="Courier New" panose="02070309020205020404" pitchFamily="49" charset="0"/>
              </a:rPr>
              <a:t>/directory1/directory2 and any parent directories required</a:t>
            </a:r>
          </a:p>
        </p:txBody>
      </p:sp>
    </p:spTree>
    <p:extLst>
      <p:ext uri="{BB962C8B-B14F-4D97-AF65-F5344CB8AC3E}">
        <p14:creationId xmlns:p14="http://schemas.microsoft.com/office/powerpoint/2010/main" val="2888385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929FE-F626-40E4-967A-2537D832B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Touch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EF9DF-E0EB-4239-A75F-97604CFFD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339732"/>
            <a:ext cx="10554574" cy="3691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touch [options] /path/to/filename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-a, change the access time only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-c, if the file does not exist, do not create it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-m, change the modification time only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-r file, use the access and modification times of file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 time, use the time specified to update the access and modification times</a:t>
            </a:r>
          </a:p>
          <a:p>
            <a:pPr marL="0" indent="0" algn="ctr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 format [[cc]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MMDDhhmm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[.ss]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touch ~/my_new_file.txt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358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5E46C-0AA4-4C5D-B3CE-ADC4CFCC5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Files/Directories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B2BB8-0AA2-42DA-9354-C5F33FF5B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 [options] /path/to/source-file /path/to/</a:t>
            </a:r>
            <a:r>
              <a:rPr lang="en-US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-file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 (recursively)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-f (force)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(interactive)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cp ~/</a:t>
            </a:r>
            <a:r>
              <a:rPr lang="en-US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my_new_file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copy_of_new_file</a:t>
            </a:r>
            <a:endParaRPr lang="en-US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515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7A0F5-57F0-4618-9B8B-EF2B51C9B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Moving/Renaming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D0231-0ADC-4879-A490-1CAD9AC88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mv [options] /path/to/file1 /path/to/</a:t>
            </a:r>
            <a:r>
              <a:rPr lang="en-US" sz="26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newlocation</a:t>
            </a:r>
            <a:endParaRPr lang="en-US" sz="26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-f (force - no prompt on overwrite)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(interactive - prompt before overwrite)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-u (update - only overwrite if newer)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cs typeface="Courier New" panose="02070309020205020404" pitchFamily="49" charset="0"/>
              </a:rPr>
              <a:t>moving files </a:t>
            </a:r>
            <a:r>
              <a:rPr lang="en-US" b="1" u="sng" dirty="0">
                <a:cs typeface="Courier New" panose="02070309020205020404" pitchFamily="49" charset="0"/>
              </a:rPr>
              <a:t>maintains file attributes</a:t>
            </a:r>
            <a:r>
              <a:rPr lang="en-US" b="1" dirty="0">
                <a:cs typeface="Courier New" panose="02070309020205020404" pitchFamily="49" charset="0"/>
              </a:rPr>
              <a:t> (permissions/modified date) – </a:t>
            </a:r>
            <a:r>
              <a:rPr lang="en-US" b="1" u="sng" dirty="0">
                <a:cs typeface="Courier New" panose="02070309020205020404" pitchFamily="49" charset="0"/>
              </a:rPr>
              <a:t>copy does not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mv file1 file2</a:t>
            </a:r>
          </a:p>
          <a:p>
            <a:pPr marL="0" indent="0">
              <a:buNone/>
            </a:pPr>
            <a:r>
              <a:rPr lang="en-US" b="1" dirty="0">
                <a:cs typeface="Courier New" panose="02070309020205020404" pitchFamily="49" charset="0"/>
              </a:rPr>
              <a:t>rename file1 to file2 in the present working directory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028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99B63-1511-4E47-A6AC-2CE2C0245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80C17-0E47-4248-8698-D24F3565D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 [options] /path/to/files</a:t>
            </a:r>
          </a:p>
          <a:p>
            <a:pPr marL="0" indent="0">
              <a:buNone/>
            </a:pPr>
            <a:endParaRPr lang="en-US" sz="2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-f (force)</a:t>
            </a:r>
            <a:b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-R (recursively)</a:t>
            </a:r>
            <a:b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(prompt for each file)</a:t>
            </a:r>
          </a:p>
          <a:p>
            <a:pPr marL="0" indent="0">
              <a:buNone/>
            </a:pPr>
            <a:endParaRPr lang="en-US" sz="2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9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rm ~/</a:t>
            </a:r>
            <a:r>
              <a:rPr lang="en-US" sz="29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old_file</a:t>
            </a:r>
            <a:endParaRPr lang="en-US" sz="2900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900" b="1" dirty="0">
                <a:cs typeface="Courier New" panose="02070309020205020404" pitchFamily="49" charset="0"/>
              </a:rPr>
              <a:t>delete </a:t>
            </a:r>
            <a:r>
              <a:rPr lang="en-US" sz="2900" b="1" dirty="0" err="1">
                <a:cs typeface="Courier New" panose="02070309020205020404" pitchFamily="49" charset="0"/>
              </a:rPr>
              <a:t>old_file</a:t>
            </a:r>
            <a:r>
              <a:rPr lang="en-US" sz="2900" b="1" dirty="0">
                <a:cs typeface="Courier New" panose="02070309020205020404" pitchFamily="49" charset="0"/>
              </a:rPr>
              <a:t> in your home directory</a:t>
            </a:r>
          </a:p>
          <a:p>
            <a:pPr marL="0" indent="0">
              <a:buNone/>
            </a:pPr>
            <a:endParaRPr lang="en-US" sz="2900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9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rm -Rf backup</a:t>
            </a:r>
          </a:p>
          <a:p>
            <a:pPr marL="0" indent="0">
              <a:buNone/>
            </a:pPr>
            <a:r>
              <a:rPr lang="en-US" sz="2900" b="1" dirty="0">
                <a:cs typeface="Courier New" panose="02070309020205020404" pitchFamily="49" charset="0"/>
              </a:rPr>
              <a:t>remove backup directory and all of its contents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861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6.googleusercontent.com/fANG-fPBZbsWTTjvsAr6MZInKcTs4to2G0wu2IZ9WnyOceAzB0jluf8U817lWmeNJ5n9ehYs1lVuuNuAX62U-_31WEpEeqvYnVhe_Yg1f3GidZ8ZxV6MK9yHfb9CrV3bt3skBzt6nRk">
            <a:extLst>
              <a:ext uri="{FF2B5EF4-FFF2-40B4-BE49-F238E27FC236}">
                <a16:creationId xmlns:a16="http://schemas.microsoft.com/office/drawing/2014/main" id="{0855229B-12FD-4763-99E7-F5EB94C95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3000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419</Words>
  <Application>Microsoft Office PowerPoint</Application>
  <PresentationFormat>Widescreen</PresentationFormat>
  <Paragraphs>83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Century Gothic</vt:lpstr>
      <vt:lpstr>Courier New</vt:lpstr>
      <vt:lpstr>Wingdings 2</vt:lpstr>
      <vt:lpstr>Quotable</vt:lpstr>
      <vt:lpstr>Chapter 3</vt:lpstr>
      <vt:lpstr>Commands</vt:lpstr>
      <vt:lpstr>Listing Files/Directories</vt:lpstr>
      <vt:lpstr>Make/Remove Directory</vt:lpstr>
      <vt:lpstr>Touch a file</vt:lpstr>
      <vt:lpstr>Copying Files/Directories</vt:lpstr>
      <vt:lpstr>Moving/Renaming</vt:lpstr>
      <vt:lpstr>Removing Files</vt:lpstr>
      <vt:lpstr>PowerPoint Presentation</vt:lpstr>
      <vt:lpstr>Change Ownership</vt:lpstr>
      <vt:lpstr>Permissions</vt:lpstr>
      <vt:lpstr>find</vt:lpstr>
      <vt:lpstr>find example</vt:lpstr>
      <vt:lpstr>find example</vt:lpstr>
      <vt:lpstr>find + move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DAVE CUSHING</dc:creator>
  <cp:lastModifiedBy>DAVE CUSHING</cp:lastModifiedBy>
  <cp:revision>1</cp:revision>
  <dcterms:created xsi:type="dcterms:W3CDTF">2018-11-16T19:02:30Z</dcterms:created>
  <dcterms:modified xsi:type="dcterms:W3CDTF">2018-11-16T21:45:34Z</dcterms:modified>
</cp:coreProperties>
</file>