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66" r:id="rId18"/>
    <p:sldId id="272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5910D-EBB4-42E2-A2BE-225D8E11C635}" v="37" dt="2018-11-16T23:43:36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 CUSHING" userId="a608b819-4d30-427a-85e4-ac32e6258477" providerId="ADAL" clId="{0ED5910D-EBB4-42E2-A2BE-225D8E11C635}"/>
    <pc:docChg chg="undo custSel mod addSld modSld sldOrd">
      <pc:chgData name="DAVE CUSHING" userId="a608b819-4d30-427a-85e4-ac32e6258477" providerId="ADAL" clId="{0ED5910D-EBB4-42E2-A2BE-225D8E11C635}" dt="2018-11-16T23:43:39.195" v="1398" actId="27614"/>
      <pc:docMkLst>
        <pc:docMk/>
      </pc:docMkLst>
      <pc:sldChg chg="addSp modSp mod setBg">
        <pc:chgData name="DAVE CUSHING" userId="a608b819-4d30-427a-85e4-ac32e6258477" providerId="ADAL" clId="{0ED5910D-EBB4-42E2-A2BE-225D8E11C635}" dt="2018-11-16T21:48:18.194" v="1" actId="26606"/>
        <pc:sldMkLst>
          <pc:docMk/>
          <pc:sldMk cId="1912386974" sldId="256"/>
        </pc:sldMkLst>
        <pc:spChg chg="mod">
          <ac:chgData name="DAVE CUSHING" userId="a608b819-4d30-427a-85e4-ac32e6258477" providerId="ADAL" clId="{0ED5910D-EBB4-42E2-A2BE-225D8E11C635}" dt="2018-11-16T21:48:18.194" v="1" actId="26606"/>
          <ac:spMkLst>
            <pc:docMk/>
            <pc:sldMk cId="1912386974" sldId="256"/>
            <ac:spMk id="2" creationId="{00000000-0000-0000-0000-000000000000}"/>
          </ac:spMkLst>
        </pc:spChg>
        <pc:spChg chg="mod">
          <ac:chgData name="DAVE CUSHING" userId="a608b819-4d30-427a-85e4-ac32e6258477" providerId="ADAL" clId="{0ED5910D-EBB4-42E2-A2BE-225D8E11C635}" dt="2018-11-16T21:48:18.194" v="1" actId="26606"/>
          <ac:spMkLst>
            <pc:docMk/>
            <pc:sldMk cId="1912386974" sldId="256"/>
            <ac:spMk id="3" creationId="{00000000-0000-0000-0000-000000000000}"/>
          </ac:spMkLst>
        </pc:spChg>
        <pc:spChg chg="add">
          <ac:chgData name="DAVE CUSHING" userId="a608b819-4d30-427a-85e4-ac32e6258477" providerId="ADAL" clId="{0ED5910D-EBB4-42E2-A2BE-225D8E11C635}" dt="2018-11-16T21:48:18.194" v="1" actId="26606"/>
          <ac:spMkLst>
            <pc:docMk/>
            <pc:sldMk cId="1912386974" sldId="256"/>
            <ac:spMk id="71" creationId="{54047A07-72EC-41BC-A55F-C264F639FB20}"/>
          </ac:spMkLst>
        </pc:spChg>
        <pc:picChg chg="mod ord">
          <ac:chgData name="DAVE CUSHING" userId="a608b819-4d30-427a-85e4-ac32e6258477" providerId="ADAL" clId="{0ED5910D-EBB4-42E2-A2BE-225D8E11C635}" dt="2018-11-16T21:48:18.194" v="1" actId="26606"/>
          <ac:picMkLst>
            <pc:docMk/>
            <pc:sldMk cId="1912386974" sldId="256"/>
            <ac:picMk id="1026" creationId="{00000000-0000-0000-0000-000000000000}"/>
          </ac:picMkLst>
        </pc:picChg>
      </pc:sldChg>
      <pc:sldChg chg="modSp">
        <pc:chgData name="DAVE CUSHING" userId="a608b819-4d30-427a-85e4-ac32e6258477" providerId="ADAL" clId="{0ED5910D-EBB4-42E2-A2BE-225D8E11C635}" dt="2018-11-16T21:58:28.033" v="264" actId="207"/>
        <pc:sldMkLst>
          <pc:docMk/>
          <pc:sldMk cId="4086338221" sldId="260"/>
        </pc:sldMkLst>
        <pc:spChg chg="mod">
          <ac:chgData name="DAVE CUSHING" userId="a608b819-4d30-427a-85e4-ac32e6258477" providerId="ADAL" clId="{0ED5910D-EBB4-42E2-A2BE-225D8E11C635}" dt="2018-11-16T21:58:28.033" v="264" actId="207"/>
          <ac:spMkLst>
            <pc:docMk/>
            <pc:sldMk cId="4086338221" sldId="260"/>
            <ac:spMk id="3" creationId="{00000000-0000-0000-0000-000000000000}"/>
          </ac:spMkLst>
        </pc:spChg>
      </pc:sldChg>
      <pc:sldChg chg="modSp">
        <pc:chgData name="DAVE CUSHING" userId="a608b819-4d30-427a-85e4-ac32e6258477" providerId="ADAL" clId="{0ED5910D-EBB4-42E2-A2BE-225D8E11C635}" dt="2018-11-16T22:00:57.252" v="466" actId="207"/>
        <pc:sldMkLst>
          <pc:docMk/>
          <pc:sldMk cId="1305124079" sldId="262"/>
        </pc:sldMkLst>
        <pc:spChg chg="mod">
          <ac:chgData name="DAVE CUSHING" userId="a608b819-4d30-427a-85e4-ac32e6258477" providerId="ADAL" clId="{0ED5910D-EBB4-42E2-A2BE-225D8E11C635}" dt="2018-11-16T22:00:57.252" v="466" actId="207"/>
          <ac:spMkLst>
            <pc:docMk/>
            <pc:sldMk cId="1305124079" sldId="262"/>
            <ac:spMk id="3" creationId="{00000000-0000-0000-0000-000000000000}"/>
          </ac:spMkLst>
        </pc:spChg>
      </pc:sldChg>
      <pc:sldChg chg="modSp">
        <pc:chgData name="DAVE CUSHING" userId="a608b819-4d30-427a-85e4-ac32e6258477" providerId="ADAL" clId="{0ED5910D-EBB4-42E2-A2BE-225D8E11C635}" dt="2018-11-16T21:55:49.041" v="181" actId="20577"/>
        <pc:sldMkLst>
          <pc:docMk/>
          <pc:sldMk cId="2546285351" sldId="263"/>
        </pc:sldMkLst>
        <pc:spChg chg="mod">
          <ac:chgData name="DAVE CUSHING" userId="a608b819-4d30-427a-85e4-ac32e6258477" providerId="ADAL" clId="{0ED5910D-EBB4-42E2-A2BE-225D8E11C635}" dt="2018-11-16T21:55:49.041" v="181" actId="20577"/>
          <ac:spMkLst>
            <pc:docMk/>
            <pc:sldMk cId="2546285351" sldId="263"/>
            <ac:spMk id="2" creationId="{00000000-0000-0000-0000-000000000000}"/>
          </ac:spMkLst>
        </pc:spChg>
      </pc:sldChg>
      <pc:sldChg chg="modSp">
        <pc:chgData name="DAVE CUSHING" userId="a608b819-4d30-427a-85e4-ac32e6258477" providerId="ADAL" clId="{0ED5910D-EBB4-42E2-A2BE-225D8E11C635}" dt="2018-11-16T21:55:57.826" v="194" actId="20577"/>
        <pc:sldMkLst>
          <pc:docMk/>
          <pc:sldMk cId="2947462181" sldId="264"/>
        </pc:sldMkLst>
        <pc:spChg chg="mod">
          <ac:chgData name="DAVE CUSHING" userId="a608b819-4d30-427a-85e4-ac32e6258477" providerId="ADAL" clId="{0ED5910D-EBB4-42E2-A2BE-225D8E11C635}" dt="2018-11-16T21:55:57.826" v="194" actId="20577"/>
          <ac:spMkLst>
            <pc:docMk/>
            <pc:sldMk cId="2947462181" sldId="264"/>
            <ac:spMk id="2" creationId="{00000000-0000-0000-0000-000000000000}"/>
          </ac:spMkLst>
        </pc:spChg>
      </pc:sldChg>
      <pc:sldChg chg="modSp">
        <pc:chgData name="DAVE CUSHING" userId="a608b819-4d30-427a-85e4-ac32e6258477" providerId="ADAL" clId="{0ED5910D-EBB4-42E2-A2BE-225D8E11C635}" dt="2018-11-16T22:02:57.111" v="567" actId="20577"/>
        <pc:sldMkLst>
          <pc:docMk/>
          <pc:sldMk cId="4093483486" sldId="265"/>
        </pc:sldMkLst>
        <pc:spChg chg="mod">
          <ac:chgData name="DAVE CUSHING" userId="a608b819-4d30-427a-85e4-ac32e6258477" providerId="ADAL" clId="{0ED5910D-EBB4-42E2-A2BE-225D8E11C635}" dt="2018-11-16T22:02:57.111" v="567" actId="20577"/>
          <ac:spMkLst>
            <pc:docMk/>
            <pc:sldMk cId="4093483486" sldId="265"/>
            <ac:spMk id="3" creationId="{00000000-0000-0000-0000-000000000000}"/>
          </ac:spMkLst>
        </pc:spChg>
      </pc:sldChg>
      <pc:sldChg chg="addSp delSp modSp mod ord setBg">
        <pc:chgData name="DAVE CUSHING" userId="a608b819-4d30-427a-85e4-ac32e6258477" providerId="ADAL" clId="{0ED5910D-EBB4-42E2-A2BE-225D8E11C635}" dt="2018-11-16T22:08:35.351" v="655"/>
        <pc:sldMkLst>
          <pc:docMk/>
          <pc:sldMk cId="747680979" sldId="266"/>
        </pc:sldMkLst>
        <pc:spChg chg="mod">
          <ac:chgData name="DAVE CUSHING" userId="a608b819-4d30-427a-85e4-ac32e6258477" providerId="ADAL" clId="{0ED5910D-EBB4-42E2-A2BE-225D8E11C635}" dt="2018-11-16T22:08:10.385" v="654" actId="14100"/>
          <ac:spMkLst>
            <pc:docMk/>
            <pc:sldMk cId="747680979" sldId="266"/>
            <ac:spMk id="2" creationId="{00000000-0000-0000-0000-000000000000}"/>
          </ac:spMkLst>
        </pc:spChg>
        <pc:spChg chg="add del">
          <ac:chgData name="DAVE CUSHING" userId="a608b819-4d30-427a-85e4-ac32e6258477" providerId="ADAL" clId="{0ED5910D-EBB4-42E2-A2BE-225D8E11C635}" dt="2018-11-16T22:06:49.537" v="637" actId="26606"/>
          <ac:spMkLst>
            <pc:docMk/>
            <pc:sldMk cId="747680979" sldId="266"/>
            <ac:spMk id="71" creationId="{BFDA6284-4E06-4F93-9624-A49FE810F1C8}"/>
          </ac:spMkLst>
        </pc:spChg>
        <pc:spChg chg="add del">
          <ac:chgData name="DAVE CUSHING" userId="a608b819-4d30-427a-85e4-ac32e6258477" providerId="ADAL" clId="{0ED5910D-EBB4-42E2-A2BE-225D8E11C635}" dt="2018-11-16T22:06:49.537" v="637" actId="26606"/>
          <ac:spMkLst>
            <pc:docMk/>
            <pc:sldMk cId="747680979" sldId="266"/>
            <ac:spMk id="73" creationId="{B453A79C-4D71-4D0A-AEE7-4307FCB688CE}"/>
          </ac:spMkLst>
        </pc:spChg>
        <pc:spChg chg="add del">
          <ac:chgData name="DAVE CUSHING" userId="a608b819-4d30-427a-85e4-ac32e6258477" providerId="ADAL" clId="{0ED5910D-EBB4-42E2-A2BE-225D8E11C635}" dt="2018-11-16T22:07:13.289" v="643" actId="26606"/>
          <ac:spMkLst>
            <pc:docMk/>
            <pc:sldMk cId="747680979" sldId="266"/>
            <ac:spMk id="74" creationId="{23ECC733-A533-4D91-BD25-3B6E06B7AE74}"/>
          </ac:spMkLst>
        </pc:spChg>
        <pc:spChg chg="add del">
          <ac:chgData name="DAVE CUSHING" userId="a608b819-4d30-427a-85e4-ac32e6258477" providerId="ADAL" clId="{0ED5910D-EBB4-42E2-A2BE-225D8E11C635}" dt="2018-11-16T22:06:49.537" v="637" actId="26606"/>
          <ac:spMkLst>
            <pc:docMk/>
            <pc:sldMk cId="747680979" sldId="266"/>
            <ac:spMk id="75" creationId="{38C7BBBA-CD15-45BE-B2D0-CEEEA07AB672}"/>
          </ac:spMkLst>
        </pc:spChg>
        <pc:spChg chg="add del">
          <ac:chgData name="DAVE CUSHING" userId="a608b819-4d30-427a-85e4-ac32e6258477" providerId="ADAL" clId="{0ED5910D-EBB4-42E2-A2BE-225D8E11C635}" dt="2018-11-16T22:07:13.289" v="643" actId="26606"/>
          <ac:spMkLst>
            <pc:docMk/>
            <pc:sldMk cId="747680979" sldId="266"/>
            <ac:spMk id="76" creationId="{36401F08-8B30-49FC-A47E-7119FCAAB746}"/>
          </ac:spMkLst>
        </pc:spChg>
        <pc:spChg chg="add del">
          <ac:chgData name="DAVE CUSHING" userId="a608b819-4d30-427a-85e4-ac32e6258477" providerId="ADAL" clId="{0ED5910D-EBB4-42E2-A2BE-225D8E11C635}" dt="2018-11-16T22:07:13.289" v="643" actId="26606"/>
          <ac:spMkLst>
            <pc:docMk/>
            <pc:sldMk cId="747680979" sldId="266"/>
            <ac:spMk id="78" creationId="{3F6460BF-80B6-42E6-A4B2-8F9671BAA795}"/>
          </ac:spMkLst>
        </pc:spChg>
        <pc:spChg chg="add del">
          <ac:chgData name="DAVE CUSHING" userId="a608b819-4d30-427a-85e4-ac32e6258477" providerId="ADAL" clId="{0ED5910D-EBB4-42E2-A2BE-225D8E11C635}" dt="2018-11-16T22:06:51.339" v="639" actId="26606"/>
          <ac:spMkLst>
            <pc:docMk/>
            <pc:sldMk cId="747680979" sldId="266"/>
            <ac:spMk id="2052" creationId="{BFDA6284-4E06-4F93-9624-A49FE810F1C8}"/>
          </ac:spMkLst>
        </pc:spChg>
        <pc:spChg chg="add del">
          <ac:chgData name="DAVE CUSHING" userId="a608b819-4d30-427a-85e4-ac32e6258477" providerId="ADAL" clId="{0ED5910D-EBB4-42E2-A2BE-225D8E11C635}" dt="2018-11-16T22:07:06.004" v="641" actId="26606"/>
          <ac:spMkLst>
            <pc:docMk/>
            <pc:sldMk cId="747680979" sldId="266"/>
            <ac:spMk id="2054" creationId="{974C5CDB-119C-4669-882B-F5E375BC75EB}"/>
          </ac:spMkLst>
        </pc:spChg>
        <pc:spChg chg="add del">
          <ac:chgData name="DAVE CUSHING" userId="a608b819-4d30-427a-85e4-ac32e6258477" providerId="ADAL" clId="{0ED5910D-EBB4-42E2-A2BE-225D8E11C635}" dt="2018-11-16T22:07:06.004" v="641" actId="26606"/>
          <ac:spMkLst>
            <pc:docMk/>
            <pc:sldMk cId="747680979" sldId="266"/>
            <ac:spMk id="2055" creationId="{086F339E-091A-455E-B2ED-8883D910B267}"/>
          </ac:spMkLst>
        </pc:spChg>
        <pc:spChg chg="add del">
          <ac:chgData name="DAVE CUSHING" userId="a608b819-4d30-427a-85e4-ac32e6258477" providerId="ADAL" clId="{0ED5910D-EBB4-42E2-A2BE-225D8E11C635}" dt="2018-11-16T22:07:06.004" v="641" actId="26606"/>
          <ac:spMkLst>
            <pc:docMk/>
            <pc:sldMk cId="747680979" sldId="266"/>
            <ac:spMk id="2056" creationId="{C2CA0F9B-CD9A-4F30-AC98-837D1E6BDA59}"/>
          </ac:spMkLst>
        </pc:spChg>
        <pc:spChg chg="add del">
          <ac:chgData name="DAVE CUSHING" userId="a608b819-4d30-427a-85e4-ac32e6258477" providerId="ADAL" clId="{0ED5910D-EBB4-42E2-A2BE-225D8E11C635}" dt="2018-11-16T22:07:13.289" v="643" actId="26606"/>
          <ac:spMkLst>
            <pc:docMk/>
            <pc:sldMk cId="747680979" sldId="266"/>
            <ac:spMk id="2058" creationId="{82C6E2CB-DCC3-4E56-A605-79D357A52BDC}"/>
          </ac:spMkLst>
        </pc:spChg>
        <pc:spChg chg="add del">
          <ac:chgData name="DAVE CUSHING" userId="a608b819-4d30-427a-85e4-ac32e6258477" providerId="ADAL" clId="{0ED5910D-EBB4-42E2-A2BE-225D8E11C635}" dt="2018-11-16T22:07:20.259" v="645" actId="26606"/>
          <ac:spMkLst>
            <pc:docMk/>
            <pc:sldMk cId="747680979" sldId="266"/>
            <ac:spMk id="2060" creationId="{BFDA6284-4E06-4F93-9624-A49FE810F1C8}"/>
          </ac:spMkLst>
        </pc:spChg>
        <pc:spChg chg="add del">
          <ac:chgData name="DAVE CUSHING" userId="a608b819-4d30-427a-85e4-ac32e6258477" providerId="ADAL" clId="{0ED5910D-EBB4-42E2-A2BE-225D8E11C635}" dt="2018-11-16T22:07:22.780" v="647" actId="26606"/>
          <ac:spMkLst>
            <pc:docMk/>
            <pc:sldMk cId="747680979" sldId="266"/>
            <ac:spMk id="2063" creationId="{974C5CDB-119C-4669-882B-F5E375BC75EB}"/>
          </ac:spMkLst>
        </pc:spChg>
        <pc:spChg chg="add del">
          <ac:chgData name="DAVE CUSHING" userId="a608b819-4d30-427a-85e4-ac32e6258477" providerId="ADAL" clId="{0ED5910D-EBB4-42E2-A2BE-225D8E11C635}" dt="2018-11-16T22:07:22.780" v="647" actId="26606"/>
          <ac:spMkLst>
            <pc:docMk/>
            <pc:sldMk cId="747680979" sldId="266"/>
            <ac:spMk id="2064" creationId="{086F339E-091A-455E-B2ED-8883D910B267}"/>
          </ac:spMkLst>
        </pc:spChg>
        <pc:spChg chg="add del">
          <ac:chgData name="DAVE CUSHING" userId="a608b819-4d30-427a-85e4-ac32e6258477" providerId="ADAL" clId="{0ED5910D-EBB4-42E2-A2BE-225D8E11C635}" dt="2018-11-16T22:07:22.780" v="647" actId="26606"/>
          <ac:spMkLst>
            <pc:docMk/>
            <pc:sldMk cId="747680979" sldId="266"/>
            <ac:spMk id="2065" creationId="{C2CA0F9B-CD9A-4F30-AC98-837D1E6BDA59}"/>
          </ac:spMkLst>
        </pc:spChg>
        <pc:spChg chg="add">
          <ac:chgData name="DAVE CUSHING" userId="a608b819-4d30-427a-85e4-ac32e6258477" providerId="ADAL" clId="{0ED5910D-EBB4-42E2-A2BE-225D8E11C635}" dt="2018-11-16T22:07:22.837" v="648" actId="26606"/>
          <ac:spMkLst>
            <pc:docMk/>
            <pc:sldMk cId="747680979" sldId="266"/>
            <ac:spMk id="2068" creationId="{974C5CDB-119C-4669-882B-F5E375BC75EB}"/>
          </ac:spMkLst>
        </pc:spChg>
        <pc:spChg chg="add">
          <ac:chgData name="DAVE CUSHING" userId="a608b819-4d30-427a-85e4-ac32e6258477" providerId="ADAL" clId="{0ED5910D-EBB4-42E2-A2BE-225D8E11C635}" dt="2018-11-16T22:07:22.837" v="648" actId="26606"/>
          <ac:spMkLst>
            <pc:docMk/>
            <pc:sldMk cId="747680979" sldId="266"/>
            <ac:spMk id="2069" creationId="{7D15FE79-D510-476E-8DA8-A0C91F7E0C20}"/>
          </ac:spMkLst>
        </pc:spChg>
        <pc:spChg chg="add">
          <ac:chgData name="DAVE CUSHING" userId="a608b819-4d30-427a-85e4-ac32e6258477" providerId="ADAL" clId="{0ED5910D-EBB4-42E2-A2BE-225D8E11C635}" dt="2018-11-16T22:07:22.837" v="648" actId="26606"/>
          <ac:spMkLst>
            <pc:docMk/>
            <pc:sldMk cId="747680979" sldId="266"/>
            <ac:spMk id="2070" creationId="{C9F319E5-675A-4BDE-848C-0976D225E669}"/>
          </ac:spMkLst>
        </pc:spChg>
        <pc:picChg chg="add del mod">
          <ac:chgData name="DAVE CUSHING" userId="a608b819-4d30-427a-85e4-ac32e6258477" providerId="ADAL" clId="{0ED5910D-EBB4-42E2-A2BE-225D8E11C635}" dt="2018-11-16T22:07:22.837" v="648" actId="26606"/>
          <ac:picMkLst>
            <pc:docMk/>
            <pc:sldMk cId="747680979" sldId="266"/>
            <ac:picMk id="2050" creationId="{00000000-0000-0000-0000-000000000000}"/>
          </ac:picMkLst>
        </pc:picChg>
        <pc:picChg chg="add del">
          <ac:chgData name="DAVE CUSHING" userId="a608b819-4d30-427a-85e4-ac32e6258477" providerId="ADAL" clId="{0ED5910D-EBB4-42E2-A2BE-225D8E11C635}" dt="2018-11-16T22:07:13.289" v="643" actId="26606"/>
          <ac:picMkLst>
            <pc:docMk/>
            <pc:sldMk cId="747680979" sldId="266"/>
            <ac:picMk id="2053" creationId="{00000000-0000-0000-0000-000000000000}"/>
          </ac:picMkLst>
        </pc:picChg>
        <pc:picChg chg="add del">
          <ac:chgData name="DAVE CUSHING" userId="a608b819-4d30-427a-85e4-ac32e6258477" providerId="ADAL" clId="{0ED5910D-EBB4-42E2-A2BE-225D8E11C635}" dt="2018-11-16T22:07:20.259" v="645" actId="26606"/>
          <ac:picMkLst>
            <pc:docMk/>
            <pc:sldMk cId="747680979" sldId="266"/>
            <ac:picMk id="2061" creationId="{00000000-0000-0000-0000-000000000000}"/>
          </ac:picMkLst>
        </pc:picChg>
        <pc:picChg chg="add del">
          <ac:chgData name="DAVE CUSHING" userId="a608b819-4d30-427a-85e4-ac32e6258477" providerId="ADAL" clId="{0ED5910D-EBB4-42E2-A2BE-225D8E11C635}" dt="2018-11-16T22:07:22.780" v="647" actId="26606"/>
          <ac:picMkLst>
            <pc:docMk/>
            <pc:sldMk cId="747680979" sldId="266"/>
            <ac:picMk id="2066" creationId="{00000000-0000-0000-0000-000000000000}"/>
          </ac:picMkLst>
        </pc:picChg>
        <pc:picChg chg="add mod">
          <ac:chgData name="DAVE CUSHING" userId="a608b819-4d30-427a-85e4-ac32e6258477" providerId="ADAL" clId="{0ED5910D-EBB4-42E2-A2BE-225D8E11C635}" dt="2018-11-16T22:07:43.574" v="650" actId="14100"/>
          <ac:picMkLst>
            <pc:docMk/>
            <pc:sldMk cId="747680979" sldId="266"/>
            <ac:picMk id="2071" creationId="{00000000-0000-0000-0000-000000000000}"/>
          </ac:picMkLst>
        </pc:picChg>
      </pc:sldChg>
      <pc:sldChg chg="modSp">
        <pc:chgData name="DAVE CUSHING" userId="a608b819-4d30-427a-85e4-ac32e6258477" providerId="ADAL" clId="{0ED5910D-EBB4-42E2-A2BE-225D8E11C635}" dt="2018-11-16T22:04:43.470" v="576" actId="20577"/>
        <pc:sldMkLst>
          <pc:docMk/>
          <pc:sldMk cId="1114014949" sldId="267"/>
        </pc:sldMkLst>
        <pc:spChg chg="mod">
          <ac:chgData name="DAVE CUSHING" userId="a608b819-4d30-427a-85e4-ac32e6258477" providerId="ADAL" clId="{0ED5910D-EBB4-42E2-A2BE-225D8E11C635}" dt="2018-11-16T22:04:43.470" v="576" actId="20577"/>
          <ac:spMkLst>
            <pc:docMk/>
            <pc:sldMk cId="1114014949" sldId="267"/>
            <ac:spMk id="3" creationId="{00000000-0000-0000-0000-000000000000}"/>
          </ac:spMkLst>
        </pc:spChg>
      </pc:sldChg>
      <pc:sldChg chg="modSp">
        <pc:chgData name="DAVE CUSHING" userId="a608b819-4d30-427a-85e4-ac32e6258477" providerId="ADAL" clId="{0ED5910D-EBB4-42E2-A2BE-225D8E11C635}" dt="2018-11-16T22:05:40.934" v="635" actId="20577"/>
        <pc:sldMkLst>
          <pc:docMk/>
          <pc:sldMk cId="1759130052" sldId="268"/>
        </pc:sldMkLst>
        <pc:spChg chg="mod">
          <ac:chgData name="DAVE CUSHING" userId="a608b819-4d30-427a-85e4-ac32e6258477" providerId="ADAL" clId="{0ED5910D-EBB4-42E2-A2BE-225D8E11C635}" dt="2018-11-16T22:05:40.934" v="635" actId="20577"/>
          <ac:spMkLst>
            <pc:docMk/>
            <pc:sldMk cId="1759130052" sldId="268"/>
            <ac:spMk id="3" creationId="{00000000-0000-0000-0000-000000000000}"/>
          </ac:spMkLst>
        </pc:spChg>
      </pc:sldChg>
      <pc:sldChg chg="addSp delSp modSp">
        <pc:chgData name="DAVE CUSHING" userId="a608b819-4d30-427a-85e4-ac32e6258477" providerId="ADAL" clId="{0ED5910D-EBB4-42E2-A2BE-225D8E11C635}" dt="2018-11-16T22:25:17.306" v="740" actId="1076"/>
        <pc:sldMkLst>
          <pc:docMk/>
          <pc:sldMk cId="2434834517" sldId="270"/>
        </pc:sldMkLst>
        <pc:spChg chg="mod">
          <ac:chgData name="DAVE CUSHING" userId="a608b819-4d30-427a-85e4-ac32e6258477" providerId="ADAL" clId="{0ED5910D-EBB4-42E2-A2BE-225D8E11C635}" dt="2018-11-16T22:24:07.888" v="737" actId="207"/>
          <ac:spMkLst>
            <pc:docMk/>
            <pc:sldMk cId="2434834517" sldId="270"/>
            <ac:spMk id="3" creationId="{00000000-0000-0000-0000-000000000000}"/>
          </ac:spMkLst>
        </pc:spChg>
        <pc:picChg chg="del">
          <ac:chgData name="DAVE CUSHING" userId="a608b819-4d30-427a-85e4-ac32e6258477" providerId="ADAL" clId="{0ED5910D-EBB4-42E2-A2BE-225D8E11C635}" dt="2018-11-16T22:25:03.955" v="738" actId="478"/>
          <ac:picMkLst>
            <pc:docMk/>
            <pc:sldMk cId="2434834517" sldId="270"/>
            <ac:picMk id="4" creationId="{00000000-0000-0000-0000-000000000000}"/>
          </ac:picMkLst>
        </pc:picChg>
        <pc:picChg chg="add mod">
          <ac:chgData name="DAVE CUSHING" userId="a608b819-4d30-427a-85e4-ac32e6258477" providerId="ADAL" clId="{0ED5910D-EBB4-42E2-A2BE-225D8E11C635}" dt="2018-11-16T22:25:17.306" v="740" actId="1076"/>
          <ac:picMkLst>
            <pc:docMk/>
            <pc:sldMk cId="2434834517" sldId="270"/>
            <ac:picMk id="5" creationId="{45BF6DA2-1282-4698-82D1-775B8161AB77}"/>
          </ac:picMkLst>
        </pc:picChg>
      </pc:sldChg>
      <pc:sldChg chg="modSp">
        <pc:chgData name="DAVE CUSHING" userId="a608b819-4d30-427a-85e4-ac32e6258477" providerId="ADAL" clId="{0ED5910D-EBB4-42E2-A2BE-225D8E11C635}" dt="2018-11-16T22:32:00.930" v="931" actId="6549"/>
        <pc:sldMkLst>
          <pc:docMk/>
          <pc:sldMk cId="2538071687" sldId="271"/>
        </pc:sldMkLst>
        <pc:spChg chg="mod">
          <ac:chgData name="DAVE CUSHING" userId="a608b819-4d30-427a-85e4-ac32e6258477" providerId="ADAL" clId="{0ED5910D-EBB4-42E2-A2BE-225D8E11C635}" dt="2018-11-16T22:32:00.930" v="931" actId="6549"/>
          <ac:spMkLst>
            <pc:docMk/>
            <pc:sldMk cId="2538071687" sldId="271"/>
            <ac:spMk id="2" creationId="{00000000-0000-0000-0000-000000000000}"/>
          </ac:spMkLst>
        </pc:spChg>
        <pc:spChg chg="mod">
          <ac:chgData name="DAVE CUSHING" userId="a608b819-4d30-427a-85e4-ac32e6258477" providerId="ADAL" clId="{0ED5910D-EBB4-42E2-A2BE-225D8E11C635}" dt="2018-11-16T22:31:07.949" v="930" actId="20577"/>
          <ac:spMkLst>
            <pc:docMk/>
            <pc:sldMk cId="2538071687" sldId="271"/>
            <ac:spMk id="3" creationId="{00000000-0000-0000-0000-000000000000}"/>
          </ac:spMkLst>
        </pc:spChg>
      </pc:sldChg>
      <pc:sldChg chg="addSp delSp modSp">
        <pc:chgData name="DAVE CUSHING" userId="a608b819-4d30-427a-85e4-ac32e6258477" providerId="ADAL" clId="{0ED5910D-EBB4-42E2-A2BE-225D8E11C635}" dt="2018-11-16T22:42:50.828" v="1115" actId="207"/>
        <pc:sldMkLst>
          <pc:docMk/>
          <pc:sldMk cId="334012380" sldId="272"/>
        </pc:sldMkLst>
        <pc:spChg chg="mod">
          <ac:chgData name="DAVE CUSHING" userId="a608b819-4d30-427a-85e4-ac32e6258477" providerId="ADAL" clId="{0ED5910D-EBB4-42E2-A2BE-225D8E11C635}" dt="2018-11-16T22:41:00.380" v="1084" actId="6549"/>
          <ac:spMkLst>
            <pc:docMk/>
            <pc:sldMk cId="334012380" sldId="272"/>
            <ac:spMk id="2" creationId="{00000000-0000-0000-0000-000000000000}"/>
          </ac:spMkLst>
        </pc:spChg>
        <pc:spChg chg="mod">
          <ac:chgData name="DAVE CUSHING" userId="a608b819-4d30-427a-85e4-ac32e6258477" providerId="ADAL" clId="{0ED5910D-EBB4-42E2-A2BE-225D8E11C635}" dt="2018-11-16T22:42:50.828" v="1115" actId="207"/>
          <ac:spMkLst>
            <pc:docMk/>
            <pc:sldMk cId="334012380" sldId="272"/>
            <ac:spMk id="3" creationId="{00000000-0000-0000-0000-000000000000}"/>
          </ac:spMkLst>
        </pc:spChg>
        <pc:spChg chg="add del">
          <ac:chgData name="DAVE CUSHING" userId="a608b819-4d30-427a-85e4-ac32e6258477" providerId="ADAL" clId="{0ED5910D-EBB4-42E2-A2BE-225D8E11C635}" dt="2018-11-16T22:41:27.211" v="1087"/>
          <ac:spMkLst>
            <pc:docMk/>
            <pc:sldMk cId="334012380" sldId="272"/>
            <ac:spMk id="4" creationId="{D6D6EE1E-8755-44B3-8FBE-86AB072C5BEB}"/>
          </ac:spMkLst>
        </pc:spChg>
      </pc:sldChg>
      <pc:sldChg chg="addSp delSp modSp add">
        <pc:chgData name="DAVE CUSHING" userId="a608b819-4d30-427a-85e4-ac32e6258477" providerId="ADAL" clId="{0ED5910D-EBB4-42E2-A2BE-225D8E11C635}" dt="2018-11-16T21:55:02.194" v="168" actId="20577"/>
        <pc:sldMkLst>
          <pc:docMk/>
          <pc:sldMk cId="2470304353" sldId="273"/>
        </pc:sldMkLst>
        <pc:spChg chg="mod">
          <ac:chgData name="DAVE CUSHING" userId="a608b819-4d30-427a-85e4-ac32e6258477" providerId="ADAL" clId="{0ED5910D-EBB4-42E2-A2BE-225D8E11C635}" dt="2018-11-16T21:49:03.675" v="22" actId="20577"/>
          <ac:spMkLst>
            <pc:docMk/>
            <pc:sldMk cId="2470304353" sldId="273"/>
            <ac:spMk id="2" creationId="{EB4EEF9C-7BED-4E31-AEE0-8EEA9D0EA4ED}"/>
          </ac:spMkLst>
        </pc:spChg>
        <pc:spChg chg="mod">
          <ac:chgData name="DAVE CUSHING" userId="a608b819-4d30-427a-85e4-ac32e6258477" providerId="ADAL" clId="{0ED5910D-EBB4-42E2-A2BE-225D8E11C635}" dt="2018-11-16T21:55:02.194" v="168" actId="20577"/>
          <ac:spMkLst>
            <pc:docMk/>
            <pc:sldMk cId="2470304353" sldId="273"/>
            <ac:spMk id="3" creationId="{955F4C6D-D125-4907-AACB-EB4CF16B7072}"/>
          </ac:spMkLst>
        </pc:spChg>
        <pc:spChg chg="add del mod">
          <ac:chgData name="DAVE CUSHING" userId="a608b819-4d30-427a-85e4-ac32e6258477" providerId="ADAL" clId="{0ED5910D-EBB4-42E2-A2BE-225D8E11C635}" dt="2018-11-16T21:52:40.182" v="104"/>
          <ac:spMkLst>
            <pc:docMk/>
            <pc:sldMk cId="2470304353" sldId="273"/>
            <ac:spMk id="4" creationId="{F66222D7-37DE-4433-A3A3-9D3C17408923}"/>
          </ac:spMkLst>
        </pc:spChg>
      </pc:sldChg>
      <pc:sldChg chg="modSp add">
        <pc:chgData name="DAVE CUSHING" userId="a608b819-4d30-427a-85e4-ac32e6258477" providerId="ADAL" clId="{0ED5910D-EBB4-42E2-A2BE-225D8E11C635}" dt="2018-11-16T22:48:08.724" v="1309" actId="20577"/>
        <pc:sldMkLst>
          <pc:docMk/>
          <pc:sldMk cId="31125693" sldId="274"/>
        </pc:sldMkLst>
        <pc:spChg chg="mod">
          <ac:chgData name="DAVE CUSHING" userId="a608b819-4d30-427a-85e4-ac32e6258477" providerId="ADAL" clId="{0ED5910D-EBB4-42E2-A2BE-225D8E11C635}" dt="2018-11-16T22:44:41.579" v="1121" actId="20577"/>
          <ac:spMkLst>
            <pc:docMk/>
            <pc:sldMk cId="31125693" sldId="274"/>
            <ac:spMk id="2" creationId="{A0085836-D5A0-4C51-8F06-77A12F4CE70A}"/>
          </ac:spMkLst>
        </pc:spChg>
        <pc:spChg chg="mod">
          <ac:chgData name="DAVE CUSHING" userId="a608b819-4d30-427a-85e4-ac32e6258477" providerId="ADAL" clId="{0ED5910D-EBB4-42E2-A2BE-225D8E11C635}" dt="2018-11-16T22:48:08.724" v="1309" actId="20577"/>
          <ac:spMkLst>
            <pc:docMk/>
            <pc:sldMk cId="31125693" sldId="274"/>
            <ac:spMk id="3" creationId="{4D27A286-00F9-43FA-8AB0-23209C9DB7C3}"/>
          </ac:spMkLst>
        </pc:spChg>
      </pc:sldChg>
      <pc:sldChg chg="modSp add">
        <pc:chgData name="DAVE CUSHING" userId="a608b819-4d30-427a-85e4-ac32e6258477" providerId="ADAL" clId="{0ED5910D-EBB4-42E2-A2BE-225D8E11C635}" dt="2018-11-16T23:42:56.793" v="1394" actId="207"/>
        <pc:sldMkLst>
          <pc:docMk/>
          <pc:sldMk cId="1793135042" sldId="275"/>
        </pc:sldMkLst>
        <pc:spChg chg="mod">
          <ac:chgData name="DAVE CUSHING" userId="a608b819-4d30-427a-85e4-ac32e6258477" providerId="ADAL" clId="{0ED5910D-EBB4-42E2-A2BE-225D8E11C635}" dt="2018-11-16T23:36:52.069" v="1313" actId="20577"/>
          <ac:spMkLst>
            <pc:docMk/>
            <pc:sldMk cId="1793135042" sldId="275"/>
            <ac:spMk id="2" creationId="{321170E3-D96C-46BA-B0C1-AC4F50BC0CC0}"/>
          </ac:spMkLst>
        </pc:spChg>
        <pc:spChg chg="mod">
          <ac:chgData name="DAVE CUSHING" userId="a608b819-4d30-427a-85e4-ac32e6258477" providerId="ADAL" clId="{0ED5910D-EBB4-42E2-A2BE-225D8E11C635}" dt="2018-11-16T23:42:56.793" v="1394" actId="207"/>
          <ac:spMkLst>
            <pc:docMk/>
            <pc:sldMk cId="1793135042" sldId="275"/>
            <ac:spMk id="3" creationId="{B3A926CC-34F1-4E8D-A741-9ACF1B3E9058}"/>
          </ac:spMkLst>
        </pc:spChg>
      </pc:sldChg>
      <pc:sldChg chg="addSp delSp modSp add">
        <pc:chgData name="DAVE CUSHING" userId="a608b819-4d30-427a-85e4-ac32e6258477" providerId="ADAL" clId="{0ED5910D-EBB4-42E2-A2BE-225D8E11C635}" dt="2018-11-16T23:43:39.195" v="1398" actId="27614"/>
        <pc:sldMkLst>
          <pc:docMk/>
          <pc:sldMk cId="2966604201" sldId="276"/>
        </pc:sldMkLst>
        <pc:spChg chg="del">
          <ac:chgData name="DAVE CUSHING" userId="a608b819-4d30-427a-85e4-ac32e6258477" providerId="ADAL" clId="{0ED5910D-EBB4-42E2-A2BE-225D8E11C635}" dt="2018-11-16T23:43:15.432" v="1396"/>
          <ac:spMkLst>
            <pc:docMk/>
            <pc:sldMk cId="2966604201" sldId="276"/>
            <ac:spMk id="2" creationId="{918E4490-4495-4369-8E80-4C6FE04F3AED}"/>
          </ac:spMkLst>
        </pc:spChg>
        <pc:spChg chg="del">
          <ac:chgData name="DAVE CUSHING" userId="a608b819-4d30-427a-85e4-ac32e6258477" providerId="ADAL" clId="{0ED5910D-EBB4-42E2-A2BE-225D8E11C635}" dt="2018-11-16T23:43:15.432" v="1396"/>
          <ac:spMkLst>
            <pc:docMk/>
            <pc:sldMk cId="2966604201" sldId="276"/>
            <ac:spMk id="3" creationId="{F0E97F91-B19B-4FA8-BF54-2F71D304925B}"/>
          </ac:spMkLst>
        </pc:spChg>
        <pc:picChg chg="add mod">
          <ac:chgData name="DAVE CUSHING" userId="a608b819-4d30-427a-85e4-ac32e6258477" providerId="ADAL" clId="{0ED5910D-EBB4-42E2-A2BE-225D8E11C635}" dt="2018-11-16T23:43:39.195" v="1398" actId="27614"/>
          <ac:picMkLst>
            <pc:docMk/>
            <pc:sldMk cId="2966604201" sldId="276"/>
            <ac:picMk id="5" creationId="{58F871EB-3F51-49DA-B819-6CA3C404B60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command line"/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0" b="1047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3732453"/>
          </a:xfrm>
        </p:spPr>
        <p:txBody>
          <a:bodyPr>
            <a:normAutofit/>
          </a:bodyPr>
          <a:lstStyle/>
          <a:p>
            <a:r>
              <a:rPr lang="en-CA" dirty="0"/>
              <a:t>Chapter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>
            <a:normAutofit/>
          </a:bodyPr>
          <a:lstStyle/>
          <a:p>
            <a:r>
              <a:rPr lang="en-CA" dirty="0"/>
              <a:t>C’mon – is it ever </a:t>
            </a:r>
            <a:r>
              <a:rPr lang="en-CA" dirty="0" err="1"/>
              <a:t>gonna</a:t>
            </a:r>
            <a:r>
              <a:rPr lang="en-CA" dirty="0"/>
              <a:t> end?</a:t>
            </a:r>
          </a:p>
        </p:txBody>
      </p:sp>
    </p:spTree>
    <p:extLst>
      <p:ext uri="{BB962C8B-B14F-4D97-AF65-F5344CB8AC3E}">
        <p14:creationId xmlns:p14="http://schemas.microsoft.com/office/powerpoint/2010/main" val="1912386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Disk Utilization (free space)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[options] /dev/</a:t>
            </a:r>
            <a:r>
              <a:rPr lang="en-CA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sdx</a:t>
            </a:r>
            <a:endParaRPr lang="en-CA" sz="24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-h (human readable)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-a (show all)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-T (display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filesystem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type)</a:t>
            </a:r>
          </a:p>
          <a:p>
            <a:pPr marL="0" indent="0">
              <a:buNone/>
            </a:pP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CA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CA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haT</a:t>
            </a: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/dev/sda1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Filesystem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Type  Size  Used Avail Use% Mounted on</a:t>
            </a:r>
            <a:b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/dev/sda1      ext4  9.7G  1.6G  8.1G  17% /</a:t>
            </a:r>
            <a:endParaRPr lang="en-CA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46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wc</a:t>
            </a:r>
            <a:r>
              <a:rPr lang="en-CA" dirty="0"/>
              <a:t> (word count)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899138"/>
            <a:ext cx="10554574" cy="46814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[options] filename…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-c (print byte count)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-m (print character count)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 (print line count)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 (print length of longest line)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-w (print word count)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/scripts/sample1.log</a:t>
            </a:r>
            <a:b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44   610  5852 /scripts/sample1.log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44   = number of lines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610  = number of words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5852 = number of characters</a:t>
            </a:r>
          </a:p>
        </p:txBody>
      </p:sp>
    </p:spTree>
    <p:extLst>
      <p:ext uri="{BB962C8B-B14F-4D97-AF65-F5344CB8AC3E}">
        <p14:creationId xmlns:p14="http://schemas.microsoft.com/office/powerpoint/2010/main" val="4093483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CA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[option] file…</a:t>
            </a:r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-w (set number of columns for line numbers)</a:t>
            </a:r>
          </a:p>
          <a:p>
            <a:pPr marL="0" indent="0">
              <a:buNone/>
            </a:pP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CA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/scripts/list.txt</a:t>
            </a:r>
            <a:b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	</a:t>
            </a:r>
            <a:r>
              <a:rPr lang="fr-FR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apples</a:t>
            </a:r>
            <a:br>
              <a:rPr lang="fr-FR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2	oranges</a:t>
            </a:r>
            <a:br>
              <a:rPr lang="fr-FR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3	</a:t>
            </a:r>
            <a:r>
              <a:rPr lang="fr-FR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potatoes</a:t>
            </a:r>
            <a:br>
              <a:rPr lang="fr-FR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4	</a:t>
            </a:r>
            <a:r>
              <a:rPr lang="fr-FR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lemons</a:t>
            </a:r>
            <a:br>
              <a:rPr lang="fr-FR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5	</a:t>
            </a:r>
            <a:r>
              <a:rPr lang="fr-FR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garlic</a:t>
            </a:r>
            <a:endParaRPr lang="en-CA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014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 [option] file…</a:t>
            </a:r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-f (ignore case)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-M (month sort ‘JAN’..’DEC’)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-r (reverse)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-u (print only unique lines)</a:t>
            </a:r>
          </a:p>
          <a:p>
            <a:pPr marL="0" indent="0">
              <a:buNone/>
            </a:pP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CA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sort scripts/list.txt</a:t>
            </a:r>
            <a:b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apples</a:t>
            </a:r>
            <a:b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garlic</a:t>
            </a:r>
            <a:b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lemons</a:t>
            </a:r>
            <a:b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oranges</a:t>
            </a:r>
            <a:b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potatoes</a:t>
            </a:r>
          </a:p>
        </p:txBody>
      </p:sp>
    </p:spTree>
    <p:extLst>
      <p:ext uri="{BB962C8B-B14F-4D97-AF65-F5344CB8AC3E}">
        <p14:creationId xmlns:p14="http://schemas.microsoft.com/office/powerpoint/2010/main" val="1759130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/ 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43" y="2969847"/>
            <a:ext cx="11458700" cy="230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45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872974"/>
          </a:xfrm>
        </p:spPr>
        <p:txBody>
          <a:bodyPr/>
          <a:lstStyle/>
          <a:p>
            <a:pPr marL="0" indent="0">
              <a:buNone/>
            </a:pPr>
            <a:r>
              <a:rPr lang="en-CA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CA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[options]</a:t>
            </a:r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-e (select all processes)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-p </a:t>
            </a:r>
            <a:r>
              <a:rPr lang="en-CA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pidlist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(select all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pids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list)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-u </a:t>
            </a:r>
            <a:r>
              <a:rPr lang="en-CA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userlist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(select by username or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 (show user information and process information)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F6DA2-1282-4698-82D1-775B8161A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475127"/>
            <a:ext cx="12192000" cy="141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34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kill command sends a signal to a process. </a:t>
            </a:r>
          </a:p>
          <a:p>
            <a:r>
              <a:rPr lang="en-US" dirty="0"/>
              <a:t>By default the TERM (15) signal is sent, which terminates the process.</a:t>
            </a:r>
          </a:p>
          <a:p>
            <a:pPr marL="0" indent="0">
              <a:buNone/>
            </a:pPr>
            <a:r>
              <a:rPr lang="en-CA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kill –signal </a:t>
            </a:r>
            <a:r>
              <a:rPr lang="en-CA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endParaRPr lang="en-CA" sz="24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-signal (number of the signal to send)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-l      (list options)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(process id of process to be killed</a:t>
            </a:r>
          </a:p>
          <a:p>
            <a:pPr marL="0" indent="0">
              <a:buNone/>
            </a:pPr>
            <a:endParaRPr lang="en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CA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kill -15 2734</a:t>
            </a:r>
            <a:b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CA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kill -9 2734</a:t>
            </a:r>
          </a:p>
        </p:txBody>
      </p:sp>
    </p:spTree>
    <p:extLst>
      <p:ext uri="{BB962C8B-B14F-4D97-AF65-F5344CB8AC3E}">
        <p14:creationId xmlns:p14="http://schemas.microsoft.com/office/powerpoint/2010/main" val="2538071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Freeform 6">
            <a:extLst>
              <a:ext uri="{FF2B5EF4-FFF2-40B4-BE49-F238E27FC236}">
                <a16:creationId xmlns:a16="http://schemas.microsoft.com/office/drawing/2014/main" id="{974C5CDB-119C-4669-882B-F5E375BC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3" y="639097"/>
            <a:ext cx="3773421" cy="29255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kill -9 [</a:t>
            </a:r>
            <a:r>
              <a:rPr lang="en-US" sz="5400" dirty="0" err="1"/>
              <a:t>pid</a:t>
            </a:r>
            <a:r>
              <a:rPr lang="en-US" sz="5400" dirty="0"/>
              <a:t>]</a:t>
            </a:r>
          </a:p>
        </p:txBody>
      </p:sp>
      <p:sp>
        <p:nvSpPr>
          <p:cNvPr id="2069" name="Rectangle 72">
            <a:extLst>
              <a:ext uri="{FF2B5EF4-FFF2-40B4-BE49-F238E27FC236}">
                <a16:creationId xmlns:a16="http://schemas.microsoft.com/office/drawing/2014/main" id="{7D15FE79-D510-476E-8DA8-A0C91F7E0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Rounded Rectangle 14">
            <a:extLst>
              <a:ext uri="{FF2B5EF4-FFF2-40B4-BE49-F238E27FC236}">
                <a16:creationId xmlns:a16="http://schemas.microsoft.com/office/drawing/2014/main" id="{C9F319E5-675A-4BDE-848C-0976D225E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71" name="Picture 2" descr="https://lh5.googleusercontent.com/L37rS72X5k5mIXg_Io8PVOvNfHrewvB3F5le6N6ri0PsIfSOFYUNRv8Prw0D83fUfUmDqurUFOcgS_jWm7rI0mbMVHjqVc4lffQgAN1UCsLzTHewwwhOf5uW8C5QgBDYHriqGpZMWj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956" y="373190"/>
            <a:ext cx="6704741" cy="626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680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whereis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whereis</a:t>
            </a:r>
            <a:r>
              <a:rPr lang="en-CA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[options] filename…</a:t>
            </a:r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-b (search only for binaries)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-m (search only for man pages)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-s (search only for sources</a:t>
            </a:r>
          </a:p>
          <a:p>
            <a:pPr marL="0" indent="0">
              <a:buNone/>
            </a:pP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CA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whereis</a:t>
            </a: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  <a:b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/</a:t>
            </a:r>
            <a:r>
              <a:rPr lang="en-CA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/bin/python3.5m /</a:t>
            </a:r>
            <a:r>
              <a:rPr lang="en-CA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/bin/python2.7 /</a:t>
            </a:r>
            <a:r>
              <a:rPr lang="en-CA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/bin/python3.5 /</a:t>
            </a:r>
            <a:r>
              <a:rPr lang="en-CA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/bin/python /</a:t>
            </a:r>
            <a:r>
              <a:rPr lang="en-CA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/lib/python2.7 /</a:t>
            </a:r>
            <a:r>
              <a:rPr lang="en-CA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/lib/python3.5 /</a:t>
            </a:r>
            <a:r>
              <a:rPr lang="en-CA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/python2.7 /</a:t>
            </a:r>
            <a:r>
              <a:rPr lang="en-CA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/python3.5 /</a:t>
            </a:r>
            <a:r>
              <a:rPr lang="en-CA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/python /</a:t>
            </a:r>
            <a:r>
              <a:rPr lang="en-CA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/local/lib/python2.7 /</a:t>
            </a:r>
            <a:r>
              <a:rPr lang="en-CA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/local/lib/python3.5 /</a:t>
            </a:r>
            <a:r>
              <a:rPr lang="en-CA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/share/python /</a:t>
            </a:r>
            <a:r>
              <a:rPr lang="en-CA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/share/man/man1/python.1.gz</a:t>
            </a:r>
          </a:p>
          <a:p>
            <a:pPr marL="0" indent="0">
              <a:buNone/>
            </a:pP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CA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whereis</a:t>
            </a: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–m python</a:t>
            </a:r>
            <a:b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/</a:t>
            </a:r>
            <a:r>
              <a:rPr lang="en-CA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/share/man/man1/python.1.gz</a:t>
            </a:r>
          </a:p>
        </p:txBody>
      </p:sp>
    </p:spTree>
    <p:extLst>
      <p:ext uri="{BB962C8B-B14F-4D97-AF65-F5344CB8AC3E}">
        <p14:creationId xmlns:p14="http://schemas.microsoft.com/office/powerpoint/2010/main" val="334012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5836-D5A0-4C51-8F06-77A12F4C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7A286-00F9-43FA-8AB0-23209C9DB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 –a filename…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-a (print all matching pathnames of each matching filename)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which –a python</a:t>
            </a:r>
            <a:b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/bin/python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which –a python which</a:t>
            </a:r>
            <a:b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/usr/bin/python</a:t>
            </a:r>
            <a:br>
              <a:rPr lang="de-DE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/usr/bin/which</a:t>
            </a:r>
            <a:br>
              <a:rPr lang="de-DE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/bin/which</a:t>
            </a:r>
            <a:endParaRPr lang="en-US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(display used disk space)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(display free disk space)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(display type of file)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gzip</a:t>
            </a:r>
            <a:r>
              <a:rPr lang="en-CA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bzip2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(compress/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uncompress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files)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kill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(terminate a process)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(line numbers)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(process list)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(sort a file)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(create archive file)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(view processes in real time)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(word count)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342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70E3-D96C-46BA-B0C1-AC4F50BC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926CC-34F1-4E8D-A741-9ACF1B3E9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page…</a:t>
            </a:r>
          </a:p>
          <a:p>
            <a:pPr marL="0" indent="0">
              <a:buNone/>
            </a:pPr>
            <a:r>
              <a:rPr lang="en-US" dirty="0"/>
              <a:t>man is the system's manual viewer; it can be used to display manual pages,</a:t>
            </a:r>
          </a:p>
          <a:p>
            <a:pPr marL="0" indent="0">
              <a:buNone/>
            </a:pPr>
            <a:r>
              <a:rPr lang="en-US" dirty="0"/>
              <a:t>Each argument given to man is normally the name of a program, utility or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man which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man kill</a:t>
            </a:r>
          </a:p>
        </p:txBody>
      </p:sp>
    </p:spTree>
    <p:extLst>
      <p:ext uri="{BB962C8B-B14F-4D97-AF65-F5344CB8AC3E}">
        <p14:creationId xmlns:p14="http://schemas.microsoft.com/office/powerpoint/2010/main" val="1793135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8F871EB-3F51-49DA-B819-6CA3C404B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0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-r--r--. 1 root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  49919 Jun 4 2012 install.log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rwxr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-x. 24 root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 4096 Jan 29 09:19 home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--w----. 1 root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tty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   4,0 Jan 17 03:44 tty0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----. 1 root disk   8,1 Jan 17 08:44 sda1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rwxrwxrwx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. 1 root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  3 Jan 17 08:44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dvd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-&gt; sr0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----+ 1 root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cdrom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 11,0 Jan 17 08:44 sr0</a:t>
            </a:r>
          </a:p>
          <a:p>
            <a:pPr marL="0" indent="0">
              <a:buNone/>
            </a:pPr>
            <a:endParaRPr lang="en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b="1" dirty="0">
                <a:cs typeface="Courier New" panose="02070309020205020404" pitchFamily="49" charset="0"/>
              </a:rPr>
              <a:t>Using the </a:t>
            </a:r>
            <a:r>
              <a:rPr lang="en-US" b="1" dirty="0">
                <a:solidFill>
                  <a:srgbClr val="FFFF00"/>
                </a:solidFill>
                <a:cs typeface="Courier New" panose="02070309020205020404" pitchFamily="49" charset="0"/>
              </a:rPr>
              <a:t>file</a:t>
            </a:r>
            <a:r>
              <a:rPr lang="en-US" b="1" dirty="0">
                <a:cs typeface="Courier New" panose="02070309020205020404" pitchFamily="49" charset="0"/>
              </a:rPr>
              <a:t> command will give more</a:t>
            </a:r>
            <a:br>
              <a:rPr lang="en-US" b="1" dirty="0">
                <a:cs typeface="Courier New" panose="02070309020205020404" pitchFamily="49" charset="0"/>
              </a:rPr>
            </a:br>
            <a:r>
              <a:rPr lang="en-US" b="1" dirty="0">
                <a:cs typeface="Courier New" panose="02070309020205020404" pitchFamily="49" charset="0"/>
              </a:rPr>
              <a:t>exact information about the type of file</a:t>
            </a:r>
          </a:p>
          <a:p>
            <a:pPr marL="0" indent="0">
              <a:buNone/>
            </a:pPr>
            <a:endParaRPr lang="en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49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EF9C-7BED-4E31-AEE0-8EEA9D0E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F4C6D-D125-4907-AACB-EB4CF16B7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Determines the type of file given the filename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 /scripts/assignment02.sh</a:t>
            </a:r>
            <a:b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assignment02.sh:          Bourne-Again shell script, ASCII text executable</a:t>
            </a:r>
          </a:p>
          <a:p>
            <a:pPr marL="0" indent="0">
              <a:buNone/>
            </a:pPr>
            <a:endParaRPr lang="en-US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 /scripts/hello-2.8.tar.gz</a:t>
            </a:r>
            <a:b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/scripts/hello-2.8.tar.gz: 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gzip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compressed data, max compression, from Unix</a:t>
            </a:r>
          </a:p>
        </p:txBody>
      </p:sp>
    </p:spTree>
    <p:extLst>
      <p:ext uri="{BB962C8B-B14F-4D97-AF65-F5344CB8AC3E}">
        <p14:creationId xmlns:p14="http://schemas.microsoft.com/office/powerpoint/2010/main" val="2470304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Compressing Files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427188"/>
              </p:ext>
            </p:extLst>
          </p:nvPr>
        </p:nvGraphicFramePr>
        <p:xfrm>
          <a:off x="819150" y="2222500"/>
          <a:ext cx="105537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00">
                  <a:extLst>
                    <a:ext uri="{9D8B030D-6E8A-4147-A177-3AD203B41FA5}">
                      <a16:colId xmlns:a16="http://schemas.microsoft.com/office/drawing/2014/main" val="1950142921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4262234466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52375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77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gzip</a:t>
                      </a:r>
                      <a:r>
                        <a:rPr lang="en-CA" dirty="0"/>
                        <a:t>  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Gzip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compresses the size of files using </a:t>
                      </a:r>
                      <a:r>
                        <a:rPr lang="en-US" sz="18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Lempel-Ziv encoding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Each file is </a:t>
                      </a:r>
                      <a:r>
                        <a:rPr lang="en-US" sz="1800" b="1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replaced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by one with the extension .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gz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gzip</a:t>
                      </a:r>
                      <a:r>
                        <a:rPr lang="en-CA" dirty="0"/>
                        <a:t> mydata.doc</a:t>
                      </a:r>
                    </a:p>
                    <a:p>
                      <a:r>
                        <a:rPr lang="en-CA" dirty="0" err="1"/>
                        <a:t>gzip</a:t>
                      </a:r>
                      <a:r>
                        <a:rPr lang="en-CA" dirty="0"/>
                        <a:t> *.jpg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981037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en-CA" dirty="0"/>
                        <a:t>bzip2 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bzip2 compresses files using the </a:t>
                      </a:r>
                      <a:r>
                        <a:rPr lang="en-US" sz="18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Burrows-Wheeler block sorting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 compression algorithm, and </a:t>
                      </a:r>
                      <a:r>
                        <a:rPr lang="en-US" sz="18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Huffman encoding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Each file is </a:t>
                      </a:r>
                      <a:r>
                        <a:rPr lang="en-US" sz="1800" b="1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replaced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by one with the extension .bz2.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bzip2 mydata.doc</a:t>
                      </a:r>
                    </a:p>
                    <a:p>
                      <a:r>
                        <a:rPr lang="en-CA" dirty="0"/>
                        <a:t>bzip2 *.jpg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414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61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</a:t>
            </a:r>
            <a:r>
              <a:rPr lang="en-CA" dirty="0" err="1"/>
              <a:t>tarballs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en-CA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czvf</a:t>
            </a:r>
            <a:r>
              <a:rPr lang="en-CA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tarball.tar.gz /path/to/files</a:t>
            </a:r>
            <a:br>
              <a:rPr lang="en-CA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en-CA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cjvf</a:t>
            </a:r>
            <a:r>
              <a:rPr lang="en-CA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tarball.tar.bz2 /path/to files</a:t>
            </a:r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-c – create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-j – use bzip2 compression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-z – use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gzip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compression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-v – verbose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-f – filename</a:t>
            </a:r>
          </a:p>
          <a:p>
            <a:pPr marL="0" indent="0">
              <a:buNone/>
            </a:pPr>
            <a:endParaRPr lang="en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CA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tar –</a:t>
            </a:r>
            <a:r>
              <a:rPr lang="en-CA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czvf</a:t>
            </a: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~/work.tar.gz /scripts/work</a:t>
            </a:r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6338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Decompressing Files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615794"/>
              </p:ext>
            </p:extLst>
          </p:nvPr>
        </p:nvGraphicFramePr>
        <p:xfrm>
          <a:off x="819150" y="2222500"/>
          <a:ext cx="105537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00">
                  <a:extLst>
                    <a:ext uri="{9D8B030D-6E8A-4147-A177-3AD203B41FA5}">
                      <a16:colId xmlns:a16="http://schemas.microsoft.com/office/drawing/2014/main" val="1683983698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290858087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250831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78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gzip</a:t>
                      </a:r>
                      <a:r>
                        <a:rPr lang="en-CA" dirty="0"/>
                        <a:t> -d filename.gz</a:t>
                      </a:r>
                    </a:p>
                    <a:p>
                      <a:r>
                        <a:rPr lang="en-CA" dirty="0" err="1"/>
                        <a:t>gunzip</a:t>
                      </a:r>
                      <a:r>
                        <a:rPr lang="en-CA" dirty="0"/>
                        <a:t> filename.gz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Decompress a file that was created using </a:t>
                      </a:r>
                      <a:r>
                        <a:rPr lang="en-US" dirty="0" err="1"/>
                        <a:t>gzip</a:t>
                      </a:r>
                      <a:r>
                        <a:rPr lang="en-US" dirty="0"/>
                        <a:t>. File is restored to its original format.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gzip</a:t>
                      </a:r>
                      <a:r>
                        <a:rPr lang="en-CA" dirty="0"/>
                        <a:t> -d mydata.doc.gz</a:t>
                      </a:r>
                    </a:p>
                    <a:p>
                      <a:r>
                        <a:rPr lang="en-CA" dirty="0" err="1"/>
                        <a:t>gunzip</a:t>
                      </a:r>
                      <a:r>
                        <a:rPr lang="en-CA" dirty="0"/>
                        <a:t> mydata.doc.gz</a:t>
                      </a:r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56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bzip2 -d filename.bz2</a:t>
                      </a:r>
                    </a:p>
                    <a:p>
                      <a:r>
                        <a:rPr lang="en-CA" dirty="0"/>
                        <a:t>bunzip2 filename.bz2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Decompress a file that was created using bzip2. File is restored to its original format.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bzip2 -d mydata.doc.bz2</a:t>
                      </a:r>
                    </a:p>
                    <a:p>
                      <a:r>
                        <a:rPr lang="en-CA" dirty="0"/>
                        <a:t>bunzip2 mydata.doc.bz2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372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35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Extracting </a:t>
            </a:r>
            <a:r>
              <a:rPr lang="en-CA" dirty="0" err="1"/>
              <a:t>tarballs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 –</a:t>
            </a:r>
            <a:r>
              <a:rPr lang="en-CA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xzvf</a:t>
            </a:r>
            <a:r>
              <a:rPr lang="en-CA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tarball.tar.gz –C /target/directory</a:t>
            </a:r>
            <a:br>
              <a:rPr lang="en-CA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 –</a:t>
            </a:r>
            <a:r>
              <a:rPr lang="en-CA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xjvf</a:t>
            </a:r>
            <a:r>
              <a:rPr lang="en-CA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tarball.tar.gz –C /target/directory</a:t>
            </a:r>
          </a:p>
          <a:p>
            <a:pPr marL="0" indent="0">
              <a:buNone/>
            </a:pPr>
            <a:endParaRPr lang="en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-x – extract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-z –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gzip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archive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-j – bzip2 archive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-v – verbose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-f – filename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-C – full path to extract files to</a:t>
            </a:r>
          </a:p>
          <a:p>
            <a:pPr marL="0" indent="0">
              <a:buNone/>
            </a:pPr>
            <a:endParaRPr lang="en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CA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tar –</a:t>
            </a:r>
            <a:r>
              <a:rPr lang="en-CA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xzvf</a:t>
            </a: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~/work.tar.gz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(extracts at present working directory)</a:t>
            </a:r>
          </a:p>
          <a:p>
            <a:pPr marL="0" indent="0">
              <a:buNone/>
            </a:pP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CA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tar –</a:t>
            </a:r>
            <a:r>
              <a:rPr lang="en-CA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xzvf</a:t>
            </a: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~/work.tar.gz –C /home/dmc1209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(extracts to specified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512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Disk Utilization (used space)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 [options] /path/to start</a:t>
            </a:r>
          </a:p>
          <a:p>
            <a:pPr marL="0" indent="0">
              <a:buNone/>
            </a:pPr>
            <a:endParaRPr lang="en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-h (human readable)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-s (summarize)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-a (show all)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-c (show total at the end)</a:t>
            </a:r>
          </a:p>
          <a:p>
            <a:pPr marL="0" indent="0">
              <a:buNone/>
            </a:pP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CA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du –</a:t>
            </a:r>
            <a:r>
              <a:rPr lang="en-CA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hs</a:t>
            </a: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CA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b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5.7M    /</a:t>
            </a:r>
            <a:r>
              <a:rPr lang="en-CA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CA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buNone/>
            </a:pPr>
            <a:endParaRPr lang="en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285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479</Words>
  <Application>Microsoft Office PowerPoint</Application>
  <PresentationFormat>Widescreen</PresentationFormat>
  <Paragraphs>106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Century Gothic</vt:lpstr>
      <vt:lpstr>Courier New</vt:lpstr>
      <vt:lpstr>Wingdings 2</vt:lpstr>
      <vt:lpstr>Quotable</vt:lpstr>
      <vt:lpstr>Chapter 3</vt:lpstr>
      <vt:lpstr>Commands</vt:lpstr>
      <vt:lpstr>File Types</vt:lpstr>
      <vt:lpstr>file</vt:lpstr>
      <vt:lpstr>Compressing Files</vt:lpstr>
      <vt:lpstr>Creating tarballs</vt:lpstr>
      <vt:lpstr>Decompressing Files</vt:lpstr>
      <vt:lpstr>Extracting tarballs</vt:lpstr>
      <vt:lpstr>Disk Utilization (used space)</vt:lpstr>
      <vt:lpstr>Disk Utilization (free space)</vt:lpstr>
      <vt:lpstr>wc (word count)</vt:lpstr>
      <vt:lpstr>nl</vt:lpstr>
      <vt:lpstr>sort</vt:lpstr>
      <vt:lpstr>who / w</vt:lpstr>
      <vt:lpstr>ps</vt:lpstr>
      <vt:lpstr>kill</vt:lpstr>
      <vt:lpstr>kill -9 [pid]</vt:lpstr>
      <vt:lpstr>whereis</vt:lpstr>
      <vt:lpstr>which</vt:lpstr>
      <vt:lpstr>man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DAVE CUSHING</dc:creator>
  <cp:lastModifiedBy>DAVE CUSHING</cp:lastModifiedBy>
  <cp:revision>1</cp:revision>
  <dcterms:created xsi:type="dcterms:W3CDTF">2018-11-16T22:07:22Z</dcterms:created>
  <dcterms:modified xsi:type="dcterms:W3CDTF">2018-11-16T23:43:45Z</dcterms:modified>
</cp:coreProperties>
</file>