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57" r:id="rId5"/>
    <p:sldId id="260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6EDF48-E329-455F-BC3D-32C0787B9F0E}" v="22" dt="2018-11-20T12:40:25.1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E CUSHING" userId="a608b819-4d30-427a-85e4-ac32e6258477" providerId="ADAL" clId="{C96EDF48-E329-455F-BC3D-32C0787B9F0E}"/>
    <pc:docChg chg="undo custSel mod addSld modSld sldOrd">
      <pc:chgData name="DAVE CUSHING" userId="a608b819-4d30-427a-85e4-ac32e6258477" providerId="ADAL" clId="{C96EDF48-E329-455F-BC3D-32C0787B9F0E}" dt="2018-11-20T12:40:28.201" v="2052" actId="962"/>
      <pc:docMkLst>
        <pc:docMk/>
      </pc:docMkLst>
      <pc:sldChg chg="delSp modSp add ord">
        <pc:chgData name="DAVE CUSHING" userId="a608b819-4d30-427a-85e4-ac32e6258477" providerId="ADAL" clId="{C96EDF48-E329-455F-BC3D-32C0787B9F0E}" dt="2018-11-19T18:11:40.985" v="640"/>
        <pc:sldMkLst>
          <pc:docMk/>
          <pc:sldMk cId="2568445111" sldId="257"/>
        </pc:sldMkLst>
        <pc:spChg chg="mod">
          <ac:chgData name="DAVE CUSHING" userId="a608b819-4d30-427a-85e4-ac32e6258477" providerId="ADAL" clId="{C96EDF48-E329-455F-BC3D-32C0787B9F0E}" dt="2018-11-19T18:06:54.742" v="299" actId="115"/>
          <ac:spMkLst>
            <pc:docMk/>
            <pc:sldMk cId="2568445111" sldId="257"/>
            <ac:spMk id="2" creationId="{8A2FE9E7-9F6A-4719-B3E2-22DDE02410D1}"/>
          </ac:spMkLst>
        </pc:spChg>
        <pc:spChg chg="mod">
          <ac:chgData name="DAVE CUSHING" userId="a608b819-4d30-427a-85e4-ac32e6258477" providerId="ADAL" clId="{C96EDF48-E329-455F-BC3D-32C0787B9F0E}" dt="2018-11-19T18:07:57.788" v="361" actId="20577"/>
          <ac:spMkLst>
            <pc:docMk/>
            <pc:sldMk cId="2568445111" sldId="257"/>
            <ac:spMk id="3" creationId="{1D91EDC3-2A78-44F4-AF0A-AAE162013D4F}"/>
          </ac:spMkLst>
        </pc:spChg>
        <pc:picChg chg="del">
          <ac:chgData name="DAVE CUSHING" userId="a608b819-4d30-427a-85e4-ac32e6258477" providerId="ADAL" clId="{C96EDF48-E329-455F-BC3D-32C0787B9F0E}" dt="2018-11-19T18:08:18.730" v="362"/>
          <ac:picMkLst>
            <pc:docMk/>
            <pc:sldMk cId="2568445111" sldId="257"/>
            <ac:picMk id="2050" creationId="{85BA296A-2159-4BDA-BC35-7DB30416D009}"/>
          </ac:picMkLst>
        </pc:picChg>
      </pc:sldChg>
      <pc:sldChg chg="modSp add">
        <pc:chgData name="DAVE CUSHING" userId="a608b819-4d30-427a-85e4-ac32e6258477" providerId="ADAL" clId="{C96EDF48-E329-455F-BC3D-32C0787B9F0E}" dt="2018-11-19T18:11:04.802" v="633" actId="255"/>
        <pc:sldMkLst>
          <pc:docMk/>
          <pc:sldMk cId="1687468055" sldId="258"/>
        </pc:sldMkLst>
        <pc:spChg chg="mod">
          <ac:chgData name="DAVE CUSHING" userId="a608b819-4d30-427a-85e4-ac32e6258477" providerId="ADAL" clId="{C96EDF48-E329-455F-BC3D-32C0787B9F0E}" dt="2018-11-19T18:08:26.372" v="367" actId="20577"/>
          <ac:spMkLst>
            <pc:docMk/>
            <pc:sldMk cId="1687468055" sldId="258"/>
            <ac:spMk id="2" creationId="{CCCDAD9C-6F37-4CE3-AE64-57B81823CD9F}"/>
          </ac:spMkLst>
        </pc:spChg>
        <pc:spChg chg="mod">
          <ac:chgData name="DAVE CUSHING" userId="a608b819-4d30-427a-85e4-ac32e6258477" providerId="ADAL" clId="{C96EDF48-E329-455F-BC3D-32C0787B9F0E}" dt="2018-11-19T18:11:04.802" v="633" actId="255"/>
          <ac:spMkLst>
            <pc:docMk/>
            <pc:sldMk cId="1687468055" sldId="258"/>
            <ac:spMk id="3" creationId="{1C426FF7-0E31-4216-BB80-4183ECF96A90}"/>
          </ac:spMkLst>
        </pc:spChg>
      </pc:sldChg>
      <pc:sldChg chg="modSp add">
        <pc:chgData name="DAVE CUSHING" userId="a608b819-4d30-427a-85e4-ac32e6258477" providerId="ADAL" clId="{C96EDF48-E329-455F-BC3D-32C0787B9F0E}" dt="2018-11-19T18:14:15.638" v="985" actId="255"/>
        <pc:sldMkLst>
          <pc:docMk/>
          <pc:sldMk cId="3417538803" sldId="259"/>
        </pc:sldMkLst>
        <pc:spChg chg="mod">
          <ac:chgData name="DAVE CUSHING" userId="a608b819-4d30-427a-85e4-ac32e6258477" providerId="ADAL" clId="{C96EDF48-E329-455F-BC3D-32C0787B9F0E}" dt="2018-11-19T18:11:30.868" v="639" actId="20577"/>
          <ac:spMkLst>
            <pc:docMk/>
            <pc:sldMk cId="3417538803" sldId="259"/>
            <ac:spMk id="2" creationId="{363FF1A4-64A9-4FE1-91AF-555A0181A603}"/>
          </ac:spMkLst>
        </pc:spChg>
        <pc:spChg chg="mod">
          <ac:chgData name="DAVE CUSHING" userId="a608b819-4d30-427a-85e4-ac32e6258477" providerId="ADAL" clId="{C96EDF48-E329-455F-BC3D-32C0787B9F0E}" dt="2018-11-19T18:14:15.638" v="985" actId="255"/>
          <ac:spMkLst>
            <pc:docMk/>
            <pc:sldMk cId="3417538803" sldId="259"/>
            <ac:spMk id="3" creationId="{EF298E50-DE08-4123-A3F5-DECF75022BC1}"/>
          </ac:spMkLst>
        </pc:spChg>
      </pc:sldChg>
      <pc:sldChg chg="modSp add">
        <pc:chgData name="DAVE CUSHING" userId="a608b819-4d30-427a-85e4-ac32e6258477" providerId="ADAL" clId="{C96EDF48-E329-455F-BC3D-32C0787B9F0E}" dt="2018-11-19T18:18:07.358" v="1285" actId="20577"/>
        <pc:sldMkLst>
          <pc:docMk/>
          <pc:sldMk cId="1452828910" sldId="260"/>
        </pc:sldMkLst>
        <pc:spChg chg="mod">
          <ac:chgData name="DAVE CUSHING" userId="a608b819-4d30-427a-85e4-ac32e6258477" providerId="ADAL" clId="{C96EDF48-E329-455F-BC3D-32C0787B9F0E}" dt="2018-11-19T18:14:52.236" v="1009" actId="20577"/>
          <ac:spMkLst>
            <pc:docMk/>
            <pc:sldMk cId="1452828910" sldId="260"/>
            <ac:spMk id="2" creationId="{56CD0FA2-D6FF-4275-8023-370D799AEABB}"/>
          </ac:spMkLst>
        </pc:spChg>
        <pc:spChg chg="mod">
          <ac:chgData name="DAVE CUSHING" userId="a608b819-4d30-427a-85e4-ac32e6258477" providerId="ADAL" clId="{C96EDF48-E329-455F-BC3D-32C0787B9F0E}" dt="2018-11-19T18:18:07.358" v="1285" actId="20577"/>
          <ac:spMkLst>
            <pc:docMk/>
            <pc:sldMk cId="1452828910" sldId="260"/>
            <ac:spMk id="3" creationId="{A709F3E6-CC22-4F32-9191-1931A5AEE11D}"/>
          </ac:spMkLst>
        </pc:spChg>
      </pc:sldChg>
      <pc:sldChg chg="modSp add">
        <pc:chgData name="DAVE CUSHING" userId="a608b819-4d30-427a-85e4-ac32e6258477" providerId="ADAL" clId="{C96EDF48-E329-455F-BC3D-32C0787B9F0E}" dt="2018-11-19T18:25:31.028" v="1607" actId="255"/>
        <pc:sldMkLst>
          <pc:docMk/>
          <pc:sldMk cId="3373777519" sldId="261"/>
        </pc:sldMkLst>
        <pc:spChg chg="mod">
          <ac:chgData name="DAVE CUSHING" userId="a608b819-4d30-427a-85e4-ac32e6258477" providerId="ADAL" clId="{C96EDF48-E329-455F-BC3D-32C0787B9F0E}" dt="2018-11-19T18:19:18.521" v="1306" actId="20577"/>
          <ac:spMkLst>
            <pc:docMk/>
            <pc:sldMk cId="3373777519" sldId="261"/>
            <ac:spMk id="2" creationId="{84DF8D41-2369-4286-8A38-710F60A91EA1}"/>
          </ac:spMkLst>
        </pc:spChg>
        <pc:spChg chg="mod">
          <ac:chgData name="DAVE CUSHING" userId="a608b819-4d30-427a-85e4-ac32e6258477" providerId="ADAL" clId="{C96EDF48-E329-455F-BC3D-32C0787B9F0E}" dt="2018-11-19T18:25:31.028" v="1607" actId="255"/>
          <ac:spMkLst>
            <pc:docMk/>
            <pc:sldMk cId="3373777519" sldId="261"/>
            <ac:spMk id="3" creationId="{5BE56996-9983-4710-9AFE-FC5E0120A756}"/>
          </ac:spMkLst>
        </pc:spChg>
      </pc:sldChg>
      <pc:sldChg chg="addSp delSp modSp add mod setBg">
        <pc:chgData name="DAVE CUSHING" userId="a608b819-4d30-427a-85e4-ac32e6258477" providerId="ADAL" clId="{C96EDF48-E329-455F-BC3D-32C0787B9F0E}" dt="2018-11-19T18:50:16.127" v="2047" actId="20577"/>
        <pc:sldMkLst>
          <pc:docMk/>
          <pc:sldMk cId="1200084667" sldId="262"/>
        </pc:sldMkLst>
        <pc:spChg chg="mod">
          <ac:chgData name="DAVE CUSHING" userId="a608b819-4d30-427a-85e4-ac32e6258477" providerId="ADAL" clId="{C96EDF48-E329-455F-BC3D-32C0787B9F0E}" dt="2018-11-19T18:37:55.573" v="2044" actId="26606"/>
          <ac:spMkLst>
            <pc:docMk/>
            <pc:sldMk cId="1200084667" sldId="262"/>
            <ac:spMk id="2" creationId="{89C42404-CB24-4293-8655-6799F98DD3EE}"/>
          </ac:spMkLst>
        </pc:spChg>
        <pc:spChg chg="mod">
          <ac:chgData name="DAVE CUSHING" userId="a608b819-4d30-427a-85e4-ac32e6258477" providerId="ADAL" clId="{C96EDF48-E329-455F-BC3D-32C0787B9F0E}" dt="2018-11-19T18:50:16.127" v="2047" actId="20577"/>
          <ac:spMkLst>
            <pc:docMk/>
            <pc:sldMk cId="1200084667" sldId="262"/>
            <ac:spMk id="3" creationId="{E8C02A75-A788-4468-B316-AB630C25F3BC}"/>
          </ac:spMkLst>
        </pc:spChg>
        <pc:spChg chg="add del">
          <ac:chgData name="DAVE CUSHING" userId="a608b819-4d30-427a-85e4-ac32e6258477" providerId="ADAL" clId="{C96EDF48-E329-455F-BC3D-32C0787B9F0E}" dt="2018-11-19T18:32:01.146" v="2034" actId="26606"/>
          <ac:spMkLst>
            <pc:docMk/>
            <pc:sldMk cId="1200084667" sldId="262"/>
            <ac:spMk id="71" creationId="{5940F547-7206-4401-94FB-F8421915D8B8}"/>
          </ac:spMkLst>
        </pc:spChg>
        <pc:spChg chg="add del">
          <ac:chgData name="DAVE CUSHING" userId="a608b819-4d30-427a-85e4-ac32e6258477" providerId="ADAL" clId="{C96EDF48-E329-455F-BC3D-32C0787B9F0E}" dt="2018-11-19T18:32:11.850" v="2039" actId="26606"/>
          <ac:spMkLst>
            <pc:docMk/>
            <pc:sldMk cId="1200084667" sldId="262"/>
            <ac:spMk id="73" creationId="{82968D26-931D-4C5C-A2BA-DD1DADB9A1B6}"/>
          </ac:spMkLst>
        </pc:spChg>
        <pc:spChg chg="add del">
          <ac:chgData name="DAVE CUSHING" userId="a608b819-4d30-427a-85e4-ac32e6258477" providerId="ADAL" clId="{C96EDF48-E329-455F-BC3D-32C0787B9F0E}" dt="2018-11-19T18:32:04.004" v="2037" actId="26606"/>
          <ac:spMkLst>
            <pc:docMk/>
            <pc:sldMk cId="1200084667" sldId="262"/>
            <ac:spMk id="3076" creationId="{302F79A0-4A5A-4CEF-9755-85972E31C893}"/>
          </ac:spMkLst>
        </pc:spChg>
        <pc:spChg chg="add del">
          <ac:chgData name="DAVE CUSHING" userId="a608b819-4d30-427a-85e4-ac32e6258477" providerId="ADAL" clId="{C96EDF48-E329-455F-BC3D-32C0787B9F0E}" dt="2018-11-19T18:37:55.562" v="2043" actId="26606"/>
          <ac:spMkLst>
            <pc:docMk/>
            <pc:sldMk cId="1200084667" sldId="262"/>
            <ac:spMk id="3077" creationId="{3EEED574-6FCC-45F8-ABA8-05782705A3C6}"/>
          </ac:spMkLst>
        </pc:spChg>
        <pc:spChg chg="add del">
          <ac:chgData name="DAVE CUSHING" userId="a608b819-4d30-427a-85e4-ac32e6258477" providerId="ADAL" clId="{C96EDF48-E329-455F-BC3D-32C0787B9F0E}" dt="2018-11-19T18:32:11.850" v="2039" actId="26606"/>
          <ac:spMkLst>
            <pc:docMk/>
            <pc:sldMk cId="1200084667" sldId="262"/>
            <ac:spMk id="3078" creationId="{1F9E65B6-6805-4A3F-B2E0-3C9A1865387D}"/>
          </ac:spMkLst>
        </pc:spChg>
        <pc:spChg chg="add">
          <ac:chgData name="DAVE CUSHING" userId="a608b819-4d30-427a-85e4-ac32e6258477" providerId="ADAL" clId="{C96EDF48-E329-455F-BC3D-32C0787B9F0E}" dt="2018-11-19T18:37:55.573" v="2044" actId="26606"/>
          <ac:spMkLst>
            <pc:docMk/>
            <pc:sldMk cId="1200084667" sldId="262"/>
            <ac:spMk id="3079" creationId="{255A1912-89A7-4C19-8DD4-42030DFF9E1B}"/>
          </ac:spMkLst>
        </pc:spChg>
        <pc:spChg chg="add del">
          <ac:chgData name="DAVE CUSHING" userId="a608b819-4d30-427a-85e4-ac32e6258477" providerId="ADAL" clId="{C96EDF48-E329-455F-BC3D-32C0787B9F0E}" dt="2018-11-19T18:37:47.940" v="2041" actId="26606"/>
          <ac:spMkLst>
            <pc:docMk/>
            <pc:sldMk cId="1200084667" sldId="262"/>
            <ac:spMk id="3080" creationId="{255A1912-89A7-4C19-8DD4-42030DFF9E1B}"/>
          </ac:spMkLst>
        </pc:spChg>
        <pc:picChg chg="add mod ord">
          <ac:chgData name="DAVE CUSHING" userId="a608b819-4d30-427a-85e4-ac32e6258477" providerId="ADAL" clId="{C96EDF48-E329-455F-BC3D-32C0787B9F0E}" dt="2018-11-19T18:37:55.573" v="2044" actId="26606"/>
          <ac:picMkLst>
            <pc:docMk/>
            <pc:sldMk cId="1200084667" sldId="262"/>
            <ac:picMk id="3074" creationId="{90464371-0AA9-4351-BA33-18909E6292E4}"/>
          </ac:picMkLst>
        </pc:picChg>
      </pc:sldChg>
      <pc:sldChg chg="addSp delSp modSp add">
        <pc:chgData name="DAVE CUSHING" userId="a608b819-4d30-427a-85e4-ac32e6258477" providerId="ADAL" clId="{C96EDF48-E329-455F-BC3D-32C0787B9F0E}" dt="2018-11-20T12:40:28.201" v="2052" actId="962"/>
        <pc:sldMkLst>
          <pc:docMk/>
          <pc:sldMk cId="1905224317" sldId="263"/>
        </pc:sldMkLst>
        <pc:spChg chg="del">
          <ac:chgData name="DAVE CUSHING" userId="a608b819-4d30-427a-85e4-ac32e6258477" providerId="ADAL" clId="{C96EDF48-E329-455F-BC3D-32C0787B9F0E}" dt="2018-11-20T12:40:08.769" v="2049"/>
          <ac:spMkLst>
            <pc:docMk/>
            <pc:sldMk cId="1905224317" sldId="263"/>
            <ac:spMk id="2" creationId="{646263CF-768C-4924-8C1B-B3180C3298CC}"/>
          </ac:spMkLst>
        </pc:spChg>
        <pc:spChg chg="del">
          <ac:chgData name="DAVE CUSHING" userId="a608b819-4d30-427a-85e4-ac32e6258477" providerId="ADAL" clId="{C96EDF48-E329-455F-BC3D-32C0787B9F0E}" dt="2018-11-20T12:40:08.769" v="2049"/>
          <ac:spMkLst>
            <pc:docMk/>
            <pc:sldMk cId="1905224317" sldId="263"/>
            <ac:spMk id="3" creationId="{20138A11-49EE-43EF-9D38-6AE520086835}"/>
          </ac:spMkLst>
        </pc:spChg>
        <pc:picChg chg="add mod">
          <ac:chgData name="DAVE CUSHING" userId="a608b819-4d30-427a-85e4-ac32e6258477" providerId="ADAL" clId="{C96EDF48-E329-455F-BC3D-32C0787B9F0E}" dt="2018-11-20T12:40:28.201" v="2052" actId="962"/>
          <ac:picMkLst>
            <pc:docMk/>
            <pc:sldMk cId="1905224317" sldId="263"/>
            <ac:picMk id="5" creationId="{A10A7402-D83C-4849-9FFE-D266E96B8B7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ubuntu package management">
            <a:extLst>
              <a:ext uri="{FF2B5EF4-FFF2-40B4-BE49-F238E27FC236}">
                <a16:creationId xmlns:a16="http://schemas.microsoft.com/office/drawing/2014/main" id="{CDA9486B-D121-480B-93F4-E771806169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15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E36F02-08BA-4882-9255-50949FCB3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3732453"/>
          </a:xfrm>
        </p:spPr>
        <p:txBody>
          <a:bodyPr>
            <a:normAutofit/>
          </a:bodyPr>
          <a:lstStyle/>
          <a:p>
            <a:r>
              <a:rPr lang="en-US" dirty="0"/>
              <a:t>Chapter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2B362-189C-46E3-BC70-6CA0C2E17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>
            <a:normAutofit/>
          </a:bodyPr>
          <a:lstStyle/>
          <a:p>
            <a:r>
              <a:rPr lang="en-US" dirty="0"/>
              <a:t>Managing Software</a:t>
            </a:r>
          </a:p>
        </p:txBody>
      </p:sp>
    </p:spTree>
    <p:extLst>
      <p:ext uri="{BB962C8B-B14F-4D97-AF65-F5344CB8AC3E}">
        <p14:creationId xmlns:p14="http://schemas.microsoft.com/office/powerpoint/2010/main" val="2156462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DAD9C-6F37-4CE3-AE64-57B81823C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dpkg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26FF7-0E31-4216-BB80-4183ECF96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Think .</a:t>
            </a:r>
            <a:r>
              <a:rPr lang="en-US" sz="2400" dirty="0" err="1"/>
              <a:t>msi</a:t>
            </a:r>
            <a:r>
              <a:rPr lang="en-US" sz="2400" dirty="0"/>
              <a:t> file in Windows</a:t>
            </a:r>
          </a:p>
          <a:p>
            <a:r>
              <a:rPr lang="en-US" sz="2400" dirty="0"/>
              <a:t>Made up of multiple parts</a:t>
            </a:r>
          </a:p>
          <a:p>
            <a:pPr lvl="1"/>
            <a:r>
              <a:rPr lang="en-US" sz="2400" dirty="0"/>
              <a:t>Configuration files</a:t>
            </a:r>
          </a:p>
          <a:p>
            <a:pPr lvl="1"/>
            <a:r>
              <a:rPr lang="en-US" sz="2400" dirty="0"/>
              <a:t>Binaries</a:t>
            </a:r>
          </a:p>
          <a:p>
            <a:pPr lvl="1"/>
            <a:r>
              <a:rPr lang="en-US" sz="2400" dirty="0"/>
              <a:t>Pre- and post execution scripts</a:t>
            </a:r>
          </a:p>
          <a:p>
            <a:r>
              <a:rPr lang="en-US" sz="2400" dirty="0"/>
              <a:t>Used to install/remove/package software</a:t>
            </a:r>
          </a:p>
          <a:p>
            <a:r>
              <a:rPr lang="en-US" sz="2400" dirty="0"/>
              <a:t>Maintains a </a:t>
            </a:r>
            <a:r>
              <a:rPr lang="en-US" sz="2400" u="sng" dirty="0"/>
              <a:t>local database</a:t>
            </a:r>
            <a:r>
              <a:rPr lang="en-US" sz="2400" dirty="0"/>
              <a:t> of installed packages</a:t>
            </a:r>
          </a:p>
        </p:txBody>
      </p:sp>
    </p:spTree>
    <p:extLst>
      <p:ext uri="{BB962C8B-B14F-4D97-AF65-F5344CB8AC3E}">
        <p14:creationId xmlns:p14="http://schemas.microsoft.com/office/powerpoint/2010/main" val="1687468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F8D41-2369-4286-8A38-710F60A91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</a:t>
            </a:r>
            <a:r>
              <a:rPr lang="en-US" dirty="0" err="1"/>
              <a:t>dpkg</a:t>
            </a:r>
            <a:r>
              <a:rPr lang="en-US" dirty="0"/>
              <a:t>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56996-9983-4710-9AFE-FC5E0120A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Install “package-</a:t>
            </a:r>
            <a:r>
              <a:rPr lang="en-US" sz="2400" dirty="0" err="1"/>
              <a:t>name.dpkg</a:t>
            </a:r>
            <a:r>
              <a:rPr lang="en-US" sz="2400" dirty="0"/>
              <a:t>”</a:t>
            </a:r>
            <a:br>
              <a:rPr lang="en-US" sz="2400" dirty="0"/>
            </a:b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dpkg</a:t>
            </a: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4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/path/to/package-</a:t>
            </a:r>
            <a:r>
              <a:rPr lang="en-US" sz="24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name.dpkg</a:t>
            </a:r>
            <a:endParaRPr lang="en-US" sz="2400" b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Remove “package-name” (uninstall)</a:t>
            </a:r>
            <a:br>
              <a:rPr lang="en-US" sz="2400" dirty="0"/>
            </a:b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dpkg</a:t>
            </a: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–r package-name</a:t>
            </a:r>
          </a:p>
          <a:p>
            <a:pPr marL="0" indent="0">
              <a:buNone/>
            </a:pPr>
            <a:r>
              <a:rPr lang="en-US" sz="2400" dirty="0"/>
              <a:t>List of packages and their state</a:t>
            </a:r>
            <a:br>
              <a:rPr lang="en-US" sz="2400" dirty="0"/>
            </a:b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dpkg</a:t>
            </a: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-l</a:t>
            </a:r>
            <a:b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dpkg</a:t>
            </a: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-l “package*”</a:t>
            </a:r>
          </a:p>
        </p:txBody>
      </p:sp>
    </p:spTree>
    <p:extLst>
      <p:ext uri="{BB962C8B-B14F-4D97-AF65-F5344CB8AC3E}">
        <p14:creationId xmlns:p14="http://schemas.microsoft.com/office/powerpoint/2010/main" val="337377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FE9E7-9F6A-4719-B3E2-22DDE0241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 (</a:t>
            </a:r>
            <a:r>
              <a:rPr lang="en-US" u="sng" dirty="0"/>
              <a:t>a</a:t>
            </a:r>
            <a:r>
              <a:rPr lang="en-US" dirty="0"/>
              <a:t>dvanced </a:t>
            </a:r>
            <a:r>
              <a:rPr lang="en-US" u="sng" dirty="0"/>
              <a:t>p</a:t>
            </a:r>
            <a:r>
              <a:rPr lang="en-US" dirty="0"/>
              <a:t>ackaging </a:t>
            </a:r>
            <a:r>
              <a:rPr lang="en-US" u="sng" dirty="0"/>
              <a:t>t</a:t>
            </a:r>
            <a:r>
              <a:rPr lang="en-US" dirty="0"/>
              <a:t>ool)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1EDC3-2A78-44F4-AF0A-AAE162013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apt is a set of tools</a:t>
            </a:r>
          </a:p>
          <a:p>
            <a:pPr lvl="1"/>
            <a:r>
              <a:rPr lang="en-US" sz="2400" dirty="0"/>
              <a:t>leverages </a:t>
            </a:r>
            <a:r>
              <a:rPr lang="en-US" sz="2400" dirty="0" err="1"/>
              <a:t>dpkg</a:t>
            </a:r>
            <a:r>
              <a:rPr lang="en-US" sz="2400" dirty="0"/>
              <a:t> to do the actual installations</a:t>
            </a:r>
          </a:p>
          <a:p>
            <a:r>
              <a:rPr lang="en-US" sz="2400" dirty="0"/>
              <a:t>apt uses “repositories” to install packages</a:t>
            </a:r>
          </a:p>
          <a:p>
            <a:r>
              <a:rPr lang="en-US" sz="2400" dirty="0"/>
              <a:t>apt downloads packages and uses </a:t>
            </a:r>
            <a:r>
              <a:rPr lang="en-US" sz="2400" dirty="0" err="1"/>
              <a:t>dpkg</a:t>
            </a:r>
            <a:r>
              <a:rPr lang="en-US" sz="2400" dirty="0"/>
              <a:t> to install</a:t>
            </a:r>
          </a:p>
          <a:p>
            <a:pPr lvl="1"/>
            <a:r>
              <a:rPr lang="en-US" sz="2200" dirty="0"/>
              <a:t>applies system and software updates</a:t>
            </a:r>
          </a:p>
          <a:p>
            <a:r>
              <a:rPr lang="en-US" sz="2400" dirty="0"/>
              <a:t>apt also handles </a:t>
            </a:r>
            <a:r>
              <a:rPr lang="en-US" sz="2400" u="sng" dirty="0"/>
              <a:t>dependency management</a:t>
            </a:r>
          </a:p>
        </p:txBody>
      </p:sp>
    </p:spTree>
    <p:extLst>
      <p:ext uri="{BB962C8B-B14F-4D97-AF65-F5344CB8AC3E}">
        <p14:creationId xmlns:p14="http://schemas.microsoft.com/office/powerpoint/2010/main" val="2568445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D0FA2-D6FF-4275-8023-370D799AE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apt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9F3E6-CC22-4F32-9191-1931A5AEE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Install “package-name”</a:t>
            </a:r>
            <a:br>
              <a:rPr lang="en-US" sz="2000" dirty="0"/>
            </a:br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apt install package-name</a:t>
            </a:r>
          </a:p>
          <a:p>
            <a:pPr marL="0" indent="0">
              <a:buNone/>
            </a:pPr>
            <a:r>
              <a:rPr lang="en-US" sz="2000" dirty="0"/>
              <a:t>Remove “package-name”</a:t>
            </a:r>
            <a:br>
              <a:rPr lang="en-US" sz="2000" dirty="0"/>
            </a:br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apt remove package-name</a:t>
            </a:r>
          </a:p>
          <a:p>
            <a:pPr marL="0" indent="0">
              <a:buNone/>
            </a:pPr>
            <a:r>
              <a:rPr lang="en-US" sz="2000" dirty="0"/>
              <a:t>Update the local database</a:t>
            </a:r>
            <a:br>
              <a:rPr lang="en-US" sz="2000" dirty="0"/>
            </a:br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apt update</a:t>
            </a:r>
          </a:p>
          <a:p>
            <a:pPr marL="0" indent="0">
              <a:buNone/>
            </a:pPr>
            <a:r>
              <a:rPr lang="en-US" sz="2000" dirty="0"/>
              <a:t>Upgrade our system and software</a:t>
            </a:r>
            <a:br>
              <a:rPr lang="en-US" sz="2000" dirty="0"/>
            </a:br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apt upgrade</a:t>
            </a:r>
          </a:p>
        </p:txBody>
      </p:sp>
    </p:spTree>
    <p:extLst>
      <p:ext uri="{BB962C8B-B14F-4D97-AF65-F5344CB8AC3E}">
        <p14:creationId xmlns:p14="http://schemas.microsoft.com/office/powerpoint/2010/main" val="1452828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FF1A4-64A9-4FE1-91AF-555A0181A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98E50-DE08-4123-A3F5-DECF75022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Collection of software for a </a:t>
            </a:r>
            <a:r>
              <a:rPr lang="en-US" sz="2400" dirty="0" err="1"/>
              <a:t>linux</a:t>
            </a:r>
            <a:r>
              <a:rPr lang="en-US" sz="2400" dirty="0"/>
              <a:t> distribution</a:t>
            </a:r>
          </a:p>
          <a:p>
            <a:pPr lvl="1"/>
            <a:r>
              <a:rPr lang="en-US" sz="2400" dirty="0"/>
              <a:t>Remember, </a:t>
            </a:r>
            <a:r>
              <a:rPr lang="en-US" sz="2400" dirty="0" err="1"/>
              <a:t>linux</a:t>
            </a:r>
            <a:r>
              <a:rPr lang="en-US" sz="2400" dirty="0"/>
              <a:t> only refers to the kernel</a:t>
            </a:r>
          </a:p>
          <a:p>
            <a:pPr lvl="1"/>
            <a:r>
              <a:rPr lang="en-US" sz="2400" dirty="0"/>
              <a:t>Usually located on the Internet</a:t>
            </a:r>
          </a:p>
          <a:p>
            <a:pPr lvl="1"/>
            <a:r>
              <a:rPr lang="en-US" sz="2400" dirty="0"/>
              <a:t>You can host your own</a:t>
            </a:r>
          </a:p>
          <a:p>
            <a:r>
              <a:rPr lang="en-US" sz="2400" dirty="0"/>
              <a:t>Configured by default when you install your distro</a:t>
            </a:r>
          </a:p>
          <a:p>
            <a:r>
              <a:rPr lang="en-US" sz="2400" dirty="0"/>
              <a:t>/</a:t>
            </a:r>
            <a:r>
              <a:rPr lang="en-US" sz="2400" dirty="0" err="1"/>
              <a:t>etc</a:t>
            </a:r>
            <a:r>
              <a:rPr lang="en-US" sz="2400" dirty="0"/>
              <a:t>/apt/</a:t>
            </a:r>
            <a:r>
              <a:rPr lang="en-US" sz="2400" dirty="0" err="1"/>
              <a:t>sources.lst</a:t>
            </a:r>
            <a:r>
              <a:rPr lang="en-US" sz="2400" dirty="0"/>
              <a:t> = main apt repository list</a:t>
            </a:r>
          </a:p>
        </p:txBody>
      </p:sp>
    </p:spTree>
    <p:extLst>
      <p:ext uri="{BB962C8B-B14F-4D97-AF65-F5344CB8AC3E}">
        <p14:creationId xmlns:p14="http://schemas.microsoft.com/office/powerpoint/2010/main" val="3417538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compiling">
            <a:extLst>
              <a:ext uri="{FF2B5EF4-FFF2-40B4-BE49-F238E27FC236}">
                <a16:creationId xmlns:a16="http://schemas.microsoft.com/office/drawing/2014/main" id="{90464371-0AA9-4351-BA33-18909E6292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30" r="8631" b="1"/>
          <a:stretch/>
        </p:blipFill>
        <p:spPr bwMode="auto">
          <a:xfrm>
            <a:off x="20" y="10"/>
            <a:ext cx="12191980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9" name="Freeform 9">
            <a:extLst>
              <a:ext uri="{FF2B5EF4-FFF2-40B4-BE49-F238E27FC236}">
                <a16:creationId xmlns:a16="http://schemas.microsoft.com/office/drawing/2014/main" id="{255A1912-89A7-4C19-8DD4-42030DFF9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9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C42404-CB24-4293-8655-6799F98DD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4930400" cy="1559412"/>
          </a:xfrm>
        </p:spPr>
        <p:txBody>
          <a:bodyPr>
            <a:normAutofit/>
          </a:bodyPr>
          <a:lstStyle/>
          <a:p>
            <a:r>
              <a:rPr lang="en-US" dirty="0"/>
              <a:t>compiling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02A75-A788-4468-B316-AB630C25F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4921687" cy="3632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/>
              <a:t>The ‘soul’ of open source is providing access to source code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You have the ability to modify the software to meet your needs</a:t>
            </a:r>
          </a:p>
          <a:p>
            <a:pPr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500" dirty="0"/>
              <a:t>Why compile when apt and </a:t>
            </a:r>
            <a:r>
              <a:rPr lang="en-US" sz="1500" dirty="0" err="1"/>
              <a:t>dpkg</a:t>
            </a:r>
            <a:r>
              <a:rPr lang="en-US" sz="1500" dirty="0"/>
              <a:t> are easier?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Uncommon architecture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Custom install location</a:t>
            </a:r>
          </a:p>
          <a:p>
            <a:pPr lvl="1"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500" dirty="0"/>
              <a:t>Compiled software needs manual updating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Not in apt or </a:t>
            </a:r>
            <a:r>
              <a:rPr lang="en-US" sz="1500" dirty="0" err="1"/>
              <a:t>dpkg</a:t>
            </a:r>
            <a:r>
              <a:rPr lang="en-US" sz="1500" dirty="0"/>
              <a:t> database</a:t>
            </a:r>
          </a:p>
        </p:txBody>
      </p:sp>
    </p:spTree>
    <p:extLst>
      <p:ext uri="{BB962C8B-B14F-4D97-AF65-F5344CB8AC3E}">
        <p14:creationId xmlns:p14="http://schemas.microsoft.com/office/powerpoint/2010/main" val="1200084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10A7402-D83C-4849-9FFE-D266E96B8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2243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</TotalTime>
  <Words>199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Courier New</vt:lpstr>
      <vt:lpstr>Wingdings 2</vt:lpstr>
      <vt:lpstr>Quotable</vt:lpstr>
      <vt:lpstr>Chapter 4</vt:lpstr>
      <vt:lpstr>dpkg</vt:lpstr>
      <vt:lpstr>common dpkg commands</vt:lpstr>
      <vt:lpstr>apt (advanced packaging tool)</vt:lpstr>
      <vt:lpstr>common apt commands</vt:lpstr>
      <vt:lpstr>repos</vt:lpstr>
      <vt:lpstr>compiling software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creator>DAVE CUSHING</dc:creator>
  <cp:lastModifiedBy>DAVE CUSHING</cp:lastModifiedBy>
  <cp:revision>1</cp:revision>
  <dcterms:created xsi:type="dcterms:W3CDTF">2018-11-19T18:37:55Z</dcterms:created>
  <dcterms:modified xsi:type="dcterms:W3CDTF">2018-11-20T12:40:33Z</dcterms:modified>
</cp:coreProperties>
</file>