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0875B3-5514-4533-9450-16E78EBC854E}" v="14" dt="2018-11-20T15:06:27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C9DD6F-B16F-4576-8C83-510FE9A9BB6B}" type="doc">
      <dgm:prSet loTypeId="urn:microsoft.com/office/officeart/2016/7/layout/LinearArrowProcessNumbered" loCatId="process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FCB3022-32E9-4BFE-A1A4-6FC3471C0026}">
      <dgm:prSet/>
      <dgm:spPr/>
      <dgm:t>
        <a:bodyPr/>
        <a:lstStyle/>
        <a:p>
          <a:r>
            <a:rPr lang="en-US" dirty="0" err="1"/>
            <a:t>umount</a:t>
          </a:r>
          <a:r>
            <a:rPr lang="en-US" dirty="0"/>
            <a:t> our mounted volumes</a:t>
          </a:r>
        </a:p>
      </dgm:t>
    </dgm:pt>
    <dgm:pt modelId="{D418DB51-4235-45B8-9BAB-D5B3FD36AB02}" type="parTrans" cxnId="{45A8BE3C-AA71-4328-AB58-A5B31D6892A7}">
      <dgm:prSet/>
      <dgm:spPr/>
      <dgm:t>
        <a:bodyPr/>
        <a:lstStyle/>
        <a:p>
          <a:endParaRPr lang="en-US"/>
        </a:p>
      </dgm:t>
    </dgm:pt>
    <dgm:pt modelId="{C3D55AA3-B2D3-452C-8592-4538E00315DA}" type="sibTrans" cxnId="{45A8BE3C-AA71-4328-AB58-A5B31D6892A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140B521-2BDA-4B9D-BB3E-01817E608CE7}">
      <dgm:prSet/>
      <dgm:spPr/>
      <dgm:t>
        <a:bodyPr/>
        <a:lstStyle/>
        <a:p>
          <a:r>
            <a:rPr lang="en-US" dirty="0"/>
            <a:t>remove entries from /</a:t>
          </a:r>
          <a:r>
            <a:rPr lang="en-US" dirty="0" err="1"/>
            <a:t>etc</a:t>
          </a:r>
          <a:r>
            <a:rPr lang="en-US" dirty="0"/>
            <a:t>/</a:t>
          </a:r>
          <a:r>
            <a:rPr lang="en-US" dirty="0" err="1"/>
            <a:t>fstab</a:t>
          </a:r>
          <a:endParaRPr lang="en-US" dirty="0"/>
        </a:p>
      </dgm:t>
    </dgm:pt>
    <dgm:pt modelId="{31CD66E1-45DE-424D-9126-48A5408D05CD}" type="parTrans" cxnId="{2D195177-429A-46BA-892D-5D4F43FC158E}">
      <dgm:prSet/>
      <dgm:spPr/>
      <dgm:t>
        <a:bodyPr/>
        <a:lstStyle/>
        <a:p>
          <a:endParaRPr lang="en-US"/>
        </a:p>
      </dgm:t>
    </dgm:pt>
    <dgm:pt modelId="{99FACC32-A339-4E06-A81F-0332802E3B51}" type="sibTrans" cxnId="{2D195177-429A-46BA-892D-5D4F43FC158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E1AF08F-9885-4359-AE3C-6BE1F89800DF}">
      <dgm:prSet/>
      <dgm:spPr/>
      <dgm:t>
        <a:bodyPr/>
        <a:lstStyle/>
        <a:p>
          <a:r>
            <a:rPr lang="en-US"/>
            <a:t>delete mount points</a:t>
          </a:r>
        </a:p>
      </dgm:t>
    </dgm:pt>
    <dgm:pt modelId="{5124E5C2-CEF1-4CCD-A7B8-03F6B27DDD6E}" type="parTrans" cxnId="{E01F4E8A-C325-430E-9D2C-64CE1911E615}">
      <dgm:prSet/>
      <dgm:spPr/>
      <dgm:t>
        <a:bodyPr/>
        <a:lstStyle/>
        <a:p>
          <a:endParaRPr lang="en-US"/>
        </a:p>
      </dgm:t>
    </dgm:pt>
    <dgm:pt modelId="{8FBF45AC-20C6-47FF-9049-F651B09874ED}" type="sibTrans" cxnId="{E01F4E8A-C325-430E-9D2C-64CE1911E61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4166495-7A75-4071-A765-57A04761740A}">
      <dgm:prSet/>
      <dgm:spPr/>
      <dgm:t>
        <a:bodyPr/>
        <a:lstStyle/>
        <a:p>
          <a:r>
            <a:rPr lang="en-US"/>
            <a:t>lvremove all logical volumes</a:t>
          </a:r>
        </a:p>
      </dgm:t>
    </dgm:pt>
    <dgm:pt modelId="{9F885344-C770-40D5-91D2-3C51FAA142E2}" type="parTrans" cxnId="{5C50DC4C-E26F-4CEC-898F-73A0FAC143AF}">
      <dgm:prSet/>
      <dgm:spPr/>
      <dgm:t>
        <a:bodyPr/>
        <a:lstStyle/>
        <a:p>
          <a:endParaRPr lang="en-US"/>
        </a:p>
      </dgm:t>
    </dgm:pt>
    <dgm:pt modelId="{5F2E84F9-A8C4-4821-9A05-9391ED18CB05}" type="sibTrans" cxnId="{5C50DC4C-E26F-4CEC-898F-73A0FAC143A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33D9F24F-FB1E-49CC-8BCC-ADE88CF4F7C9}">
      <dgm:prSet/>
      <dgm:spPr/>
      <dgm:t>
        <a:bodyPr/>
        <a:lstStyle/>
        <a:p>
          <a:r>
            <a:rPr lang="en-US"/>
            <a:t>vgremove all volume groups</a:t>
          </a:r>
        </a:p>
      </dgm:t>
    </dgm:pt>
    <dgm:pt modelId="{507B8B56-EBF0-4902-AF23-6B203DBB5138}" type="parTrans" cxnId="{A6668294-F721-4BEC-99D9-ACE0136DBBE4}">
      <dgm:prSet/>
      <dgm:spPr/>
      <dgm:t>
        <a:bodyPr/>
        <a:lstStyle/>
        <a:p>
          <a:endParaRPr lang="en-US"/>
        </a:p>
      </dgm:t>
    </dgm:pt>
    <dgm:pt modelId="{82BCCE26-E7AB-40AD-B70A-B00E0503333D}" type="sibTrans" cxnId="{A6668294-F721-4BEC-99D9-ACE0136DBBE4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FEDC83F0-80C6-4011-911A-12700843ACD3}">
      <dgm:prSet/>
      <dgm:spPr/>
      <dgm:t>
        <a:bodyPr/>
        <a:lstStyle/>
        <a:p>
          <a:r>
            <a:rPr lang="en-US"/>
            <a:t>pvremove all physical volumes</a:t>
          </a:r>
        </a:p>
      </dgm:t>
    </dgm:pt>
    <dgm:pt modelId="{F0A99E5B-D5B5-497A-BF9D-DD88DCCC574B}" type="parTrans" cxnId="{72ADD80D-6958-4DA3-95C4-1CD8C368BA4E}">
      <dgm:prSet/>
      <dgm:spPr/>
      <dgm:t>
        <a:bodyPr/>
        <a:lstStyle/>
        <a:p>
          <a:endParaRPr lang="en-US"/>
        </a:p>
      </dgm:t>
    </dgm:pt>
    <dgm:pt modelId="{C2346287-6575-4268-9F7B-799DAFE012C5}" type="sibTrans" cxnId="{72ADD80D-6958-4DA3-95C4-1CD8C368BA4E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1E528922-AA81-4CA4-AD8B-9ADFD317732B}" type="pres">
      <dgm:prSet presAssocID="{48C9DD6F-B16F-4576-8C83-510FE9A9BB6B}" presName="linearFlow" presStyleCnt="0">
        <dgm:presLayoutVars>
          <dgm:dir/>
          <dgm:animLvl val="lvl"/>
          <dgm:resizeHandles val="exact"/>
        </dgm:presLayoutVars>
      </dgm:prSet>
      <dgm:spPr/>
    </dgm:pt>
    <dgm:pt modelId="{B0D06C1A-9094-42B3-9051-EB65B9532DB6}" type="pres">
      <dgm:prSet presAssocID="{FFCB3022-32E9-4BFE-A1A4-6FC3471C0026}" presName="compositeNode" presStyleCnt="0"/>
      <dgm:spPr/>
    </dgm:pt>
    <dgm:pt modelId="{D2A23B4D-4630-4DE6-9793-57CCC26DBF00}" type="pres">
      <dgm:prSet presAssocID="{FFCB3022-32E9-4BFE-A1A4-6FC3471C002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3DD381A-867C-4717-8B1F-35D111E3B94B}" type="pres">
      <dgm:prSet presAssocID="{FFCB3022-32E9-4BFE-A1A4-6FC3471C0026}" presName="parSh" presStyleCnt="0"/>
      <dgm:spPr/>
    </dgm:pt>
    <dgm:pt modelId="{DBD75081-C39E-48BB-A2F4-30CAC25A8806}" type="pres">
      <dgm:prSet presAssocID="{FFCB3022-32E9-4BFE-A1A4-6FC3471C0026}" presName="lineNode" presStyleLbl="alignAccFollowNode1" presStyleIdx="0" presStyleCnt="18"/>
      <dgm:spPr/>
    </dgm:pt>
    <dgm:pt modelId="{5BD862AE-6276-4FCC-A949-3C933C81624C}" type="pres">
      <dgm:prSet presAssocID="{FFCB3022-32E9-4BFE-A1A4-6FC3471C0026}" presName="lineArrowNode" presStyleLbl="alignAccFollowNode1" presStyleIdx="1" presStyleCnt="18"/>
      <dgm:spPr/>
    </dgm:pt>
    <dgm:pt modelId="{D916D24D-FE5B-41FE-91F6-E6BA1D101011}" type="pres">
      <dgm:prSet presAssocID="{C3D55AA3-B2D3-452C-8592-4538E00315D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27DD602-5F52-4E66-A6EC-ED47DA901817}" type="pres">
      <dgm:prSet presAssocID="{C3D55AA3-B2D3-452C-8592-4538E00315DA}" presName="spacerBetweenCircleAndCallout" presStyleCnt="0">
        <dgm:presLayoutVars/>
      </dgm:prSet>
      <dgm:spPr/>
    </dgm:pt>
    <dgm:pt modelId="{ADA0E9A3-EDE6-45FA-A598-D39761209FDE}" type="pres">
      <dgm:prSet presAssocID="{FFCB3022-32E9-4BFE-A1A4-6FC3471C0026}" presName="nodeText" presStyleLbl="alignAccFollowNode1" presStyleIdx="2" presStyleCnt="18">
        <dgm:presLayoutVars>
          <dgm:bulletEnabled val="1"/>
        </dgm:presLayoutVars>
      </dgm:prSet>
      <dgm:spPr/>
    </dgm:pt>
    <dgm:pt modelId="{5FF189C2-AF18-4ED4-B423-AA8F81A90C71}" type="pres">
      <dgm:prSet presAssocID="{C3D55AA3-B2D3-452C-8592-4538E00315DA}" presName="sibTransComposite" presStyleCnt="0"/>
      <dgm:spPr/>
    </dgm:pt>
    <dgm:pt modelId="{B1C7D666-1080-47D0-A80B-7E78DA7D047F}" type="pres">
      <dgm:prSet presAssocID="{6140B521-2BDA-4B9D-BB3E-01817E608CE7}" presName="compositeNode" presStyleCnt="0"/>
      <dgm:spPr/>
    </dgm:pt>
    <dgm:pt modelId="{7938ED4A-E42B-44E9-8423-FFB5C4BE7C8A}" type="pres">
      <dgm:prSet presAssocID="{6140B521-2BDA-4B9D-BB3E-01817E608CE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5DD80FD-1831-4D75-A46D-AD8276F75516}" type="pres">
      <dgm:prSet presAssocID="{6140B521-2BDA-4B9D-BB3E-01817E608CE7}" presName="parSh" presStyleCnt="0"/>
      <dgm:spPr/>
    </dgm:pt>
    <dgm:pt modelId="{63B2633C-0DAC-4C92-A742-08D4EB824189}" type="pres">
      <dgm:prSet presAssocID="{6140B521-2BDA-4B9D-BB3E-01817E608CE7}" presName="lineNode" presStyleLbl="alignAccFollowNode1" presStyleIdx="3" presStyleCnt="18"/>
      <dgm:spPr/>
    </dgm:pt>
    <dgm:pt modelId="{75F67D5B-9E71-40EA-8C1E-4A9C8C1DCB21}" type="pres">
      <dgm:prSet presAssocID="{6140B521-2BDA-4B9D-BB3E-01817E608CE7}" presName="lineArrowNode" presStyleLbl="alignAccFollowNode1" presStyleIdx="4" presStyleCnt="18"/>
      <dgm:spPr/>
    </dgm:pt>
    <dgm:pt modelId="{4A547A8F-BACE-44E5-A91C-99210F7C0177}" type="pres">
      <dgm:prSet presAssocID="{99FACC32-A339-4E06-A81F-0332802E3B51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7C846F5F-7EDA-4D39-954A-BCCF104BB3C9}" type="pres">
      <dgm:prSet presAssocID="{99FACC32-A339-4E06-A81F-0332802E3B51}" presName="spacerBetweenCircleAndCallout" presStyleCnt="0">
        <dgm:presLayoutVars/>
      </dgm:prSet>
      <dgm:spPr/>
    </dgm:pt>
    <dgm:pt modelId="{BBCA9834-C84F-4400-AFD1-1742C22157DE}" type="pres">
      <dgm:prSet presAssocID="{6140B521-2BDA-4B9D-BB3E-01817E608CE7}" presName="nodeText" presStyleLbl="alignAccFollowNode1" presStyleIdx="5" presStyleCnt="18">
        <dgm:presLayoutVars>
          <dgm:bulletEnabled val="1"/>
        </dgm:presLayoutVars>
      </dgm:prSet>
      <dgm:spPr/>
    </dgm:pt>
    <dgm:pt modelId="{79145C3B-CC45-4163-8A73-8E079E678CFE}" type="pres">
      <dgm:prSet presAssocID="{99FACC32-A339-4E06-A81F-0332802E3B51}" presName="sibTransComposite" presStyleCnt="0"/>
      <dgm:spPr/>
    </dgm:pt>
    <dgm:pt modelId="{AA722607-136D-49CC-A59F-5763B53B39A7}" type="pres">
      <dgm:prSet presAssocID="{6E1AF08F-9885-4359-AE3C-6BE1F89800DF}" presName="compositeNode" presStyleCnt="0"/>
      <dgm:spPr/>
    </dgm:pt>
    <dgm:pt modelId="{AD1DD053-7B40-4AF3-8213-7A8E322F65B3}" type="pres">
      <dgm:prSet presAssocID="{6E1AF08F-9885-4359-AE3C-6BE1F89800D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AE387FA-D10E-4B4F-84A7-F9C75A503888}" type="pres">
      <dgm:prSet presAssocID="{6E1AF08F-9885-4359-AE3C-6BE1F89800DF}" presName="parSh" presStyleCnt="0"/>
      <dgm:spPr/>
    </dgm:pt>
    <dgm:pt modelId="{36A553EC-02C5-430B-8715-C098EE48AB03}" type="pres">
      <dgm:prSet presAssocID="{6E1AF08F-9885-4359-AE3C-6BE1F89800DF}" presName="lineNode" presStyleLbl="alignAccFollowNode1" presStyleIdx="6" presStyleCnt="18"/>
      <dgm:spPr/>
    </dgm:pt>
    <dgm:pt modelId="{5F836142-D86E-4232-B01E-7AFE39EBA59B}" type="pres">
      <dgm:prSet presAssocID="{6E1AF08F-9885-4359-AE3C-6BE1F89800DF}" presName="lineArrowNode" presStyleLbl="alignAccFollowNode1" presStyleIdx="7" presStyleCnt="18"/>
      <dgm:spPr/>
    </dgm:pt>
    <dgm:pt modelId="{5784D11B-3698-477D-99A7-2679B77D344B}" type="pres">
      <dgm:prSet presAssocID="{8FBF45AC-20C6-47FF-9049-F651B09874E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11FC905B-3505-4632-8819-1618506DB35F}" type="pres">
      <dgm:prSet presAssocID="{8FBF45AC-20C6-47FF-9049-F651B09874ED}" presName="spacerBetweenCircleAndCallout" presStyleCnt="0">
        <dgm:presLayoutVars/>
      </dgm:prSet>
      <dgm:spPr/>
    </dgm:pt>
    <dgm:pt modelId="{117104F8-DCF5-4850-B887-070D1D5441E8}" type="pres">
      <dgm:prSet presAssocID="{6E1AF08F-9885-4359-AE3C-6BE1F89800DF}" presName="nodeText" presStyleLbl="alignAccFollowNode1" presStyleIdx="8" presStyleCnt="18">
        <dgm:presLayoutVars>
          <dgm:bulletEnabled val="1"/>
        </dgm:presLayoutVars>
      </dgm:prSet>
      <dgm:spPr/>
    </dgm:pt>
    <dgm:pt modelId="{EE7CF972-F420-48B8-8A0F-CD687AEA104C}" type="pres">
      <dgm:prSet presAssocID="{8FBF45AC-20C6-47FF-9049-F651B09874ED}" presName="sibTransComposite" presStyleCnt="0"/>
      <dgm:spPr/>
    </dgm:pt>
    <dgm:pt modelId="{CDB7774F-A1C3-4380-8F1F-3A80E3B3D23E}" type="pres">
      <dgm:prSet presAssocID="{84166495-7A75-4071-A765-57A04761740A}" presName="compositeNode" presStyleCnt="0"/>
      <dgm:spPr/>
    </dgm:pt>
    <dgm:pt modelId="{60BBBA11-7424-4837-8188-774BD76922AA}" type="pres">
      <dgm:prSet presAssocID="{84166495-7A75-4071-A765-57A04761740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4A3563D-1565-4E59-BC3A-0AC393873173}" type="pres">
      <dgm:prSet presAssocID="{84166495-7A75-4071-A765-57A04761740A}" presName="parSh" presStyleCnt="0"/>
      <dgm:spPr/>
    </dgm:pt>
    <dgm:pt modelId="{451D0E94-5BCE-41B9-BC68-88DB91679108}" type="pres">
      <dgm:prSet presAssocID="{84166495-7A75-4071-A765-57A04761740A}" presName="lineNode" presStyleLbl="alignAccFollowNode1" presStyleIdx="9" presStyleCnt="18"/>
      <dgm:spPr/>
    </dgm:pt>
    <dgm:pt modelId="{5D8DBBCC-4AAE-4B94-8E29-6B13D70567F5}" type="pres">
      <dgm:prSet presAssocID="{84166495-7A75-4071-A765-57A04761740A}" presName="lineArrowNode" presStyleLbl="alignAccFollowNode1" presStyleIdx="10" presStyleCnt="18"/>
      <dgm:spPr/>
    </dgm:pt>
    <dgm:pt modelId="{F96640BD-36B4-48C7-8AB2-15C9AC86A86C}" type="pres">
      <dgm:prSet presAssocID="{5F2E84F9-A8C4-4821-9A05-9391ED18CB05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E33B8B1C-456D-4D45-8014-05E19FBD4B71}" type="pres">
      <dgm:prSet presAssocID="{5F2E84F9-A8C4-4821-9A05-9391ED18CB05}" presName="spacerBetweenCircleAndCallout" presStyleCnt="0">
        <dgm:presLayoutVars/>
      </dgm:prSet>
      <dgm:spPr/>
    </dgm:pt>
    <dgm:pt modelId="{AEB0E7A1-0D0C-49B5-856B-C7F9FA797353}" type="pres">
      <dgm:prSet presAssocID="{84166495-7A75-4071-A765-57A04761740A}" presName="nodeText" presStyleLbl="alignAccFollowNode1" presStyleIdx="11" presStyleCnt="18">
        <dgm:presLayoutVars>
          <dgm:bulletEnabled val="1"/>
        </dgm:presLayoutVars>
      </dgm:prSet>
      <dgm:spPr/>
    </dgm:pt>
    <dgm:pt modelId="{C679FC01-B93A-48B5-B1E0-D6B4EF1865A9}" type="pres">
      <dgm:prSet presAssocID="{5F2E84F9-A8C4-4821-9A05-9391ED18CB05}" presName="sibTransComposite" presStyleCnt="0"/>
      <dgm:spPr/>
    </dgm:pt>
    <dgm:pt modelId="{A56665CD-6F02-449A-8685-B437742BE2DB}" type="pres">
      <dgm:prSet presAssocID="{33D9F24F-FB1E-49CC-8BCC-ADE88CF4F7C9}" presName="compositeNode" presStyleCnt="0"/>
      <dgm:spPr/>
    </dgm:pt>
    <dgm:pt modelId="{26C6D802-0B7E-40B3-8FF9-CAB9753344A7}" type="pres">
      <dgm:prSet presAssocID="{33D9F24F-FB1E-49CC-8BCC-ADE88CF4F7C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49E8B68-D6D4-40B7-BF0E-3DC5CDA5E3AD}" type="pres">
      <dgm:prSet presAssocID="{33D9F24F-FB1E-49CC-8BCC-ADE88CF4F7C9}" presName="parSh" presStyleCnt="0"/>
      <dgm:spPr/>
    </dgm:pt>
    <dgm:pt modelId="{60B80B33-7C88-43B2-9DC0-F7FB60E3C902}" type="pres">
      <dgm:prSet presAssocID="{33D9F24F-FB1E-49CC-8BCC-ADE88CF4F7C9}" presName="lineNode" presStyleLbl="alignAccFollowNode1" presStyleIdx="12" presStyleCnt="18"/>
      <dgm:spPr/>
    </dgm:pt>
    <dgm:pt modelId="{53C55BA2-880D-4F14-8F81-30D94DEB5DFE}" type="pres">
      <dgm:prSet presAssocID="{33D9F24F-FB1E-49CC-8BCC-ADE88CF4F7C9}" presName="lineArrowNode" presStyleLbl="alignAccFollowNode1" presStyleIdx="13" presStyleCnt="18"/>
      <dgm:spPr/>
    </dgm:pt>
    <dgm:pt modelId="{927EF883-D3C2-4BBA-8F58-42D19A38F5AF}" type="pres">
      <dgm:prSet presAssocID="{82BCCE26-E7AB-40AD-B70A-B00E0503333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C4D5F2D-9EB2-4A55-84DB-313B220A6E26}" type="pres">
      <dgm:prSet presAssocID="{82BCCE26-E7AB-40AD-B70A-B00E0503333D}" presName="spacerBetweenCircleAndCallout" presStyleCnt="0">
        <dgm:presLayoutVars/>
      </dgm:prSet>
      <dgm:spPr/>
    </dgm:pt>
    <dgm:pt modelId="{1DAF17ED-2805-4621-AFA5-5230E1542E13}" type="pres">
      <dgm:prSet presAssocID="{33D9F24F-FB1E-49CC-8BCC-ADE88CF4F7C9}" presName="nodeText" presStyleLbl="alignAccFollowNode1" presStyleIdx="14" presStyleCnt="18">
        <dgm:presLayoutVars>
          <dgm:bulletEnabled val="1"/>
        </dgm:presLayoutVars>
      </dgm:prSet>
      <dgm:spPr/>
    </dgm:pt>
    <dgm:pt modelId="{DDAD31A7-1E16-4CB9-87DC-76B2E6CC5979}" type="pres">
      <dgm:prSet presAssocID="{82BCCE26-E7AB-40AD-B70A-B00E0503333D}" presName="sibTransComposite" presStyleCnt="0"/>
      <dgm:spPr/>
    </dgm:pt>
    <dgm:pt modelId="{CA104149-F60D-4E3F-9624-C2F7E8E6AC99}" type="pres">
      <dgm:prSet presAssocID="{FEDC83F0-80C6-4011-911A-12700843ACD3}" presName="compositeNode" presStyleCnt="0"/>
      <dgm:spPr/>
    </dgm:pt>
    <dgm:pt modelId="{F99F7617-17FD-465C-A946-1603C37C3400}" type="pres">
      <dgm:prSet presAssocID="{FEDC83F0-80C6-4011-911A-12700843ACD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468AE8D-2BAC-412C-9E40-CD77DD1CB3F8}" type="pres">
      <dgm:prSet presAssocID="{FEDC83F0-80C6-4011-911A-12700843ACD3}" presName="parSh" presStyleCnt="0"/>
      <dgm:spPr/>
    </dgm:pt>
    <dgm:pt modelId="{B40FFE91-D2F1-4695-B1FA-68DD38A7FFD0}" type="pres">
      <dgm:prSet presAssocID="{FEDC83F0-80C6-4011-911A-12700843ACD3}" presName="lineNode" presStyleLbl="alignAccFollowNode1" presStyleIdx="15" presStyleCnt="18"/>
      <dgm:spPr/>
    </dgm:pt>
    <dgm:pt modelId="{223B07F9-A0DC-448E-B960-103827638AAD}" type="pres">
      <dgm:prSet presAssocID="{FEDC83F0-80C6-4011-911A-12700843ACD3}" presName="lineArrowNode" presStyleLbl="alignAccFollowNode1" presStyleIdx="16" presStyleCnt="18"/>
      <dgm:spPr/>
    </dgm:pt>
    <dgm:pt modelId="{6AD5F330-503D-4C39-983C-5233AD31FB88}" type="pres">
      <dgm:prSet presAssocID="{C2346287-6575-4268-9F7B-799DAFE012C5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E9892142-5515-458D-85E7-C227F7E44A39}" type="pres">
      <dgm:prSet presAssocID="{C2346287-6575-4268-9F7B-799DAFE012C5}" presName="spacerBetweenCircleAndCallout" presStyleCnt="0">
        <dgm:presLayoutVars/>
      </dgm:prSet>
      <dgm:spPr/>
    </dgm:pt>
    <dgm:pt modelId="{27D4E74A-9130-4097-83CB-03102FD4041C}" type="pres">
      <dgm:prSet presAssocID="{FEDC83F0-80C6-4011-911A-12700843ACD3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93FC7101-7398-4A71-BA76-97560F295E73}" type="presOf" srcId="{C3D55AA3-B2D3-452C-8592-4538E00315DA}" destId="{D916D24D-FE5B-41FE-91F6-E6BA1D101011}" srcOrd="0" destOrd="0" presId="urn:microsoft.com/office/officeart/2016/7/layout/LinearArrowProcessNumbered"/>
    <dgm:cxn modelId="{72ADD80D-6958-4DA3-95C4-1CD8C368BA4E}" srcId="{48C9DD6F-B16F-4576-8C83-510FE9A9BB6B}" destId="{FEDC83F0-80C6-4011-911A-12700843ACD3}" srcOrd="5" destOrd="0" parTransId="{F0A99E5B-D5B5-497A-BF9D-DD88DCCC574B}" sibTransId="{C2346287-6575-4268-9F7B-799DAFE012C5}"/>
    <dgm:cxn modelId="{4E9CE81C-2C19-446A-8A72-6D07627DBE13}" type="presOf" srcId="{33D9F24F-FB1E-49CC-8BCC-ADE88CF4F7C9}" destId="{1DAF17ED-2805-4621-AFA5-5230E1542E13}" srcOrd="0" destOrd="0" presId="urn:microsoft.com/office/officeart/2016/7/layout/LinearArrowProcessNumbered"/>
    <dgm:cxn modelId="{73659523-3F6A-4908-A900-425FF7E58C0B}" type="presOf" srcId="{48C9DD6F-B16F-4576-8C83-510FE9A9BB6B}" destId="{1E528922-AA81-4CA4-AD8B-9ADFD317732B}" srcOrd="0" destOrd="0" presId="urn:microsoft.com/office/officeart/2016/7/layout/LinearArrowProcessNumbered"/>
    <dgm:cxn modelId="{B136E43B-23FF-404C-A0F8-401FC13FD5AE}" type="presOf" srcId="{C2346287-6575-4268-9F7B-799DAFE012C5}" destId="{6AD5F330-503D-4C39-983C-5233AD31FB88}" srcOrd="0" destOrd="0" presId="urn:microsoft.com/office/officeart/2016/7/layout/LinearArrowProcessNumbered"/>
    <dgm:cxn modelId="{45A8BE3C-AA71-4328-AB58-A5B31D6892A7}" srcId="{48C9DD6F-B16F-4576-8C83-510FE9A9BB6B}" destId="{FFCB3022-32E9-4BFE-A1A4-6FC3471C0026}" srcOrd="0" destOrd="0" parTransId="{D418DB51-4235-45B8-9BAB-D5B3FD36AB02}" sibTransId="{C3D55AA3-B2D3-452C-8592-4538E00315DA}"/>
    <dgm:cxn modelId="{2107604A-23BD-47A3-97FA-298D336CDB59}" type="presOf" srcId="{99FACC32-A339-4E06-A81F-0332802E3B51}" destId="{4A547A8F-BACE-44E5-A91C-99210F7C0177}" srcOrd="0" destOrd="0" presId="urn:microsoft.com/office/officeart/2016/7/layout/LinearArrowProcessNumbered"/>
    <dgm:cxn modelId="{F4E3256C-2AB4-4EC4-9A0D-4527B3CE9B42}" type="presOf" srcId="{82BCCE26-E7AB-40AD-B70A-B00E0503333D}" destId="{927EF883-D3C2-4BBA-8F58-42D19A38F5AF}" srcOrd="0" destOrd="0" presId="urn:microsoft.com/office/officeart/2016/7/layout/LinearArrowProcessNumbered"/>
    <dgm:cxn modelId="{5C50DC4C-E26F-4CEC-898F-73A0FAC143AF}" srcId="{48C9DD6F-B16F-4576-8C83-510FE9A9BB6B}" destId="{84166495-7A75-4071-A765-57A04761740A}" srcOrd="3" destOrd="0" parTransId="{9F885344-C770-40D5-91D2-3C51FAA142E2}" sibTransId="{5F2E84F9-A8C4-4821-9A05-9391ED18CB05}"/>
    <dgm:cxn modelId="{2D195177-429A-46BA-892D-5D4F43FC158E}" srcId="{48C9DD6F-B16F-4576-8C83-510FE9A9BB6B}" destId="{6140B521-2BDA-4B9D-BB3E-01817E608CE7}" srcOrd="1" destOrd="0" parTransId="{31CD66E1-45DE-424D-9126-48A5408D05CD}" sibTransId="{99FACC32-A339-4E06-A81F-0332802E3B51}"/>
    <dgm:cxn modelId="{2A66A05A-9B14-4CC4-A3F6-CA8E4453F222}" type="presOf" srcId="{FEDC83F0-80C6-4011-911A-12700843ACD3}" destId="{27D4E74A-9130-4097-83CB-03102FD4041C}" srcOrd="0" destOrd="0" presId="urn:microsoft.com/office/officeart/2016/7/layout/LinearArrowProcessNumbered"/>
    <dgm:cxn modelId="{1900B27D-046E-428D-8F53-EB06940960EC}" type="presOf" srcId="{FFCB3022-32E9-4BFE-A1A4-6FC3471C0026}" destId="{ADA0E9A3-EDE6-45FA-A598-D39761209FDE}" srcOrd="0" destOrd="0" presId="urn:microsoft.com/office/officeart/2016/7/layout/LinearArrowProcessNumbered"/>
    <dgm:cxn modelId="{E01F4E8A-C325-430E-9D2C-64CE1911E615}" srcId="{48C9DD6F-B16F-4576-8C83-510FE9A9BB6B}" destId="{6E1AF08F-9885-4359-AE3C-6BE1F89800DF}" srcOrd="2" destOrd="0" parTransId="{5124E5C2-CEF1-4CCD-A7B8-03F6B27DDD6E}" sibTransId="{8FBF45AC-20C6-47FF-9049-F651B09874ED}"/>
    <dgm:cxn modelId="{A6668294-F721-4BEC-99D9-ACE0136DBBE4}" srcId="{48C9DD6F-B16F-4576-8C83-510FE9A9BB6B}" destId="{33D9F24F-FB1E-49CC-8BCC-ADE88CF4F7C9}" srcOrd="4" destOrd="0" parTransId="{507B8B56-EBF0-4902-AF23-6B203DBB5138}" sibTransId="{82BCCE26-E7AB-40AD-B70A-B00E0503333D}"/>
    <dgm:cxn modelId="{705C3BA1-8F3E-4D61-BDA3-42291F6CAF94}" type="presOf" srcId="{6E1AF08F-9885-4359-AE3C-6BE1F89800DF}" destId="{117104F8-DCF5-4850-B887-070D1D5441E8}" srcOrd="0" destOrd="0" presId="urn:microsoft.com/office/officeart/2016/7/layout/LinearArrowProcessNumbered"/>
    <dgm:cxn modelId="{E883F2D1-BA17-401E-9ADF-346BBD4DA54A}" type="presOf" srcId="{5F2E84F9-A8C4-4821-9A05-9391ED18CB05}" destId="{F96640BD-36B4-48C7-8AB2-15C9AC86A86C}" srcOrd="0" destOrd="0" presId="urn:microsoft.com/office/officeart/2016/7/layout/LinearArrowProcessNumbered"/>
    <dgm:cxn modelId="{CE8DCCD9-5A46-4C82-A62E-23E937071242}" type="presOf" srcId="{8FBF45AC-20C6-47FF-9049-F651B09874ED}" destId="{5784D11B-3698-477D-99A7-2679B77D344B}" srcOrd="0" destOrd="0" presId="urn:microsoft.com/office/officeart/2016/7/layout/LinearArrowProcessNumbered"/>
    <dgm:cxn modelId="{CACF31DC-D814-4A72-A279-866C9D38C6D1}" type="presOf" srcId="{6140B521-2BDA-4B9D-BB3E-01817E608CE7}" destId="{BBCA9834-C84F-4400-AFD1-1742C22157DE}" srcOrd="0" destOrd="0" presId="urn:microsoft.com/office/officeart/2016/7/layout/LinearArrowProcessNumbered"/>
    <dgm:cxn modelId="{E9EB0DF8-F806-491C-93C5-63523FA8D6CF}" type="presOf" srcId="{84166495-7A75-4071-A765-57A04761740A}" destId="{AEB0E7A1-0D0C-49B5-856B-C7F9FA797353}" srcOrd="0" destOrd="0" presId="urn:microsoft.com/office/officeart/2016/7/layout/LinearArrowProcessNumbered"/>
    <dgm:cxn modelId="{0D48467C-7722-4F36-B5AF-8F4737318136}" type="presParOf" srcId="{1E528922-AA81-4CA4-AD8B-9ADFD317732B}" destId="{B0D06C1A-9094-42B3-9051-EB65B9532DB6}" srcOrd="0" destOrd="0" presId="urn:microsoft.com/office/officeart/2016/7/layout/LinearArrowProcessNumbered"/>
    <dgm:cxn modelId="{31221A71-006D-4190-964B-85C61B39C6D2}" type="presParOf" srcId="{B0D06C1A-9094-42B3-9051-EB65B9532DB6}" destId="{D2A23B4D-4630-4DE6-9793-57CCC26DBF00}" srcOrd="0" destOrd="0" presId="urn:microsoft.com/office/officeart/2016/7/layout/LinearArrowProcessNumbered"/>
    <dgm:cxn modelId="{75743EE6-65EC-4AF4-BA99-E1E495B93A34}" type="presParOf" srcId="{B0D06C1A-9094-42B3-9051-EB65B9532DB6}" destId="{B3DD381A-867C-4717-8B1F-35D111E3B94B}" srcOrd="1" destOrd="0" presId="urn:microsoft.com/office/officeart/2016/7/layout/LinearArrowProcessNumbered"/>
    <dgm:cxn modelId="{0D16ED4B-AD8A-4A1A-88F7-6EE1B39C02E8}" type="presParOf" srcId="{B3DD381A-867C-4717-8B1F-35D111E3B94B}" destId="{DBD75081-C39E-48BB-A2F4-30CAC25A8806}" srcOrd="0" destOrd="0" presId="urn:microsoft.com/office/officeart/2016/7/layout/LinearArrowProcessNumbered"/>
    <dgm:cxn modelId="{54C5CF5A-56DE-4D8E-9C56-D7BDC28E89A7}" type="presParOf" srcId="{B3DD381A-867C-4717-8B1F-35D111E3B94B}" destId="{5BD862AE-6276-4FCC-A949-3C933C81624C}" srcOrd="1" destOrd="0" presId="urn:microsoft.com/office/officeart/2016/7/layout/LinearArrowProcessNumbered"/>
    <dgm:cxn modelId="{1040F904-140D-4D4F-8415-6337E7851365}" type="presParOf" srcId="{B3DD381A-867C-4717-8B1F-35D111E3B94B}" destId="{D916D24D-FE5B-41FE-91F6-E6BA1D101011}" srcOrd="2" destOrd="0" presId="urn:microsoft.com/office/officeart/2016/7/layout/LinearArrowProcessNumbered"/>
    <dgm:cxn modelId="{03DA59DA-A31F-457C-AF9D-3E46A068CC97}" type="presParOf" srcId="{B3DD381A-867C-4717-8B1F-35D111E3B94B}" destId="{E27DD602-5F52-4E66-A6EC-ED47DA901817}" srcOrd="3" destOrd="0" presId="urn:microsoft.com/office/officeart/2016/7/layout/LinearArrowProcessNumbered"/>
    <dgm:cxn modelId="{F886F0A5-BD6F-4DAE-A0BC-D30B370A26C4}" type="presParOf" srcId="{B0D06C1A-9094-42B3-9051-EB65B9532DB6}" destId="{ADA0E9A3-EDE6-45FA-A598-D39761209FDE}" srcOrd="2" destOrd="0" presId="urn:microsoft.com/office/officeart/2016/7/layout/LinearArrowProcessNumbered"/>
    <dgm:cxn modelId="{BC173EC6-6E55-4D2B-A065-E74C1D738900}" type="presParOf" srcId="{1E528922-AA81-4CA4-AD8B-9ADFD317732B}" destId="{5FF189C2-AF18-4ED4-B423-AA8F81A90C71}" srcOrd="1" destOrd="0" presId="urn:microsoft.com/office/officeart/2016/7/layout/LinearArrowProcessNumbered"/>
    <dgm:cxn modelId="{C733FB7B-EA2A-4CBE-9B7C-4BF719F97203}" type="presParOf" srcId="{1E528922-AA81-4CA4-AD8B-9ADFD317732B}" destId="{B1C7D666-1080-47D0-A80B-7E78DA7D047F}" srcOrd="2" destOrd="0" presId="urn:microsoft.com/office/officeart/2016/7/layout/LinearArrowProcessNumbered"/>
    <dgm:cxn modelId="{6F5B5278-6EDB-48FB-A229-CBD2CF68933C}" type="presParOf" srcId="{B1C7D666-1080-47D0-A80B-7E78DA7D047F}" destId="{7938ED4A-E42B-44E9-8423-FFB5C4BE7C8A}" srcOrd="0" destOrd="0" presId="urn:microsoft.com/office/officeart/2016/7/layout/LinearArrowProcessNumbered"/>
    <dgm:cxn modelId="{1376DC97-5A00-4B16-923E-94267D6BD545}" type="presParOf" srcId="{B1C7D666-1080-47D0-A80B-7E78DA7D047F}" destId="{65DD80FD-1831-4D75-A46D-AD8276F75516}" srcOrd="1" destOrd="0" presId="urn:microsoft.com/office/officeart/2016/7/layout/LinearArrowProcessNumbered"/>
    <dgm:cxn modelId="{7B999531-41D4-4E8B-AE71-4CBB30E4E49D}" type="presParOf" srcId="{65DD80FD-1831-4D75-A46D-AD8276F75516}" destId="{63B2633C-0DAC-4C92-A742-08D4EB824189}" srcOrd="0" destOrd="0" presId="urn:microsoft.com/office/officeart/2016/7/layout/LinearArrowProcessNumbered"/>
    <dgm:cxn modelId="{0D25DDE5-3C11-49BA-A775-C902CD708836}" type="presParOf" srcId="{65DD80FD-1831-4D75-A46D-AD8276F75516}" destId="{75F67D5B-9E71-40EA-8C1E-4A9C8C1DCB21}" srcOrd="1" destOrd="0" presId="urn:microsoft.com/office/officeart/2016/7/layout/LinearArrowProcessNumbered"/>
    <dgm:cxn modelId="{BA70D83A-BB69-47F6-B1DB-E21A937D45A6}" type="presParOf" srcId="{65DD80FD-1831-4D75-A46D-AD8276F75516}" destId="{4A547A8F-BACE-44E5-A91C-99210F7C0177}" srcOrd="2" destOrd="0" presId="urn:microsoft.com/office/officeart/2016/7/layout/LinearArrowProcessNumbered"/>
    <dgm:cxn modelId="{63B5FC0F-2B49-4EC3-B599-49697553BC82}" type="presParOf" srcId="{65DD80FD-1831-4D75-A46D-AD8276F75516}" destId="{7C846F5F-7EDA-4D39-954A-BCCF104BB3C9}" srcOrd="3" destOrd="0" presId="urn:microsoft.com/office/officeart/2016/7/layout/LinearArrowProcessNumbered"/>
    <dgm:cxn modelId="{8D610ED7-A25F-44BB-8B60-A074C3EBE4D9}" type="presParOf" srcId="{B1C7D666-1080-47D0-A80B-7E78DA7D047F}" destId="{BBCA9834-C84F-4400-AFD1-1742C22157DE}" srcOrd="2" destOrd="0" presId="urn:microsoft.com/office/officeart/2016/7/layout/LinearArrowProcessNumbered"/>
    <dgm:cxn modelId="{A5BE9551-3EE4-41F6-801A-5901CBB12B6A}" type="presParOf" srcId="{1E528922-AA81-4CA4-AD8B-9ADFD317732B}" destId="{79145C3B-CC45-4163-8A73-8E079E678CFE}" srcOrd="3" destOrd="0" presId="urn:microsoft.com/office/officeart/2016/7/layout/LinearArrowProcessNumbered"/>
    <dgm:cxn modelId="{105E2BFF-FDD1-46DE-8ECD-670303176E99}" type="presParOf" srcId="{1E528922-AA81-4CA4-AD8B-9ADFD317732B}" destId="{AA722607-136D-49CC-A59F-5763B53B39A7}" srcOrd="4" destOrd="0" presId="urn:microsoft.com/office/officeart/2016/7/layout/LinearArrowProcessNumbered"/>
    <dgm:cxn modelId="{3061ACA5-A3A3-4224-8E02-127962658ABB}" type="presParOf" srcId="{AA722607-136D-49CC-A59F-5763B53B39A7}" destId="{AD1DD053-7B40-4AF3-8213-7A8E322F65B3}" srcOrd="0" destOrd="0" presId="urn:microsoft.com/office/officeart/2016/7/layout/LinearArrowProcessNumbered"/>
    <dgm:cxn modelId="{9F677936-A4CC-4E4B-89D9-88DB60309DD0}" type="presParOf" srcId="{AA722607-136D-49CC-A59F-5763B53B39A7}" destId="{4AE387FA-D10E-4B4F-84A7-F9C75A503888}" srcOrd="1" destOrd="0" presId="urn:microsoft.com/office/officeart/2016/7/layout/LinearArrowProcessNumbered"/>
    <dgm:cxn modelId="{337E6C04-D87F-4BC0-96FC-6D46DCFC0943}" type="presParOf" srcId="{4AE387FA-D10E-4B4F-84A7-F9C75A503888}" destId="{36A553EC-02C5-430B-8715-C098EE48AB03}" srcOrd="0" destOrd="0" presId="urn:microsoft.com/office/officeart/2016/7/layout/LinearArrowProcessNumbered"/>
    <dgm:cxn modelId="{7C5C5517-29CA-4B5C-80E6-3FE8AD801AED}" type="presParOf" srcId="{4AE387FA-D10E-4B4F-84A7-F9C75A503888}" destId="{5F836142-D86E-4232-B01E-7AFE39EBA59B}" srcOrd="1" destOrd="0" presId="urn:microsoft.com/office/officeart/2016/7/layout/LinearArrowProcessNumbered"/>
    <dgm:cxn modelId="{2A96FDD7-6371-4111-B4A0-FA875951FF4C}" type="presParOf" srcId="{4AE387FA-D10E-4B4F-84A7-F9C75A503888}" destId="{5784D11B-3698-477D-99A7-2679B77D344B}" srcOrd="2" destOrd="0" presId="urn:microsoft.com/office/officeart/2016/7/layout/LinearArrowProcessNumbered"/>
    <dgm:cxn modelId="{CF144C5A-8FEE-49B1-9497-A81428C2D90E}" type="presParOf" srcId="{4AE387FA-D10E-4B4F-84A7-F9C75A503888}" destId="{11FC905B-3505-4632-8819-1618506DB35F}" srcOrd="3" destOrd="0" presId="urn:microsoft.com/office/officeart/2016/7/layout/LinearArrowProcessNumbered"/>
    <dgm:cxn modelId="{3F8D3957-1742-46AF-B466-90D9B85BB72B}" type="presParOf" srcId="{AA722607-136D-49CC-A59F-5763B53B39A7}" destId="{117104F8-DCF5-4850-B887-070D1D5441E8}" srcOrd="2" destOrd="0" presId="urn:microsoft.com/office/officeart/2016/7/layout/LinearArrowProcessNumbered"/>
    <dgm:cxn modelId="{6119E1CE-0C35-4129-9510-8C7B081EFAD4}" type="presParOf" srcId="{1E528922-AA81-4CA4-AD8B-9ADFD317732B}" destId="{EE7CF972-F420-48B8-8A0F-CD687AEA104C}" srcOrd="5" destOrd="0" presId="urn:microsoft.com/office/officeart/2016/7/layout/LinearArrowProcessNumbered"/>
    <dgm:cxn modelId="{D2A3EEC2-67A3-411C-B903-76EBB74B4971}" type="presParOf" srcId="{1E528922-AA81-4CA4-AD8B-9ADFD317732B}" destId="{CDB7774F-A1C3-4380-8F1F-3A80E3B3D23E}" srcOrd="6" destOrd="0" presId="urn:microsoft.com/office/officeart/2016/7/layout/LinearArrowProcessNumbered"/>
    <dgm:cxn modelId="{83014EAF-EA7A-4E27-A80C-7946BB02C4FF}" type="presParOf" srcId="{CDB7774F-A1C3-4380-8F1F-3A80E3B3D23E}" destId="{60BBBA11-7424-4837-8188-774BD76922AA}" srcOrd="0" destOrd="0" presId="urn:microsoft.com/office/officeart/2016/7/layout/LinearArrowProcessNumbered"/>
    <dgm:cxn modelId="{BD4FD124-21AC-4221-A77C-DC118E22C740}" type="presParOf" srcId="{CDB7774F-A1C3-4380-8F1F-3A80E3B3D23E}" destId="{04A3563D-1565-4E59-BC3A-0AC393873173}" srcOrd="1" destOrd="0" presId="urn:microsoft.com/office/officeart/2016/7/layout/LinearArrowProcessNumbered"/>
    <dgm:cxn modelId="{E61985CA-3F11-4003-9192-4D2CE5E04365}" type="presParOf" srcId="{04A3563D-1565-4E59-BC3A-0AC393873173}" destId="{451D0E94-5BCE-41B9-BC68-88DB91679108}" srcOrd="0" destOrd="0" presId="urn:microsoft.com/office/officeart/2016/7/layout/LinearArrowProcessNumbered"/>
    <dgm:cxn modelId="{96114114-F580-4FDB-9A0A-95D462D4A9CC}" type="presParOf" srcId="{04A3563D-1565-4E59-BC3A-0AC393873173}" destId="{5D8DBBCC-4AAE-4B94-8E29-6B13D70567F5}" srcOrd="1" destOrd="0" presId="urn:microsoft.com/office/officeart/2016/7/layout/LinearArrowProcessNumbered"/>
    <dgm:cxn modelId="{B4D02048-179D-4FCB-8F13-9352CF393AE4}" type="presParOf" srcId="{04A3563D-1565-4E59-BC3A-0AC393873173}" destId="{F96640BD-36B4-48C7-8AB2-15C9AC86A86C}" srcOrd="2" destOrd="0" presId="urn:microsoft.com/office/officeart/2016/7/layout/LinearArrowProcessNumbered"/>
    <dgm:cxn modelId="{0DFFA0A9-36C4-43BC-BEF0-6F7AD4CA22A6}" type="presParOf" srcId="{04A3563D-1565-4E59-BC3A-0AC393873173}" destId="{E33B8B1C-456D-4D45-8014-05E19FBD4B71}" srcOrd="3" destOrd="0" presId="urn:microsoft.com/office/officeart/2016/7/layout/LinearArrowProcessNumbered"/>
    <dgm:cxn modelId="{104D9A75-40CD-487A-A3C5-1063C0AB47C5}" type="presParOf" srcId="{CDB7774F-A1C3-4380-8F1F-3A80E3B3D23E}" destId="{AEB0E7A1-0D0C-49B5-856B-C7F9FA797353}" srcOrd="2" destOrd="0" presId="urn:microsoft.com/office/officeart/2016/7/layout/LinearArrowProcessNumbered"/>
    <dgm:cxn modelId="{213FFA17-2CE8-4659-AB7E-29C758DDEACA}" type="presParOf" srcId="{1E528922-AA81-4CA4-AD8B-9ADFD317732B}" destId="{C679FC01-B93A-48B5-B1E0-D6B4EF1865A9}" srcOrd="7" destOrd="0" presId="urn:microsoft.com/office/officeart/2016/7/layout/LinearArrowProcessNumbered"/>
    <dgm:cxn modelId="{DC3596A6-4EC5-418B-8958-0FA0AAE24039}" type="presParOf" srcId="{1E528922-AA81-4CA4-AD8B-9ADFD317732B}" destId="{A56665CD-6F02-449A-8685-B437742BE2DB}" srcOrd="8" destOrd="0" presId="urn:microsoft.com/office/officeart/2016/7/layout/LinearArrowProcessNumbered"/>
    <dgm:cxn modelId="{71835E78-81CE-4D7E-B1E5-1A468362BE42}" type="presParOf" srcId="{A56665CD-6F02-449A-8685-B437742BE2DB}" destId="{26C6D802-0B7E-40B3-8FF9-CAB9753344A7}" srcOrd="0" destOrd="0" presId="urn:microsoft.com/office/officeart/2016/7/layout/LinearArrowProcessNumbered"/>
    <dgm:cxn modelId="{087C3C23-2B7E-44A5-9876-AA7E7B2E3892}" type="presParOf" srcId="{A56665CD-6F02-449A-8685-B437742BE2DB}" destId="{C49E8B68-D6D4-40B7-BF0E-3DC5CDA5E3AD}" srcOrd="1" destOrd="0" presId="urn:microsoft.com/office/officeart/2016/7/layout/LinearArrowProcessNumbered"/>
    <dgm:cxn modelId="{B5A5496E-4135-4A1A-BE4C-2B6654E6C811}" type="presParOf" srcId="{C49E8B68-D6D4-40B7-BF0E-3DC5CDA5E3AD}" destId="{60B80B33-7C88-43B2-9DC0-F7FB60E3C902}" srcOrd="0" destOrd="0" presId="urn:microsoft.com/office/officeart/2016/7/layout/LinearArrowProcessNumbered"/>
    <dgm:cxn modelId="{F6AD5907-B8F9-4CB2-9C96-E4F19175BD5F}" type="presParOf" srcId="{C49E8B68-D6D4-40B7-BF0E-3DC5CDA5E3AD}" destId="{53C55BA2-880D-4F14-8F81-30D94DEB5DFE}" srcOrd="1" destOrd="0" presId="urn:microsoft.com/office/officeart/2016/7/layout/LinearArrowProcessNumbered"/>
    <dgm:cxn modelId="{F6205FDF-D49C-4344-AE1A-C5D2D186AD79}" type="presParOf" srcId="{C49E8B68-D6D4-40B7-BF0E-3DC5CDA5E3AD}" destId="{927EF883-D3C2-4BBA-8F58-42D19A38F5AF}" srcOrd="2" destOrd="0" presId="urn:microsoft.com/office/officeart/2016/7/layout/LinearArrowProcessNumbered"/>
    <dgm:cxn modelId="{199D07A5-1D73-4975-87D4-A252BB92895F}" type="presParOf" srcId="{C49E8B68-D6D4-40B7-BF0E-3DC5CDA5E3AD}" destId="{9C4D5F2D-9EB2-4A55-84DB-313B220A6E26}" srcOrd="3" destOrd="0" presId="urn:microsoft.com/office/officeart/2016/7/layout/LinearArrowProcessNumbered"/>
    <dgm:cxn modelId="{5B9FCF6E-8157-4831-8F6C-88CFF77D5C9A}" type="presParOf" srcId="{A56665CD-6F02-449A-8685-B437742BE2DB}" destId="{1DAF17ED-2805-4621-AFA5-5230E1542E13}" srcOrd="2" destOrd="0" presId="urn:microsoft.com/office/officeart/2016/7/layout/LinearArrowProcessNumbered"/>
    <dgm:cxn modelId="{89E68B2F-182B-4BBE-A742-EC7C9EA88482}" type="presParOf" srcId="{1E528922-AA81-4CA4-AD8B-9ADFD317732B}" destId="{DDAD31A7-1E16-4CB9-87DC-76B2E6CC5979}" srcOrd="9" destOrd="0" presId="urn:microsoft.com/office/officeart/2016/7/layout/LinearArrowProcessNumbered"/>
    <dgm:cxn modelId="{9013E1A2-4229-4758-9C4B-1848D619942B}" type="presParOf" srcId="{1E528922-AA81-4CA4-AD8B-9ADFD317732B}" destId="{CA104149-F60D-4E3F-9624-C2F7E8E6AC99}" srcOrd="10" destOrd="0" presId="urn:microsoft.com/office/officeart/2016/7/layout/LinearArrowProcessNumbered"/>
    <dgm:cxn modelId="{714EE9C6-D6AE-4820-8040-FCEDF25CEA88}" type="presParOf" srcId="{CA104149-F60D-4E3F-9624-C2F7E8E6AC99}" destId="{F99F7617-17FD-465C-A946-1603C37C3400}" srcOrd="0" destOrd="0" presId="urn:microsoft.com/office/officeart/2016/7/layout/LinearArrowProcessNumbered"/>
    <dgm:cxn modelId="{F4BA612E-88FF-4ED9-9D58-05D19D9EDA87}" type="presParOf" srcId="{CA104149-F60D-4E3F-9624-C2F7E8E6AC99}" destId="{2468AE8D-2BAC-412C-9E40-CD77DD1CB3F8}" srcOrd="1" destOrd="0" presId="urn:microsoft.com/office/officeart/2016/7/layout/LinearArrowProcessNumbered"/>
    <dgm:cxn modelId="{9BF9A9C1-8EE6-45BB-9E1C-1005A303FFD8}" type="presParOf" srcId="{2468AE8D-2BAC-412C-9E40-CD77DD1CB3F8}" destId="{B40FFE91-D2F1-4695-B1FA-68DD38A7FFD0}" srcOrd="0" destOrd="0" presId="urn:microsoft.com/office/officeart/2016/7/layout/LinearArrowProcessNumbered"/>
    <dgm:cxn modelId="{38F177FB-4FD9-4BC9-9249-A61B5DE6C4A6}" type="presParOf" srcId="{2468AE8D-2BAC-412C-9E40-CD77DD1CB3F8}" destId="{223B07F9-A0DC-448E-B960-103827638AAD}" srcOrd="1" destOrd="0" presId="urn:microsoft.com/office/officeart/2016/7/layout/LinearArrowProcessNumbered"/>
    <dgm:cxn modelId="{078BAC6E-4A66-4890-ADF3-CC35B1682E4A}" type="presParOf" srcId="{2468AE8D-2BAC-412C-9E40-CD77DD1CB3F8}" destId="{6AD5F330-503D-4C39-983C-5233AD31FB88}" srcOrd="2" destOrd="0" presId="urn:microsoft.com/office/officeart/2016/7/layout/LinearArrowProcessNumbered"/>
    <dgm:cxn modelId="{C98FA0C0-B060-40A4-BCC5-1FE3D4089D63}" type="presParOf" srcId="{2468AE8D-2BAC-412C-9E40-CD77DD1CB3F8}" destId="{E9892142-5515-458D-85E7-C227F7E44A39}" srcOrd="3" destOrd="0" presId="urn:microsoft.com/office/officeart/2016/7/layout/LinearArrowProcessNumbered"/>
    <dgm:cxn modelId="{3F617277-40FE-4D72-95B1-042F0DCD8C96}" type="presParOf" srcId="{CA104149-F60D-4E3F-9624-C2F7E8E6AC99}" destId="{27D4E74A-9130-4097-83CB-03102FD4041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75081-C39E-48BB-A2F4-30CAC25A8806}">
      <dsp:nvSpPr>
        <dsp:cNvPr id="0" name=""/>
        <dsp:cNvSpPr/>
      </dsp:nvSpPr>
      <dsp:spPr>
        <a:xfrm>
          <a:off x="883769" y="616734"/>
          <a:ext cx="702892" cy="7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862AE-6276-4FCC-A949-3C933C81624C}">
      <dsp:nvSpPr>
        <dsp:cNvPr id="0" name=""/>
        <dsp:cNvSpPr/>
      </dsp:nvSpPr>
      <dsp:spPr>
        <a:xfrm>
          <a:off x="1628835" y="557727"/>
          <a:ext cx="80832" cy="151824"/>
        </a:xfrm>
        <a:prstGeom prst="chevron">
          <a:avLst>
            <a:gd name="adj" fmla="val 9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6D24D-FE5B-41FE-91F6-E6BA1D101011}">
      <dsp:nvSpPr>
        <dsp:cNvPr id="0" name=""/>
        <dsp:cNvSpPr/>
      </dsp:nvSpPr>
      <dsp:spPr>
        <a:xfrm>
          <a:off x="456971" y="277834"/>
          <a:ext cx="677871" cy="67787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305" tIns="26305" rIns="26305" bIns="2630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</a:t>
          </a:r>
        </a:p>
      </dsp:txBody>
      <dsp:txXfrm>
        <a:off x="556243" y="377106"/>
        <a:ext cx="479327" cy="479327"/>
      </dsp:txXfrm>
    </dsp:sp>
    <dsp:sp modelId="{ADA0E9A3-EDE6-45FA-A598-D39761209FDE}">
      <dsp:nvSpPr>
        <dsp:cNvPr id="0" name=""/>
        <dsp:cNvSpPr/>
      </dsp:nvSpPr>
      <dsp:spPr>
        <a:xfrm>
          <a:off x="5153" y="1121306"/>
          <a:ext cx="158150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751" tIns="165100" rIns="12475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umount</a:t>
          </a:r>
          <a:r>
            <a:rPr lang="en-US" sz="1100" kern="1200" dirty="0"/>
            <a:t> our mounted volumes</a:t>
          </a:r>
        </a:p>
      </dsp:txBody>
      <dsp:txXfrm>
        <a:off x="5153" y="1437608"/>
        <a:ext cx="1581509" cy="1649298"/>
      </dsp:txXfrm>
    </dsp:sp>
    <dsp:sp modelId="{63B2633C-0DAC-4C92-A742-08D4EB824189}">
      <dsp:nvSpPr>
        <dsp:cNvPr id="0" name=""/>
        <dsp:cNvSpPr/>
      </dsp:nvSpPr>
      <dsp:spPr>
        <a:xfrm>
          <a:off x="1762385" y="616734"/>
          <a:ext cx="1581509" cy="7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67D5B-9E71-40EA-8C1E-4A9C8C1DCB21}">
      <dsp:nvSpPr>
        <dsp:cNvPr id="0" name=""/>
        <dsp:cNvSpPr/>
      </dsp:nvSpPr>
      <dsp:spPr>
        <a:xfrm>
          <a:off x="3386068" y="557727"/>
          <a:ext cx="80832" cy="151824"/>
        </a:xfrm>
        <a:prstGeom prst="chevron">
          <a:avLst>
            <a:gd name="adj" fmla="val 9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47A8F-BACE-44E5-A91C-99210F7C0177}">
      <dsp:nvSpPr>
        <dsp:cNvPr id="0" name=""/>
        <dsp:cNvSpPr/>
      </dsp:nvSpPr>
      <dsp:spPr>
        <a:xfrm>
          <a:off x="2214204" y="277834"/>
          <a:ext cx="677871" cy="67787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305" tIns="26305" rIns="26305" bIns="2630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</a:t>
          </a:r>
        </a:p>
      </dsp:txBody>
      <dsp:txXfrm>
        <a:off x="2313476" y="377106"/>
        <a:ext cx="479327" cy="479327"/>
      </dsp:txXfrm>
    </dsp:sp>
    <dsp:sp modelId="{BBCA9834-C84F-4400-AFD1-1742C22157DE}">
      <dsp:nvSpPr>
        <dsp:cNvPr id="0" name=""/>
        <dsp:cNvSpPr/>
      </dsp:nvSpPr>
      <dsp:spPr>
        <a:xfrm>
          <a:off x="1762385" y="1121306"/>
          <a:ext cx="158150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751" tIns="165100" rIns="12475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remove entries from /</a:t>
          </a:r>
          <a:r>
            <a:rPr lang="en-US" sz="1100" kern="1200" dirty="0" err="1"/>
            <a:t>etc</a:t>
          </a:r>
          <a:r>
            <a:rPr lang="en-US" sz="1100" kern="1200" dirty="0"/>
            <a:t>/</a:t>
          </a:r>
          <a:r>
            <a:rPr lang="en-US" sz="1100" kern="1200" dirty="0" err="1"/>
            <a:t>fstab</a:t>
          </a:r>
          <a:endParaRPr lang="en-US" sz="1100" kern="1200" dirty="0"/>
        </a:p>
      </dsp:txBody>
      <dsp:txXfrm>
        <a:off x="1762385" y="1437608"/>
        <a:ext cx="1581509" cy="1649298"/>
      </dsp:txXfrm>
    </dsp:sp>
    <dsp:sp modelId="{36A553EC-02C5-430B-8715-C098EE48AB03}">
      <dsp:nvSpPr>
        <dsp:cNvPr id="0" name=""/>
        <dsp:cNvSpPr/>
      </dsp:nvSpPr>
      <dsp:spPr>
        <a:xfrm>
          <a:off x="3519617" y="616734"/>
          <a:ext cx="1581509" cy="7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36142-D86E-4232-B01E-7AFE39EBA59B}">
      <dsp:nvSpPr>
        <dsp:cNvPr id="0" name=""/>
        <dsp:cNvSpPr/>
      </dsp:nvSpPr>
      <dsp:spPr>
        <a:xfrm>
          <a:off x="5143300" y="557727"/>
          <a:ext cx="80832" cy="151824"/>
        </a:xfrm>
        <a:prstGeom prst="chevron">
          <a:avLst>
            <a:gd name="adj" fmla="val 9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4D11B-3698-477D-99A7-2679B77D344B}">
      <dsp:nvSpPr>
        <dsp:cNvPr id="0" name=""/>
        <dsp:cNvSpPr/>
      </dsp:nvSpPr>
      <dsp:spPr>
        <a:xfrm>
          <a:off x="3971436" y="277834"/>
          <a:ext cx="677871" cy="67787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305" tIns="26305" rIns="26305" bIns="2630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</a:t>
          </a:r>
        </a:p>
      </dsp:txBody>
      <dsp:txXfrm>
        <a:off x="4070708" y="377106"/>
        <a:ext cx="479327" cy="479327"/>
      </dsp:txXfrm>
    </dsp:sp>
    <dsp:sp modelId="{117104F8-DCF5-4850-B887-070D1D5441E8}">
      <dsp:nvSpPr>
        <dsp:cNvPr id="0" name=""/>
        <dsp:cNvSpPr/>
      </dsp:nvSpPr>
      <dsp:spPr>
        <a:xfrm>
          <a:off x="3519617" y="1121306"/>
          <a:ext cx="158150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751" tIns="165100" rIns="12475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delete mount points</a:t>
          </a:r>
        </a:p>
      </dsp:txBody>
      <dsp:txXfrm>
        <a:off x="3519617" y="1437608"/>
        <a:ext cx="1581509" cy="1649298"/>
      </dsp:txXfrm>
    </dsp:sp>
    <dsp:sp modelId="{451D0E94-5BCE-41B9-BC68-88DB91679108}">
      <dsp:nvSpPr>
        <dsp:cNvPr id="0" name=""/>
        <dsp:cNvSpPr/>
      </dsp:nvSpPr>
      <dsp:spPr>
        <a:xfrm>
          <a:off x="5276850" y="616734"/>
          <a:ext cx="1581509" cy="7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DBBCC-4AAE-4B94-8E29-6B13D70567F5}">
      <dsp:nvSpPr>
        <dsp:cNvPr id="0" name=""/>
        <dsp:cNvSpPr/>
      </dsp:nvSpPr>
      <dsp:spPr>
        <a:xfrm>
          <a:off x="6900532" y="557727"/>
          <a:ext cx="80832" cy="151824"/>
        </a:xfrm>
        <a:prstGeom prst="chevron">
          <a:avLst>
            <a:gd name="adj" fmla="val 9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640BD-36B4-48C7-8AB2-15C9AC86A86C}">
      <dsp:nvSpPr>
        <dsp:cNvPr id="0" name=""/>
        <dsp:cNvSpPr/>
      </dsp:nvSpPr>
      <dsp:spPr>
        <a:xfrm>
          <a:off x="5728668" y="277834"/>
          <a:ext cx="677871" cy="67787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305" tIns="26305" rIns="26305" bIns="2630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4</a:t>
          </a:r>
        </a:p>
      </dsp:txBody>
      <dsp:txXfrm>
        <a:off x="5827940" y="377106"/>
        <a:ext cx="479327" cy="479327"/>
      </dsp:txXfrm>
    </dsp:sp>
    <dsp:sp modelId="{AEB0E7A1-0D0C-49B5-856B-C7F9FA797353}">
      <dsp:nvSpPr>
        <dsp:cNvPr id="0" name=""/>
        <dsp:cNvSpPr/>
      </dsp:nvSpPr>
      <dsp:spPr>
        <a:xfrm>
          <a:off x="5276850" y="1121306"/>
          <a:ext cx="158150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751" tIns="165100" rIns="12475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lvremove all logical volumes</a:t>
          </a:r>
        </a:p>
      </dsp:txBody>
      <dsp:txXfrm>
        <a:off x="5276850" y="1437608"/>
        <a:ext cx="1581509" cy="1649298"/>
      </dsp:txXfrm>
    </dsp:sp>
    <dsp:sp modelId="{60B80B33-7C88-43B2-9DC0-F7FB60E3C902}">
      <dsp:nvSpPr>
        <dsp:cNvPr id="0" name=""/>
        <dsp:cNvSpPr/>
      </dsp:nvSpPr>
      <dsp:spPr>
        <a:xfrm>
          <a:off x="7034082" y="616734"/>
          <a:ext cx="1581509" cy="7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55BA2-880D-4F14-8F81-30D94DEB5DFE}">
      <dsp:nvSpPr>
        <dsp:cNvPr id="0" name=""/>
        <dsp:cNvSpPr/>
      </dsp:nvSpPr>
      <dsp:spPr>
        <a:xfrm>
          <a:off x="8657764" y="557727"/>
          <a:ext cx="80832" cy="151824"/>
        </a:xfrm>
        <a:prstGeom prst="chevron">
          <a:avLst>
            <a:gd name="adj" fmla="val 9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EF883-D3C2-4BBA-8F58-42D19A38F5AF}">
      <dsp:nvSpPr>
        <dsp:cNvPr id="0" name=""/>
        <dsp:cNvSpPr/>
      </dsp:nvSpPr>
      <dsp:spPr>
        <a:xfrm>
          <a:off x="7485901" y="277834"/>
          <a:ext cx="677871" cy="67787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305" tIns="26305" rIns="26305" bIns="2630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5</a:t>
          </a:r>
        </a:p>
      </dsp:txBody>
      <dsp:txXfrm>
        <a:off x="7585173" y="377106"/>
        <a:ext cx="479327" cy="479327"/>
      </dsp:txXfrm>
    </dsp:sp>
    <dsp:sp modelId="{1DAF17ED-2805-4621-AFA5-5230E1542E13}">
      <dsp:nvSpPr>
        <dsp:cNvPr id="0" name=""/>
        <dsp:cNvSpPr/>
      </dsp:nvSpPr>
      <dsp:spPr>
        <a:xfrm>
          <a:off x="7034082" y="1121306"/>
          <a:ext cx="158150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751" tIns="165100" rIns="12475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vgremove all volume groups</a:t>
          </a:r>
        </a:p>
      </dsp:txBody>
      <dsp:txXfrm>
        <a:off x="7034082" y="1437608"/>
        <a:ext cx="1581509" cy="1649298"/>
      </dsp:txXfrm>
    </dsp:sp>
    <dsp:sp modelId="{B40FFE91-D2F1-4695-B1FA-68DD38A7FFD0}">
      <dsp:nvSpPr>
        <dsp:cNvPr id="0" name=""/>
        <dsp:cNvSpPr/>
      </dsp:nvSpPr>
      <dsp:spPr>
        <a:xfrm>
          <a:off x="8791314" y="616734"/>
          <a:ext cx="790754" cy="7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5F330-503D-4C39-983C-5233AD31FB88}">
      <dsp:nvSpPr>
        <dsp:cNvPr id="0" name=""/>
        <dsp:cNvSpPr/>
      </dsp:nvSpPr>
      <dsp:spPr>
        <a:xfrm>
          <a:off x="9243133" y="277834"/>
          <a:ext cx="677871" cy="67787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305" tIns="26305" rIns="26305" bIns="2630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6</a:t>
          </a:r>
        </a:p>
      </dsp:txBody>
      <dsp:txXfrm>
        <a:off x="9342405" y="377106"/>
        <a:ext cx="479327" cy="479327"/>
      </dsp:txXfrm>
    </dsp:sp>
    <dsp:sp modelId="{27D4E74A-9130-4097-83CB-03102FD4041C}">
      <dsp:nvSpPr>
        <dsp:cNvPr id="0" name=""/>
        <dsp:cNvSpPr/>
      </dsp:nvSpPr>
      <dsp:spPr>
        <a:xfrm>
          <a:off x="8791314" y="1121306"/>
          <a:ext cx="158150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751" tIns="165100" rIns="12475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pvremove all physical volumes</a:t>
          </a:r>
        </a:p>
      </dsp:txBody>
      <dsp:txXfrm>
        <a:off x="8791314" y="1437608"/>
        <a:ext cx="1581509" cy="1649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047A07-72EC-41BC-A55F-C264F639FB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chine&#10;&#10;Description generated with high confidence">
            <a:extLst>
              <a:ext uri="{FF2B5EF4-FFF2-40B4-BE49-F238E27FC236}">
                <a16:creationId xmlns:a16="http://schemas.microsoft.com/office/drawing/2014/main" id="{7482DCDA-2B14-4B6F-9930-508F780E9D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A10CB-80DF-40DD-B4E5-7F5D6CBB1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>
            <a:normAutofit/>
          </a:bodyPr>
          <a:lstStyle/>
          <a:p>
            <a:r>
              <a:rPr lang="en-US" dirty="0"/>
              <a:t>Linux Volume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63046-F974-41B7-8627-69BCC72CB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>
            <a:normAutofit/>
          </a:bodyPr>
          <a:lstStyle/>
          <a:p>
            <a:r>
              <a:rPr lang="en-US" dirty="0"/>
              <a:t>Handy, but not RAID</a:t>
            </a:r>
          </a:p>
        </p:txBody>
      </p:sp>
    </p:spTree>
    <p:extLst>
      <p:ext uri="{BB962C8B-B14F-4D97-AF65-F5344CB8AC3E}">
        <p14:creationId xmlns:p14="http://schemas.microsoft.com/office/powerpoint/2010/main" val="986727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0901-6FD4-47EE-8707-C58F53432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Undoing our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D342E-4CBC-4895-A3CF-56024AD71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umount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–a                          # unmount all disks</a:t>
            </a:r>
            <a:b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fstab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 edit /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fstab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remove</a:t>
            </a:r>
            <a:b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# entries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rm –rf /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logvol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# remove the mount point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lvremove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/dev/vol_group_1/logvol_1   # remove logical volume 1</a:t>
            </a:r>
            <a:b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lvremove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/dev/vol_group_1/logvol_2   # remove logical volume 2</a:t>
            </a:r>
            <a:b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lvremove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/dev/vol_group_1/logvol_1   # remove logical volume 3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vgremove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vol_group_1                 # remove the volume group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pvremove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/dev/sdb1 /dev/sdc1         # remove marked physicals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mount –a                             # remount everything</a:t>
            </a:r>
          </a:p>
        </p:txBody>
      </p:sp>
    </p:spTree>
    <p:extLst>
      <p:ext uri="{BB962C8B-B14F-4D97-AF65-F5344CB8AC3E}">
        <p14:creationId xmlns:p14="http://schemas.microsoft.com/office/powerpoint/2010/main" val="29845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73E37F-77D0-4E91-AD26-9F91C5F9E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9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22D2-D517-45EF-8138-1F3616EA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Step 1: </a:t>
            </a:r>
            <a:br>
              <a:rPr lang="en-US" sz="2800" dirty="0"/>
            </a:br>
            <a:r>
              <a:rPr lang="en-US" sz="2800" dirty="0"/>
              <a:t>Partition the disks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04DDA9-EC1D-4880-8E57-BCF5BA7B9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Physical Hard disks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Partitioned with partition type LVM (008E)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have single or multiple partitions</a:t>
            </a:r>
          </a:p>
        </p:txBody>
      </p:sp>
      <p:pic>
        <p:nvPicPr>
          <p:cNvPr id="9" name="Picture 8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8F07EFD5-CB97-420E-9264-C1506095D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722" y="3429000"/>
            <a:ext cx="2204357" cy="2125226"/>
          </a:xfrm>
          <a:prstGeom prst="rect">
            <a:avLst/>
          </a:prstGeom>
        </p:spPr>
      </p:pic>
      <p:pic>
        <p:nvPicPr>
          <p:cNvPr id="11" name="Picture 10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9623C552-2D10-4CB2-975D-DCCB4AFFA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500" y="3590404"/>
            <a:ext cx="2204357" cy="2125226"/>
          </a:xfrm>
          <a:prstGeom prst="rect">
            <a:avLst/>
          </a:prstGeom>
        </p:spPr>
      </p:pic>
      <p:pic>
        <p:nvPicPr>
          <p:cNvPr id="12" name="Picture 11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5048A18D-7DC8-4F3A-B2C0-2AF1A72F6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500" y="955633"/>
            <a:ext cx="2204357" cy="2125226"/>
          </a:xfrm>
          <a:prstGeom prst="rect">
            <a:avLst/>
          </a:prstGeom>
        </p:spPr>
      </p:pic>
      <p:pic>
        <p:nvPicPr>
          <p:cNvPr id="13" name="Picture 12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B71329EB-27AE-41D0-AF12-006891D27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723" y="992620"/>
            <a:ext cx="2204357" cy="212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0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DA46BA-D8CB-4D45-89FA-F5B46B4B3E37}"/>
              </a:ext>
            </a:extLst>
          </p:cNvPr>
          <p:cNvSpPr/>
          <p:nvPr/>
        </p:nvSpPr>
        <p:spPr>
          <a:xfrm>
            <a:off x="5221061" y="822281"/>
            <a:ext cx="2350257" cy="2254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322D2-D517-45EF-8138-1F3616EA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Step 2: </a:t>
            </a:r>
            <a:br>
              <a:rPr lang="en-US" sz="2800" dirty="0"/>
            </a:br>
            <a:r>
              <a:rPr lang="en-US" sz="2800" dirty="0"/>
              <a:t>Mark disks to participate in LVM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04DDA9-EC1D-4880-8E57-BCF5BA7B9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Mark each partition as a physical volume </a:t>
            </a:r>
            <a:r>
              <a:rPr lang="en-US" sz="2000" b="1" dirty="0"/>
              <a:t>(</a:t>
            </a:r>
            <a:r>
              <a:rPr lang="en-US" sz="2000" b="1" dirty="0" err="1"/>
              <a:t>pvcreate</a:t>
            </a:r>
            <a:r>
              <a:rPr lang="en-US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Allows the volume to participate in a volume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</a:t>
            </a:r>
            <a:r>
              <a:rPr lang="en-US" sz="2000" dirty="0" err="1"/>
              <a:t>pvdisplay</a:t>
            </a:r>
            <a:r>
              <a:rPr lang="en-US" sz="2000" dirty="0"/>
              <a:t> to display volume information</a:t>
            </a:r>
          </a:p>
          <a:p>
            <a:endParaRPr lang="en-US" sz="2000" dirty="0"/>
          </a:p>
        </p:txBody>
      </p:sp>
      <p:pic>
        <p:nvPicPr>
          <p:cNvPr id="12" name="Picture 11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5048A18D-7DC8-4F3A-B2C0-2AF1A72F6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961" y="914314"/>
            <a:ext cx="2204357" cy="2125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DD2CB-772D-49ED-839E-0A741AF6E13C}"/>
              </a:ext>
            </a:extLst>
          </p:cNvPr>
          <p:cNvSpPr txBox="1"/>
          <p:nvPr/>
        </p:nvSpPr>
        <p:spPr>
          <a:xfrm>
            <a:off x="7717218" y="1718571"/>
            <a:ext cx="505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pvcreate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/dev/sdb1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94E478-0C3F-43F6-8DF3-997872B51811}"/>
              </a:ext>
            </a:extLst>
          </p:cNvPr>
          <p:cNvSpPr/>
          <p:nvPr/>
        </p:nvSpPr>
        <p:spPr>
          <a:xfrm>
            <a:off x="5221061" y="3606803"/>
            <a:ext cx="2350257" cy="2254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3B06554F-C218-4F54-84A5-1A2FA01F0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961" y="3698836"/>
            <a:ext cx="2204357" cy="21252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84DF3AA-0D35-4EAA-A7A1-A8F69072126A}"/>
              </a:ext>
            </a:extLst>
          </p:cNvPr>
          <p:cNvSpPr txBox="1"/>
          <p:nvPr/>
        </p:nvSpPr>
        <p:spPr>
          <a:xfrm>
            <a:off x="7717218" y="4316649"/>
            <a:ext cx="505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pvcreate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/dev/sdc1</a:t>
            </a:r>
          </a:p>
        </p:txBody>
      </p:sp>
    </p:spTree>
    <p:extLst>
      <p:ext uri="{BB962C8B-B14F-4D97-AF65-F5344CB8AC3E}">
        <p14:creationId xmlns:p14="http://schemas.microsoft.com/office/powerpoint/2010/main" val="407570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FA2D94-ED41-41EA-9CF7-8AE191F62392}"/>
              </a:ext>
            </a:extLst>
          </p:cNvPr>
          <p:cNvSpPr/>
          <p:nvPr/>
        </p:nvSpPr>
        <p:spPr>
          <a:xfrm>
            <a:off x="6571497" y="1150414"/>
            <a:ext cx="3204178" cy="227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322D2-D517-45EF-8138-1F3616EA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Step 3: </a:t>
            </a:r>
            <a:br>
              <a:rPr lang="en-US" sz="2800" dirty="0"/>
            </a:br>
            <a:r>
              <a:rPr lang="en-US" sz="2800" dirty="0"/>
              <a:t>Create Volume Groups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04DDA9-EC1D-4880-8E57-BCF5BA7B9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 volume group (</a:t>
            </a:r>
            <a:r>
              <a:rPr lang="en-US" sz="2000" dirty="0" err="1"/>
              <a:t>vgcreate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can create multiple volume groups using the physical volumes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Remember</a:t>
            </a:r>
            <a:r>
              <a:rPr lang="en-US" sz="2000" dirty="0"/>
              <a:t> – a physical volume is a partition, not a hard drive</a:t>
            </a:r>
          </a:p>
        </p:txBody>
      </p:sp>
      <p:pic>
        <p:nvPicPr>
          <p:cNvPr id="12" name="Picture 11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5048A18D-7DC8-4F3A-B2C0-2AF1A72F6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497" y="1303774"/>
            <a:ext cx="2204357" cy="2125226"/>
          </a:xfrm>
          <a:prstGeom prst="rect">
            <a:avLst/>
          </a:prstGeom>
        </p:spPr>
      </p:pic>
      <p:pic>
        <p:nvPicPr>
          <p:cNvPr id="13" name="Picture 12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B71329EB-27AE-41D0-AF12-006891D27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318" y="1150414"/>
            <a:ext cx="2204357" cy="2125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321114-DAC4-469A-B286-7BAF9573E677}"/>
              </a:ext>
            </a:extLst>
          </p:cNvPr>
          <p:cNvSpPr txBox="1"/>
          <p:nvPr/>
        </p:nvSpPr>
        <p:spPr>
          <a:xfrm>
            <a:off x="5295900" y="4060893"/>
            <a:ext cx="619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vgcreate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vol_group_1 /dev/sdb1</a:t>
            </a:r>
          </a:p>
          <a:p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vgdisplay</a:t>
            </a:r>
            <a:endParaRPr lang="en-US" sz="20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vgextend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vol_group_1 /dev/sdc1</a:t>
            </a:r>
          </a:p>
          <a:p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vgdisplay</a:t>
            </a:r>
            <a:endParaRPr lang="en-US" sz="20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0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FA2D94-ED41-41EA-9CF7-8AE191F62392}"/>
              </a:ext>
            </a:extLst>
          </p:cNvPr>
          <p:cNvSpPr/>
          <p:nvPr/>
        </p:nvSpPr>
        <p:spPr>
          <a:xfrm>
            <a:off x="6571497" y="1150414"/>
            <a:ext cx="3204178" cy="227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322D2-D517-45EF-8138-1F3616EA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Step 4: </a:t>
            </a:r>
            <a:br>
              <a:rPr lang="en-US" sz="2800" dirty="0"/>
            </a:br>
            <a:r>
              <a:rPr lang="en-US" sz="2800" dirty="0"/>
              <a:t>Create Logical Volumes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04DDA9-EC1D-4880-8E57-BCF5BA7B9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359149" cy="36003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 logical volume (</a:t>
            </a:r>
            <a:r>
              <a:rPr lang="en-US" sz="2000" dirty="0" err="1"/>
              <a:t>lvcreate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can create multiple logical volumes up to the capacity of the volume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Remember</a:t>
            </a:r>
            <a:r>
              <a:rPr lang="en-US" sz="2000" dirty="0"/>
              <a:t> – there is no redundancy</a:t>
            </a:r>
          </a:p>
        </p:txBody>
      </p:sp>
      <p:pic>
        <p:nvPicPr>
          <p:cNvPr id="12" name="Picture 11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5048A18D-7DC8-4F3A-B2C0-2AF1A72F6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497" y="1303774"/>
            <a:ext cx="2204357" cy="2125226"/>
          </a:xfrm>
          <a:prstGeom prst="rect">
            <a:avLst/>
          </a:prstGeom>
        </p:spPr>
      </p:pic>
      <p:pic>
        <p:nvPicPr>
          <p:cNvPr id="13" name="Picture 12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B71329EB-27AE-41D0-AF12-006891D27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318" y="1150414"/>
            <a:ext cx="2204357" cy="2125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321114-DAC4-469A-B286-7BAF9573E677}"/>
              </a:ext>
            </a:extLst>
          </p:cNvPr>
          <p:cNvSpPr txBox="1"/>
          <p:nvPr/>
        </p:nvSpPr>
        <p:spPr>
          <a:xfrm>
            <a:off x="4343400" y="4060893"/>
            <a:ext cx="764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lvcreate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--name logvol_1 --size 5G vol_group_1</a:t>
            </a:r>
          </a:p>
          <a:p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lvdisplay</a:t>
            </a:r>
            <a:endParaRPr lang="en-US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lvcreate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--name logvol_2 --size 5G vol_group_1</a:t>
            </a:r>
          </a:p>
          <a:p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lvcreate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--name logvol_3 --size 5G vol_group_1</a:t>
            </a:r>
          </a:p>
          <a:p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lvcreate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--name logvol_4 --size 5G vol_group_1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CC4277E7-69E2-4889-A728-C8B22EC5C1AB}"/>
              </a:ext>
            </a:extLst>
          </p:cNvPr>
          <p:cNvSpPr/>
          <p:nvPr/>
        </p:nvSpPr>
        <p:spPr>
          <a:xfrm>
            <a:off x="6571497" y="1150414"/>
            <a:ext cx="1541929" cy="1110324"/>
          </a:xfrm>
          <a:prstGeom prst="parallelogram">
            <a:avLst/>
          </a:prstGeom>
          <a:solidFill>
            <a:schemeClr val="accent2">
              <a:alpha val="8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LV1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94F7B55E-BCC6-41C2-98FB-62726E4D2670}"/>
              </a:ext>
            </a:extLst>
          </p:cNvPr>
          <p:cNvSpPr/>
          <p:nvPr/>
        </p:nvSpPr>
        <p:spPr>
          <a:xfrm>
            <a:off x="8088237" y="1150414"/>
            <a:ext cx="1541929" cy="1110324"/>
          </a:xfrm>
          <a:prstGeom prst="parallelogram">
            <a:avLst/>
          </a:prstGeom>
          <a:solidFill>
            <a:schemeClr val="accent2">
              <a:alpha val="8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LV2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87EDB3C-808F-4246-8385-AA5A892DF834}"/>
              </a:ext>
            </a:extLst>
          </p:cNvPr>
          <p:cNvSpPr/>
          <p:nvPr/>
        </p:nvSpPr>
        <p:spPr>
          <a:xfrm>
            <a:off x="6605130" y="2270965"/>
            <a:ext cx="1541929" cy="1110324"/>
          </a:xfrm>
          <a:prstGeom prst="parallelogram">
            <a:avLst/>
          </a:prstGeom>
          <a:solidFill>
            <a:schemeClr val="accent2">
              <a:alpha val="8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LV3</a:t>
            </a:r>
          </a:p>
        </p:txBody>
      </p:sp>
    </p:spTree>
    <p:extLst>
      <p:ext uri="{BB962C8B-B14F-4D97-AF65-F5344CB8AC3E}">
        <p14:creationId xmlns:p14="http://schemas.microsoft.com/office/powerpoint/2010/main" val="76907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7141AD-1843-40AD-B254-2BD96A9F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newly created “devices”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9296D-8FA7-45C4-8D1E-8439E7A3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device names will be 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/dev/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volgroup_name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logicalvol_name</a:t>
            </a:r>
            <a:endParaRPr lang="en-US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/>
              <a:t>in our example 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/dev/vol_group_1/logvol_1</a:t>
            </a:r>
          </a:p>
          <a:p>
            <a:r>
              <a:rPr lang="en-US" sz="2400" dirty="0"/>
              <a:t>These are treated the same as /dev/</a:t>
            </a:r>
            <a:r>
              <a:rPr lang="en-US" sz="2400" dirty="0" err="1"/>
              <a:t>sd</a:t>
            </a:r>
            <a:r>
              <a:rPr lang="en-US" sz="2400" dirty="0"/>
              <a:t>* devices</a:t>
            </a:r>
          </a:p>
          <a:p>
            <a:pPr lvl="1"/>
            <a:r>
              <a:rPr lang="en-US" sz="2400" dirty="0"/>
              <a:t>referred to as device mapper devices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/dev/dm-0 </a:t>
            </a:r>
            <a:r>
              <a:rPr lang="en-US" sz="2400" dirty="0"/>
              <a:t>etc.</a:t>
            </a:r>
          </a:p>
          <a:p>
            <a:r>
              <a:rPr lang="en-US" sz="2400" u="sng" dirty="0"/>
              <a:t>We can format them and mount them as regular devices</a:t>
            </a:r>
          </a:p>
        </p:txBody>
      </p:sp>
    </p:spTree>
    <p:extLst>
      <p:ext uri="{BB962C8B-B14F-4D97-AF65-F5344CB8AC3E}">
        <p14:creationId xmlns:p14="http://schemas.microsoft.com/office/powerpoint/2010/main" val="404919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54347C-AE5D-4E53-A916-2E74347D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and mounting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80A83-F999-442C-8B29-87016DA0102F}"/>
              </a:ext>
            </a:extLst>
          </p:cNvPr>
          <p:cNvSpPr txBox="1"/>
          <p:nvPr/>
        </p:nvSpPr>
        <p:spPr>
          <a:xfrm>
            <a:off x="627529" y="2528047"/>
            <a:ext cx="110086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mkfs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-t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msdos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/dev/vol_group_1/logvol_1</a:t>
            </a:r>
          </a:p>
          <a:p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mkfs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-t ext4 /dev/vol_group_1/logvol_2</a:t>
            </a:r>
          </a:p>
          <a:p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mkfs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-t ext3 /dev/vol_group_1/logvol_3</a:t>
            </a:r>
          </a:p>
          <a:p>
            <a:endParaRPr lang="en-US" sz="20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logvol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</a:t>
            </a:r>
          </a:p>
          <a:p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logvol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</a:p>
          <a:p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logvol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/3</a:t>
            </a:r>
          </a:p>
          <a:p>
            <a:endParaRPr lang="en-US" sz="20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mount /dev/vol_group_1/logvol_1 /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logvol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</a:t>
            </a:r>
          </a:p>
          <a:p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mount /dev/vol_group_1/logvol_2 /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logvol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</a:p>
          <a:p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mount /dev/vol_group_1/logvol_3 /</a:t>
            </a:r>
            <a:r>
              <a:rPr lang="en-US" sz="20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logvol</a:t>
            </a:r>
            <a:r>
              <a:rPr lang="en-US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/3</a:t>
            </a:r>
          </a:p>
          <a:p>
            <a:endParaRPr lang="en-US" sz="2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27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F80D-7BBF-4D8C-A5AD-0B67EC0C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D479B-910A-4AD7-85C4-6E192B54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/dev/vol_group_1/logvol_1 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logvol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/1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msdos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defaults 0 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/dev/vol_group_1/logvol_2 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logvol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/2 ext4  defaults 0 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/dev/vol_group_1/logvol_3 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logvol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/3 ext3  defaults 0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5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CCEC-0D5D-4184-968F-8D872A44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Undoing our work (you can’t just </a:t>
            </a:r>
            <a:r>
              <a:rPr lang="en-US" dirty="0" err="1"/>
              <a:t>dd</a:t>
            </a:r>
            <a:r>
              <a:rPr lang="en-US" dirty="0"/>
              <a:t> it!)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EBE10C-99C9-4BE4-987E-F5212EE57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421386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4274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93</TotalTime>
  <Words>558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Quotable</vt:lpstr>
      <vt:lpstr>Linux Volume Management</vt:lpstr>
      <vt:lpstr>Step 1:  Partition the disks</vt:lpstr>
      <vt:lpstr>Step 2:  Mark disks to participate in LVM</vt:lpstr>
      <vt:lpstr>Step 3:  Create Volume Groups</vt:lpstr>
      <vt:lpstr>Step 4:  Create Logical Volumes</vt:lpstr>
      <vt:lpstr>Using the newly created “devices”</vt:lpstr>
      <vt:lpstr>Formatting and mounting</vt:lpstr>
      <vt:lpstr>Edit /etc/fstab</vt:lpstr>
      <vt:lpstr>Undoing our work (you can’t just dd it!)</vt:lpstr>
      <vt:lpstr>Undoing our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Volume Management</dc:title>
  <dc:creator>DAVE CUSHING</dc:creator>
  <cp:lastModifiedBy>DAVE CUSHING</cp:lastModifiedBy>
  <cp:revision>10</cp:revision>
  <dcterms:created xsi:type="dcterms:W3CDTF">2018-03-18T17:29:25Z</dcterms:created>
  <dcterms:modified xsi:type="dcterms:W3CDTF">2020-03-11T18:24:23Z</dcterms:modified>
</cp:coreProperties>
</file>