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76778-F044-487E-A830-B2EEAF4ED236}" v="4" dt="2018-11-20T15:15:4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USHING" userId="a608b819-4d30-427a-85e4-ac32e6258477" providerId="ADAL" clId="{8A7EB93A-5024-423C-AC08-C38E9E91A469}"/>
  </pc:docChgLst>
  <pc:docChgLst>
    <pc:chgData name="DAVE CUSHING" userId="a608b819-4d30-427a-85e4-ac32e6258477" providerId="ADAL" clId="{58576778-F044-487E-A830-B2EEAF4ED236}"/>
    <pc:docChg chg="custSel mod addSld delSld modSld">
      <pc:chgData name="DAVE CUSHING" userId="a608b819-4d30-427a-85e4-ac32e6258477" providerId="ADAL" clId="{58576778-F044-487E-A830-B2EEAF4ED236}" dt="2018-11-20T15:15:48.518" v="64" actId="962"/>
      <pc:docMkLst>
        <pc:docMk/>
      </pc:docMkLst>
      <pc:sldChg chg="addSp delSp modSp mod setBg delDesignElem">
        <pc:chgData name="DAVE CUSHING" userId="a608b819-4d30-427a-85e4-ac32e6258477" providerId="ADAL" clId="{58576778-F044-487E-A830-B2EEAF4ED236}" dt="2018-11-20T15:14:53.155" v="58" actId="20577"/>
        <pc:sldMkLst>
          <pc:docMk/>
          <pc:sldMk cId="1303067205" sldId="256"/>
        </pc:sldMkLst>
        <pc:spChg chg="mod">
          <ac:chgData name="DAVE CUSHING" userId="a608b819-4d30-427a-85e4-ac32e6258477" providerId="ADAL" clId="{58576778-F044-487E-A830-B2EEAF4ED236}" dt="2018-11-20T15:14:43.612" v="38" actId="20577"/>
          <ac:spMkLst>
            <pc:docMk/>
            <pc:sldMk cId="1303067205" sldId="256"/>
            <ac:spMk id="2" creationId="{AF535B63-FF5F-44C7-8C5A-39F7992A582C}"/>
          </ac:spMkLst>
        </pc:spChg>
        <pc:spChg chg="mod">
          <ac:chgData name="DAVE CUSHING" userId="a608b819-4d30-427a-85e4-ac32e6258477" providerId="ADAL" clId="{58576778-F044-487E-A830-B2EEAF4ED236}" dt="2018-11-20T15:14:53.155" v="58" actId="20577"/>
          <ac:spMkLst>
            <pc:docMk/>
            <pc:sldMk cId="1303067205" sldId="256"/>
            <ac:spMk id="3" creationId="{243B4485-BEB8-41AD-97B7-3AFB18D2A90C}"/>
          </ac:spMkLst>
        </pc:spChg>
        <pc:spChg chg="del">
          <ac:chgData name="DAVE CUSHING" userId="a608b819-4d30-427a-85e4-ac32e6258477" providerId="ADAL" clId="{58576778-F044-487E-A830-B2EEAF4ED236}" dt="2018-11-20T15:09:29.998" v="2"/>
          <ac:spMkLst>
            <pc:docMk/>
            <pc:sldMk cId="1303067205" sldId="256"/>
            <ac:spMk id="1029" creationId="{54047A07-72EC-41BC-A55F-C264F639FB20}"/>
          </ac:spMkLst>
        </pc:spChg>
        <pc:spChg chg="add">
          <ac:chgData name="DAVE CUSHING" userId="a608b819-4d30-427a-85e4-ac32e6258477" providerId="ADAL" clId="{58576778-F044-487E-A830-B2EEAF4ED236}" dt="2018-11-20T15:09:37.980" v="3" actId="26606"/>
          <ac:spMkLst>
            <pc:docMk/>
            <pc:sldMk cId="1303067205" sldId="256"/>
            <ac:spMk id="1030" creationId="{54047A07-72EC-41BC-A55F-C264F639FB20}"/>
          </ac:spMkLst>
        </pc:spChg>
      </pc:sldChg>
      <pc:sldChg chg="delSp modSp delDesignElem">
        <pc:chgData name="DAVE CUSHING" userId="a608b819-4d30-427a-85e4-ac32e6258477" providerId="ADAL" clId="{58576778-F044-487E-A830-B2EEAF4ED236}" dt="2018-11-20T15:12:31.645" v="29" actId="20577"/>
        <pc:sldMkLst>
          <pc:docMk/>
          <pc:sldMk cId="1650699117" sldId="257"/>
        </pc:sldMkLst>
        <pc:spChg chg="mod">
          <ac:chgData name="DAVE CUSHING" userId="a608b819-4d30-427a-85e4-ac32e6258477" providerId="ADAL" clId="{58576778-F044-487E-A830-B2EEAF4ED236}" dt="2018-11-20T15:12:21.107" v="28" actId="20577"/>
          <ac:spMkLst>
            <pc:docMk/>
            <pc:sldMk cId="1650699117" sldId="257"/>
            <ac:spMk id="2" creationId="{5A0BBF1B-FAC5-436A-B2FD-F03CDF39E79F}"/>
          </ac:spMkLst>
        </pc:spChg>
        <pc:spChg chg="mod">
          <ac:chgData name="DAVE CUSHING" userId="a608b819-4d30-427a-85e4-ac32e6258477" providerId="ADAL" clId="{58576778-F044-487E-A830-B2EEAF4ED236}" dt="2018-11-20T15:12:31.645" v="29" actId="20577"/>
          <ac:spMkLst>
            <pc:docMk/>
            <pc:sldMk cId="1650699117" sldId="257"/>
            <ac:spMk id="3" creationId="{12652D03-D28C-495D-B670-D246D9A2F15A}"/>
          </ac:spMkLst>
        </pc:spChg>
        <pc:spChg chg="del">
          <ac:chgData name="DAVE CUSHING" userId="a608b819-4d30-427a-85e4-ac32e6258477" providerId="ADAL" clId="{58576778-F044-487E-A830-B2EEAF4ED236}" dt="2018-11-20T15:09:29.998" v="2"/>
          <ac:spMkLst>
            <pc:docMk/>
            <pc:sldMk cId="1650699117" sldId="257"/>
            <ac:spMk id="12" creationId="{35C44DBB-AD7C-4682-B258-6367305D207B}"/>
          </ac:spMkLst>
        </pc:spChg>
        <pc:cxnChg chg="del">
          <ac:chgData name="DAVE CUSHING" userId="a608b819-4d30-427a-85e4-ac32e6258477" providerId="ADAL" clId="{58576778-F044-487E-A830-B2EEAF4ED236}" dt="2018-11-20T15:09:29.998" v="2"/>
          <ac:cxnSpMkLst>
            <pc:docMk/>
            <pc:sldMk cId="1650699117" sldId="257"/>
            <ac:cxnSpMk id="13" creationId="{A1CED323-FAF0-4E0B-8717-FC1F468A28FE}"/>
          </ac:cxnSpMkLst>
        </pc:cxnChg>
      </pc:sldChg>
      <pc:sldChg chg="addSp delSp modSp add">
        <pc:chgData name="DAVE CUSHING" userId="a608b819-4d30-427a-85e4-ac32e6258477" providerId="ADAL" clId="{58576778-F044-487E-A830-B2EEAF4ED236}" dt="2018-11-20T15:15:48.518" v="64" actId="962"/>
        <pc:sldMkLst>
          <pc:docMk/>
          <pc:sldMk cId="2138690405" sldId="263"/>
        </pc:sldMkLst>
        <pc:spChg chg="del">
          <ac:chgData name="DAVE CUSHING" userId="a608b819-4d30-427a-85e4-ac32e6258477" providerId="ADAL" clId="{58576778-F044-487E-A830-B2EEAF4ED236}" dt="2018-11-20T15:15:35.867" v="61"/>
          <ac:spMkLst>
            <pc:docMk/>
            <pc:sldMk cId="2138690405" sldId="263"/>
            <ac:spMk id="2" creationId="{A73EF2A2-D5A4-4A87-A508-6178F47FC059}"/>
          </ac:spMkLst>
        </pc:spChg>
        <pc:spChg chg="del">
          <ac:chgData name="DAVE CUSHING" userId="a608b819-4d30-427a-85e4-ac32e6258477" providerId="ADAL" clId="{58576778-F044-487E-A830-B2EEAF4ED236}" dt="2018-11-20T15:15:35.867" v="61"/>
          <ac:spMkLst>
            <pc:docMk/>
            <pc:sldMk cId="2138690405" sldId="263"/>
            <ac:spMk id="3" creationId="{2FE1270F-F9FB-467E-966F-AB1F8BE818C9}"/>
          </ac:spMkLst>
        </pc:spChg>
        <pc:picChg chg="add mod">
          <ac:chgData name="DAVE CUSHING" userId="a608b819-4d30-427a-85e4-ac32e6258477" providerId="ADAL" clId="{58576778-F044-487E-A830-B2EEAF4ED236}" dt="2018-11-20T15:15:48.518" v="64" actId="962"/>
          <ac:picMkLst>
            <pc:docMk/>
            <pc:sldMk cId="2138690405" sldId="263"/>
            <ac:picMk id="5" creationId="{8F422E2C-4531-404A-BE19-0DCC3A4C9ED9}"/>
          </ac:picMkLst>
        </pc:picChg>
      </pc:sldChg>
      <pc:sldChg chg="del">
        <pc:chgData name="DAVE CUSHING" userId="a608b819-4d30-427a-85e4-ac32e6258477" providerId="ADAL" clId="{58576778-F044-487E-A830-B2EEAF4ED236}" dt="2018-11-20T15:15:27.290" v="59" actId="2696"/>
        <pc:sldMkLst>
          <pc:docMk/>
          <pc:sldMk cId="290606800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9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4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2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83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tatic1.squarespace.com/static/5582bd0ee4b05b2c1b601f79/t/55a064dae4b082d0073d25ad/1434815846411/ServicesPageMainPhoto.jpg?format=1500w">
            <a:extLst>
              <a:ext uri="{FF2B5EF4-FFF2-40B4-BE49-F238E27FC236}">
                <a16:creationId xmlns:a16="http://schemas.microsoft.com/office/drawing/2014/main" id="{BDF3D0E2-AEAC-4E56-A6B5-B5F1DFE06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r="9813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35B63-FF5F-44C7-8C5A-39F7992A5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00" y="1449147"/>
            <a:ext cx="7929000" cy="3732453"/>
          </a:xfrm>
        </p:spPr>
        <p:txBody>
          <a:bodyPr>
            <a:normAutofit/>
          </a:bodyPr>
          <a:lstStyle/>
          <a:p>
            <a:r>
              <a:rPr lang="en-US" dirty="0"/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B4485-BEB8-41AD-97B7-3AFB18D2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0" y="5280847"/>
            <a:ext cx="7929000" cy="434974"/>
          </a:xfrm>
        </p:spPr>
        <p:txBody>
          <a:bodyPr>
            <a:normAutofit/>
          </a:bodyPr>
          <a:lstStyle/>
          <a:p>
            <a:r>
              <a:rPr lang="en-US" dirty="0"/>
              <a:t>Core 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13030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BF1B-FAC5-436A-B2FD-F03CDF39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296562"/>
            <a:ext cx="5862251" cy="1519881"/>
          </a:xfrm>
          <a:effectLst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init</a:t>
            </a:r>
            <a:r>
              <a:rPr lang="en-US" sz="3600" dirty="0">
                <a:solidFill>
                  <a:schemeClr val="tx1"/>
                </a:solidFill>
              </a:rPr>
              <a:t> vs. </a:t>
            </a:r>
            <a:r>
              <a:rPr lang="en-US" sz="3600" dirty="0" err="1">
                <a:solidFill>
                  <a:schemeClr val="tx1"/>
                </a:solidFill>
              </a:rPr>
              <a:t>systemd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D03-D28C-495D-B670-D246D9A2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46" y="2100649"/>
            <a:ext cx="7537622" cy="4349578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Traditional (older) Linux systems use the </a:t>
            </a:r>
            <a:r>
              <a:rPr lang="en-US" dirty="0" err="1"/>
              <a:t>init</a:t>
            </a:r>
            <a:r>
              <a:rPr lang="en-US" dirty="0"/>
              <a:t> process to control system processes</a:t>
            </a:r>
          </a:p>
          <a:p>
            <a:r>
              <a:rPr lang="en-US" dirty="0"/>
              <a:t>Since 2009, most Linux systems have moved to </a:t>
            </a:r>
            <a:r>
              <a:rPr lang="en-US" dirty="0" err="1"/>
              <a:t>systemd</a:t>
            </a:r>
            <a:endParaRPr lang="en-US" dirty="0"/>
          </a:p>
          <a:p>
            <a:r>
              <a:rPr lang="en-US" dirty="0"/>
              <a:t>Completely backwards compatible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Upstart and </a:t>
            </a:r>
            <a:r>
              <a:rPr lang="en-US" dirty="0" err="1"/>
              <a:t>systemd</a:t>
            </a:r>
            <a:r>
              <a:rPr lang="en-US" dirty="0"/>
              <a:t> are event-based replacements for the </a:t>
            </a:r>
            <a:r>
              <a:rPr lang="en-US" dirty="0" err="1"/>
              <a:t>init</a:t>
            </a:r>
            <a:r>
              <a:rPr lang="en-US" dirty="0"/>
              <a:t> daemon which handles the starting of tasks and services during boot, stopping them during shutdown, and supervising them while they are running</a:t>
            </a:r>
          </a:p>
        </p:txBody>
      </p:sp>
    </p:spTree>
    <p:extLst>
      <p:ext uri="{BB962C8B-B14F-4D97-AF65-F5344CB8AC3E}">
        <p14:creationId xmlns:p14="http://schemas.microsoft.com/office/powerpoint/2010/main" val="165069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85A9-EB5E-4695-9AB1-74C91376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C642-6774-4EF3-BC9E-6D6ED18A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addition to starting/stopping system services </a:t>
            </a:r>
            <a:r>
              <a:rPr lang="en-US" sz="2000" dirty="0" err="1"/>
              <a:t>systemd</a:t>
            </a:r>
            <a:r>
              <a:rPr lang="en-US" sz="2000" dirty="0"/>
              <a:t> also monitors those services</a:t>
            </a:r>
          </a:p>
          <a:p>
            <a:pPr lvl="1"/>
            <a:r>
              <a:rPr lang="en-US" sz="2000" dirty="0"/>
              <a:t>can restart, gather statistics and report on services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Uses “aggressive parallelization” to start services in parallel</a:t>
            </a:r>
          </a:p>
          <a:p>
            <a:pPr lvl="1"/>
            <a:r>
              <a:rPr lang="en-US" sz="2000" dirty="0"/>
              <a:t>quicker startup times for </a:t>
            </a:r>
            <a:r>
              <a:rPr lang="en-US" sz="2000" dirty="0" err="1"/>
              <a:t>linux</a:t>
            </a:r>
            <a:r>
              <a:rPr lang="en-US" sz="2000" dirty="0"/>
              <a:t> servers using </a:t>
            </a:r>
            <a:r>
              <a:rPr lang="en-US" sz="2000" dirty="0" err="1"/>
              <a:t>systemd</a:t>
            </a:r>
            <a:endParaRPr lang="en-US" sz="2000" dirty="0"/>
          </a:p>
          <a:p>
            <a:pPr lvl="1"/>
            <a:r>
              <a:rPr lang="en-US" sz="2000" dirty="0"/>
              <a:t>no </a:t>
            </a:r>
            <a:r>
              <a:rPr lang="en-US" sz="2000" dirty="0" err="1"/>
              <a:t>rc</a:t>
            </a:r>
            <a:r>
              <a:rPr lang="en-US" sz="2000" dirty="0"/>
              <a:t> scripts that execute in a particular order, </a:t>
            </a:r>
            <a:r>
              <a:rPr lang="en-US" sz="2000" dirty="0" err="1"/>
              <a:t>systemd</a:t>
            </a:r>
            <a:r>
              <a:rPr lang="en-US" sz="2000" dirty="0"/>
              <a:t> uses a simpler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71952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09CA-4079-4734-BE72-4BAEDBB8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75CE-F352-48D1-BD2F-1AB0C5279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Uses </a:t>
            </a:r>
            <a:r>
              <a:rPr lang="en-US" sz="2000" dirty="0" err="1"/>
              <a:t>cgroups</a:t>
            </a:r>
            <a:r>
              <a:rPr lang="en-US" sz="2000" dirty="0"/>
              <a:t> (control groups)</a:t>
            </a:r>
          </a:p>
          <a:p>
            <a:pPr lvl="1" fontAlgn="base"/>
            <a:r>
              <a:rPr lang="en-US" sz="2000" dirty="0"/>
              <a:t>Allows services to be arranged hierarchically</a:t>
            </a:r>
          </a:p>
          <a:p>
            <a:pPr lvl="1" fontAlgn="base"/>
            <a:r>
              <a:rPr lang="en-US" sz="2000" dirty="0"/>
              <a:t>Allows </a:t>
            </a:r>
            <a:r>
              <a:rPr lang="en-US" sz="2000" dirty="0" err="1"/>
              <a:t>systemd</a:t>
            </a:r>
            <a:r>
              <a:rPr lang="en-US" sz="2000" dirty="0"/>
              <a:t> to ‘learn’ about processes</a:t>
            </a:r>
            <a:br>
              <a:rPr lang="en-US" sz="2000" dirty="0"/>
            </a:br>
            <a:endParaRPr lang="en-US" sz="2000" dirty="0"/>
          </a:p>
          <a:p>
            <a:pPr fontAlgn="base"/>
            <a:r>
              <a:rPr lang="en-US" sz="2000" dirty="0"/>
              <a:t>Uses Socket Activation</a:t>
            </a:r>
          </a:p>
          <a:p>
            <a:pPr lvl="1" fontAlgn="base"/>
            <a:r>
              <a:rPr lang="en-US" sz="2000" dirty="0"/>
              <a:t>Understands the interdependence of services</a:t>
            </a:r>
          </a:p>
          <a:p>
            <a:pPr lvl="1" fontAlgn="base"/>
            <a:r>
              <a:rPr lang="en-US" sz="2000" dirty="0"/>
              <a:t>Makes sockets available early in the boot process</a:t>
            </a:r>
          </a:p>
        </p:txBody>
      </p:sp>
    </p:spTree>
    <p:extLst>
      <p:ext uri="{BB962C8B-B14F-4D97-AF65-F5344CB8AC3E}">
        <p14:creationId xmlns:p14="http://schemas.microsoft.com/office/powerpoint/2010/main" val="210504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1DC4-9515-41E8-A48B-3331C10D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 (historical)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A3C9-3CE9-44B7-BEA8-7FAA6D99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Ultimate parent process (</a:t>
            </a:r>
            <a:r>
              <a:rPr lang="en-US" sz="2000" dirty="0" err="1"/>
              <a:t>pid</a:t>
            </a:r>
            <a:r>
              <a:rPr lang="en-US" sz="2000" dirty="0"/>
              <a:t> 1)</a:t>
            </a:r>
          </a:p>
          <a:p>
            <a:r>
              <a:rPr lang="en-US" sz="2000" dirty="0"/>
              <a:t>If a process dies before all its spawned children processes exit, </a:t>
            </a:r>
            <a:r>
              <a:rPr lang="en-US" sz="2000" dirty="0" err="1"/>
              <a:t>init</a:t>
            </a:r>
            <a:r>
              <a:rPr lang="en-US" sz="2000" dirty="0"/>
              <a:t> will become the parent (these processes are referred to as 'zombies’)</a:t>
            </a:r>
          </a:p>
          <a:p>
            <a:r>
              <a:rPr lang="en-US" sz="2000" dirty="0" err="1"/>
              <a:t>systemd</a:t>
            </a:r>
            <a:r>
              <a:rPr lang="en-US" sz="2000" dirty="0"/>
              <a:t> is replacing the </a:t>
            </a:r>
            <a:r>
              <a:rPr lang="en-US" sz="2000" dirty="0" err="1"/>
              <a:t>init</a:t>
            </a:r>
            <a:r>
              <a:rPr lang="en-US" sz="2000" dirty="0"/>
              <a:t> process and it is only used for legacy services</a:t>
            </a:r>
          </a:p>
        </p:txBody>
      </p:sp>
    </p:spTree>
    <p:extLst>
      <p:ext uri="{BB962C8B-B14F-4D97-AF65-F5344CB8AC3E}">
        <p14:creationId xmlns:p14="http://schemas.microsoft.com/office/powerpoint/2010/main" val="8571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E9D3-DDA4-4CE3-B116-1653CD7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inittab</a:t>
            </a:r>
            <a:r>
              <a:rPr lang="en-US" dirty="0"/>
              <a:t> (historical)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C2A7-2054-43D7-A8EF-365B5D73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to be used by </a:t>
            </a:r>
            <a:r>
              <a:rPr lang="en-US" sz="2000" dirty="0" err="1"/>
              <a:t>sysVinit</a:t>
            </a:r>
            <a:r>
              <a:rPr lang="en-US" sz="2000" dirty="0"/>
              <a:t> and upstart</a:t>
            </a:r>
          </a:p>
          <a:p>
            <a:r>
              <a:rPr lang="en-US" sz="2000" dirty="0"/>
              <a:t>Not used on </a:t>
            </a:r>
            <a:r>
              <a:rPr lang="en-US" sz="2000" dirty="0" err="1"/>
              <a:t>systemd</a:t>
            </a:r>
            <a:r>
              <a:rPr lang="en-US" sz="2000" dirty="0"/>
              <a:t> based systems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(doesn’t exist on our systems)</a:t>
            </a:r>
          </a:p>
        </p:txBody>
      </p:sp>
    </p:spTree>
    <p:extLst>
      <p:ext uri="{BB962C8B-B14F-4D97-AF65-F5344CB8AC3E}">
        <p14:creationId xmlns:p14="http://schemas.microsoft.com/office/powerpoint/2010/main" val="2168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B65-3A16-4C4A-AF5B-BD2F634F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xinetd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A6C5-14CD-4188-88CA-4F5BCC2A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becoming the dinosaur of </a:t>
            </a:r>
            <a:r>
              <a:rPr lang="en-US" sz="2000" dirty="0" err="1"/>
              <a:t>linux</a:t>
            </a:r>
            <a:r>
              <a:rPr lang="en-US" sz="2000" dirty="0"/>
              <a:t> services</a:t>
            </a:r>
          </a:p>
          <a:p>
            <a:r>
              <a:rPr lang="en-US" sz="2000" dirty="0" err="1"/>
              <a:t>xinetd</a:t>
            </a:r>
            <a:r>
              <a:rPr lang="en-US" sz="2000" dirty="0"/>
              <a:t> is a 'super server' for other services (</a:t>
            </a:r>
            <a:r>
              <a:rPr lang="en-US" sz="2000" dirty="0" err="1"/>
              <a:t>tftp</a:t>
            </a:r>
            <a:r>
              <a:rPr lang="en-US" sz="2000" dirty="0"/>
              <a:t>, telnet, etc.)</a:t>
            </a:r>
          </a:p>
          <a:p>
            <a:r>
              <a:rPr lang="en-US" sz="2000" dirty="0"/>
              <a:t>conserves system resources since these processes are only called when needed</a:t>
            </a:r>
          </a:p>
          <a:p>
            <a:r>
              <a:rPr lang="en-US" sz="2000" dirty="0"/>
              <a:t>answers on the port for the service and starts the service when required</a:t>
            </a:r>
          </a:p>
        </p:txBody>
      </p:sp>
    </p:spTree>
    <p:extLst>
      <p:ext uri="{BB962C8B-B14F-4D97-AF65-F5344CB8AC3E}">
        <p14:creationId xmlns:p14="http://schemas.microsoft.com/office/powerpoint/2010/main" val="233395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F422E2C-4531-404A-BE19-0DCC3A4C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9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Trebuchet MS</vt:lpstr>
      <vt:lpstr>Wingdings 2</vt:lpstr>
      <vt:lpstr>Quotable</vt:lpstr>
      <vt:lpstr>Chapter 8</vt:lpstr>
      <vt:lpstr>init vs. systemd</vt:lpstr>
      <vt:lpstr>systemd</vt:lpstr>
      <vt:lpstr>systemd</vt:lpstr>
      <vt:lpstr>init (historical)</vt:lpstr>
      <vt:lpstr>/etc/inittab (historical)</vt:lpstr>
      <vt:lpstr>xinetd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DAVE CUSHING</dc:creator>
  <cp:lastModifiedBy>DAVE CUSHING</cp:lastModifiedBy>
  <cp:revision>1</cp:revision>
  <dcterms:created xsi:type="dcterms:W3CDTF">2018-11-20T15:09:37Z</dcterms:created>
  <dcterms:modified xsi:type="dcterms:W3CDTF">2018-11-20T15:15:54Z</dcterms:modified>
</cp:coreProperties>
</file>