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71" r:id="rId6"/>
    <p:sldId id="272" r:id="rId7"/>
    <p:sldId id="269" r:id="rId8"/>
    <p:sldId id="273" r:id="rId9"/>
    <p:sldId id="275" r:id="rId10"/>
    <p:sldId id="276" r:id="rId11"/>
    <p:sldId id="274" r:id="rId12"/>
    <p:sldId id="277" r:id="rId13"/>
    <p:sldId id="278" r:id="rId14"/>
    <p:sldId id="27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442" y="1449147"/>
            <a:ext cx="10035117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442" y="5280847"/>
            <a:ext cx="10035117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3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800600"/>
            <a:ext cx="1003511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5367338"/>
            <a:ext cx="1003511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01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46809" y="1338479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097" y="1495525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302" y="4700703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198512" y="1338479"/>
            <a:ext cx="4403088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756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5267" y="2286000"/>
            <a:ext cx="4895851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548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7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6978651" y="0"/>
            <a:ext cx="5213349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269067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3150" y="446089"/>
            <a:ext cx="6596501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997" y="2222287"/>
            <a:ext cx="10032004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9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2951396"/>
            <a:ext cx="10035116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151" y="5281201"/>
            <a:ext cx="10035116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3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995" y="2222288"/>
            <a:ext cx="4894297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7" y="2222288"/>
            <a:ext cx="489429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95" y="2174875"/>
            <a:ext cx="489429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996" y="2751138"/>
            <a:ext cx="491652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174875"/>
            <a:ext cx="489429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7" y="2751138"/>
            <a:ext cx="489429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1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3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995" y="727522"/>
            <a:ext cx="4668731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995" y="2344684"/>
            <a:ext cx="4668731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131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997" y="447188"/>
            <a:ext cx="10032004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97" y="2184401"/>
            <a:ext cx="1003200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396" y="6041362"/>
            <a:ext cx="838604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5230" y="6041362"/>
            <a:ext cx="132421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9445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55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onitor showing Java programming">
            <a:extLst>
              <a:ext uri="{FF2B5EF4-FFF2-40B4-BE49-F238E27FC236}">
                <a16:creationId xmlns:a16="http://schemas.microsoft.com/office/drawing/2014/main" id="{6F77EA73-9C18-4A10-AE1F-F50E1D3708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5" b="786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662DD6-4533-4C6B-9103-418077A84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dirty="0" err="1"/>
              <a:t>cron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7BD01-4C3E-43D2-B417-FC0D3E958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US" dirty="0"/>
              <a:t>Linux Task Scheduler</a:t>
            </a:r>
          </a:p>
        </p:txBody>
      </p:sp>
    </p:spTree>
    <p:extLst>
      <p:ext uri="{BB962C8B-B14F-4D97-AF65-F5344CB8AC3E}">
        <p14:creationId xmlns:p14="http://schemas.microsoft.com/office/powerpoint/2010/main" val="271765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CB1D-3833-47F2-9D15-105D9F0D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a new crontab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3B46-FE40-4B92-9C77-291108A8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38" y="2222287"/>
            <a:ext cx="11593585" cy="3636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CA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EDITOR=nano crontab –e</a:t>
            </a:r>
          </a:p>
          <a:p>
            <a:pPr marL="0" indent="0">
              <a:buNone/>
            </a:pP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| hour | </a:t>
            </a:r>
            <a:r>
              <a:rPr lang="en-US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mday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month | </a:t>
            </a:r>
            <a:r>
              <a:rPr lang="en-US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wday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command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00    00      *      *       7    ping 8.8.8.8 –c 5 &gt; /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google.ping.stat</a:t>
            </a: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Means:</a:t>
            </a:r>
          </a:p>
          <a:p>
            <a:pPr marL="0" indent="0">
              <a:buNone/>
            </a:pP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midnight on Sunday, ping Google DNS 5 times and store the output in /</a:t>
            </a:r>
            <a:r>
              <a:rPr lang="en-US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google.ping.stat</a:t>
            </a:r>
            <a:r>
              <a:rPr lang="en-US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234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CB1D-3833-47F2-9D15-105D9F0D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a new crontab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3B46-FE40-4B92-9C77-291108A8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38" y="2222287"/>
            <a:ext cx="11593585" cy="3636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CA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EDITOR=nano crontab –e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| hour | </a:t>
            </a:r>
            <a:r>
              <a:rPr lang="en-US" sz="20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mday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month | </a:t>
            </a:r>
            <a:r>
              <a:rPr lang="en-US" sz="20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wday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command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*/2     *      *      *       *    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nslookup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google.com &gt; /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google.dns</a:t>
            </a:r>
            <a:endParaRPr lang="en-US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Means: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 2 minutes, lookup google.com and redirect the output to /</a:t>
            </a:r>
            <a:r>
              <a:rPr lang="en-US" sz="20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google.dns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01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CA22-D72E-456E-B003-2D229381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500" y="447188"/>
            <a:ext cx="7928998" cy="970450"/>
          </a:xfrm>
          <a:effectLst/>
        </p:spPr>
        <p:txBody>
          <a:bodyPr>
            <a:normAutofit/>
          </a:bodyPr>
          <a:lstStyle/>
          <a:p>
            <a:r>
              <a:rPr lang="en-US" dirty="0" err="1"/>
              <a:t>cron</a:t>
            </a:r>
            <a:r>
              <a:rPr lang="en-US" dirty="0"/>
              <a:t>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6F18-8D5C-4002-B9A1-DCCA042E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8" y="2185989"/>
            <a:ext cx="10989578" cy="3786972"/>
          </a:xfrm>
          <a:effectLst/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 edit the crontab 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use the following line: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EDITOR=nano crontab –e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 list your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jobs: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crontab -l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 check to see if your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jobs ran: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“CRON” /var/log/syslog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909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FF4E-A6A1-4692-A88E-4EB0BACB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cron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83EA-03A1-477B-ABBD-B4B2ADB9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Allows you to schedule repetitive tasks.</a:t>
            </a:r>
          </a:p>
          <a:p>
            <a:r>
              <a:rPr lang="en-CA" dirty="0"/>
              <a:t>Schedule is stored in the ‘crontab’ (time table) located in /etc.</a:t>
            </a:r>
          </a:p>
          <a:p>
            <a:r>
              <a:rPr lang="en-CA" dirty="0"/>
              <a:t>You can schedule any executable command.</a:t>
            </a:r>
          </a:p>
          <a:p>
            <a:r>
              <a:rPr lang="en-CA" dirty="0"/>
              <a:t>Can be used by any user.</a:t>
            </a:r>
          </a:p>
          <a:p>
            <a:r>
              <a:rPr lang="en-CA" dirty="0"/>
              <a:t>Permissions still apply, so if you need to </a:t>
            </a:r>
            <a:r>
              <a:rPr lang="en-CA" dirty="0" err="1"/>
              <a:t>sudo</a:t>
            </a:r>
            <a:r>
              <a:rPr lang="en-CA" dirty="0"/>
              <a:t> a command to get it to work it should be scheduled by root.</a:t>
            </a:r>
          </a:p>
        </p:txBody>
      </p:sp>
    </p:spTree>
    <p:extLst>
      <p:ext uri="{BB962C8B-B14F-4D97-AF65-F5344CB8AC3E}">
        <p14:creationId xmlns:p14="http://schemas.microsoft.com/office/powerpoint/2010/main" val="223050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7984-CA44-4936-BDBF-48285192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cron</a:t>
            </a:r>
            <a:r>
              <a:rPr lang="en-CA" dirty="0"/>
              <a:t>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2160-9695-42FC-971F-96464C8E3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ls  -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-x 2 root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4096 Jan  8 09:58 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cron.d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-x 2 root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4096 Mar 20 06:13 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cron.daily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-x 2 root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4096 Jan  8 09:56 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cron.hourly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-x 2 root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4096 Jan  8 09:56 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cron.monthly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CA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-r--r-- 1 root </a:t>
            </a:r>
            <a:r>
              <a:rPr lang="en-CA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CA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722 Apr  5  2016 /</a:t>
            </a:r>
            <a:r>
              <a:rPr lang="en-CA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CA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/crontab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-x 2 root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4096 Feb  5 20:51 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cron.weekly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7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7B190DE-574E-451E-A7A1-E22F72BE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60DC2158-E599-4DFA-84C5-CDE274DF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B1FA1358-8BD7-4739-9697-89339E164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3E344A78-8DA0-4050-B1FD-14A52126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819DA2-73D6-4786-AE4A-E03FBF0B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cs typeface="+mj-cs"/>
              </a:rPr>
              <a:t>cron (task scheduler)</a:t>
            </a:r>
          </a:p>
        </p:txBody>
      </p:sp>
      <p:pic>
        <p:nvPicPr>
          <p:cNvPr id="1026" name="Picture 2" descr="Automate your Linux system tasks with cron | Enable Sysadmin">
            <a:extLst>
              <a:ext uri="{FF2B5EF4-FFF2-40B4-BE49-F238E27FC236}">
                <a16:creationId xmlns:a16="http://schemas.microsoft.com/office/drawing/2014/main" id="{7F8FE568-91AE-4BA7-949B-44CF872B1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6" y="317241"/>
            <a:ext cx="8376317" cy="3925575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34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1BBF-A9A0-4595-8EC5-999A4601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Crontab syntax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586735-9815-4BC2-BC57-F6573A887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248466"/>
              </p:ext>
            </p:extLst>
          </p:nvPr>
        </p:nvGraphicFramePr>
        <p:xfrm>
          <a:off x="1079500" y="2222500"/>
          <a:ext cx="10032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590">
                  <a:extLst>
                    <a:ext uri="{9D8B030D-6E8A-4147-A177-3AD203B41FA5}">
                      <a16:colId xmlns:a16="http://schemas.microsoft.com/office/drawing/2014/main" val="1888064309"/>
                    </a:ext>
                  </a:extLst>
                </a:gridCol>
                <a:gridCol w="4941076">
                  <a:extLst>
                    <a:ext uri="{9D8B030D-6E8A-4147-A177-3AD203B41FA5}">
                      <a16:colId xmlns:a16="http://schemas.microsoft.com/office/drawing/2014/main" val="2917533095"/>
                    </a:ext>
                  </a:extLst>
                </a:gridCol>
                <a:gridCol w="3344333">
                  <a:extLst>
                    <a:ext uri="{9D8B030D-6E8A-4147-A177-3AD203B41FA5}">
                      <a16:colId xmlns:a16="http://schemas.microsoft.com/office/drawing/2014/main" val="3912058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Equivalent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6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@yearly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Run once a year at midnight January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 0 1 1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6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@monthly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Run once a month at midnight on the first day of the month.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 0 1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@weekly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Run at midnight on Sunday morning.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 0 * *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@daily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Run once a day at midnight.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 0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9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@hourly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Run once an hour on the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 *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2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@reboot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Run at </a:t>
                      </a:r>
                      <a:r>
                        <a:rPr lang="en-CA" dirty="0" err="1"/>
                        <a:t>startup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1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08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A8D3-FB53-4625-B4BC-8FEF78B8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Listing crontab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5742-993D-4A60-84FD-B52716BF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crontab –l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 crontab for root</a:t>
            </a:r>
          </a:p>
        </p:txBody>
      </p:sp>
    </p:spTree>
    <p:extLst>
      <p:ext uri="{BB962C8B-B14F-4D97-AF65-F5344CB8AC3E}">
        <p14:creationId xmlns:p14="http://schemas.microsoft.com/office/powerpoint/2010/main" val="250926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845B-4454-431D-9B95-5F4BFD6A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Nano Handy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5F7CD-E946-475B-989B-63512D18A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CTRL-O – Write the file</a:t>
            </a:r>
          </a:p>
          <a:p>
            <a:pPr marL="0" indent="0">
              <a:buNone/>
            </a:pPr>
            <a:r>
              <a:rPr lang="en-CA" dirty="0"/>
              <a:t>CTRL-X – Exit</a:t>
            </a:r>
          </a:p>
          <a:p>
            <a:pPr marL="0" indent="0">
              <a:buNone/>
            </a:pPr>
            <a:r>
              <a:rPr lang="en-CA" dirty="0"/>
              <a:t>CTRL-W – </a:t>
            </a:r>
            <a:r>
              <a:rPr lang="en-CA" dirty="0" err="1"/>
              <a:t>Whereis</a:t>
            </a:r>
            <a:r>
              <a:rPr lang="en-CA" dirty="0"/>
              <a:t> (search for a text string)</a:t>
            </a:r>
          </a:p>
          <a:p>
            <a:pPr marL="0" indent="0">
              <a:buNone/>
            </a:pPr>
            <a:r>
              <a:rPr lang="en-CA" dirty="0"/>
              <a:t>CTRL-K – Delete line</a:t>
            </a:r>
          </a:p>
          <a:p>
            <a:pPr marL="0" indent="0">
              <a:buNone/>
            </a:pPr>
            <a:r>
              <a:rPr lang="en-CA" dirty="0"/>
              <a:t>CTRL-U – Undelete</a:t>
            </a:r>
          </a:p>
          <a:p>
            <a:pPr marL="0" indent="0">
              <a:buNone/>
            </a:pPr>
            <a:r>
              <a:rPr lang="en-CA" dirty="0"/>
              <a:t>CTRL-G – Get Help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40208-6E81-4380-9FD3-7441C281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11" y="1912763"/>
            <a:ext cx="10076190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2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CB1D-3833-47F2-9D15-105D9F0D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a new crontab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3B46-FE40-4B92-9C77-291108A8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38" y="2222287"/>
            <a:ext cx="11593585" cy="3636510"/>
          </a:xfrm>
        </p:spPr>
        <p:txBody>
          <a:bodyPr/>
          <a:lstStyle/>
          <a:p>
            <a:pPr marL="0" indent="0">
              <a:buNone/>
            </a:pPr>
            <a:r>
              <a:rPr lang="en-CA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CA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EDITOR=nano crontab –e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| hour | </a:t>
            </a:r>
            <a:r>
              <a:rPr lang="en-US" sz="20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mday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month | </a:t>
            </a:r>
            <a:r>
              <a:rPr lang="en-US" sz="20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wday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command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    16     *       *      *     echo ‘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runs’ &gt; /var/log/syslog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Means: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exactly 16:00 of any day of the month, of any month, on any weekday, execute the echo command.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0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job becomes active as soon as the file is saved.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file won’t save, you likely made a syntax error somewhere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08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CB1D-3833-47F2-9D15-105D9F0D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a new crontab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3B46-FE40-4B92-9C77-291108A8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38" y="2222287"/>
            <a:ext cx="11593585" cy="3636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CA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EDITOR=nano crontab –e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| hour | </a:t>
            </a:r>
            <a:r>
              <a:rPr lang="en-US" sz="20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mday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month | </a:t>
            </a:r>
            <a:r>
              <a:rPr lang="en-US" sz="20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wday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command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5,15   2-6   1,15    8-10     *    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restart 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xinetd</a:t>
            </a:r>
            <a:endParaRPr lang="en-US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Means: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5 minutes and 15 minutes after 2:00 – 6:00, on the 1</a:t>
            </a:r>
            <a:r>
              <a:rPr lang="en-US" sz="2000" baseline="30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15</a:t>
            </a:r>
            <a:r>
              <a:rPr lang="en-US" sz="2000" baseline="30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 of the month, of the months Aug - Oct, on any weekday, restart </a:t>
            </a:r>
            <a:r>
              <a:rPr lang="en-US" sz="20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xinetd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3:05 on August 15</a:t>
            </a:r>
            <a:r>
              <a:rPr lang="en-US" sz="2000" baseline="30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6:15 on May 10</a:t>
            </a:r>
            <a:r>
              <a:rPr lang="en-US" sz="2000" baseline="30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4:45 on September 1</a:t>
            </a:r>
            <a:r>
              <a:rPr lang="en-US" sz="2000" baseline="30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7891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4F702E760CD847ACD611E97D319F9E" ma:contentTypeVersion="33" ma:contentTypeDescription="Create a new document." ma:contentTypeScope="" ma:versionID="3654fa1e03f52cd353c12425a14a6ce7">
  <xsd:schema xmlns:xsd="http://www.w3.org/2001/XMLSchema" xmlns:xs="http://www.w3.org/2001/XMLSchema" xmlns:p="http://schemas.microsoft.com/office/2006/metadata/properties" xmlns:ns3="0593f602-5ecf-4f97-b627-6d6bc45f91f9" xmlns:ns4="c4bae1de-371b-4b60-a73f-948f47e682f5" targetNamespace="http://schemas.microsoft.com/office/2006/metadata/properties" ma:root="true" ma:fieldsID="f1856a054545f0e693bfc88fb36c56ea" ns3:_="" ns4:_="">
    <xsd:import namespace="0593f602-5ecf-4f97-b627-6d6bc45f91f9"/>
    <xsd:import namespace="c4bae1de-371b-4b60-a73f-948f47e682f5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TeamsChannelId" minOccurs="0"/>
                <xsd:element ref="ns3:Math_Settings" minOccurs="0"/>
                <xsd:element ref="ns3:Distribution_Groups" minOccurs="0"/>
                <xsd:element ref="ns3:LMS_Mappings" minOccurs="0"/>
                <xsd:element ref="ns3:IsNotebookLocked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3f602-5ecf-4f97-b627-6d6bc45f91f9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2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chers" ma:index="1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2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3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31" nillable="true" ma:displayName="Location" ma:internalName="MediaServiceLocation" ma:readOnly="true">
      <xsd:simpleType>
        <xsd:restriction base="dms:Text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eamsChannelId" ma:index="34" nillable="true" ma:displayName="Teams Channel Id" ma:internalName="TeamsChannelId">
      <xsd:simpleType>
        <xsd:restriction base="dms:Text"/>
      </xsd:simpleType>
    </xsd:element>
    <xsd:element name="Math_Settings" ma:index="35" nillable="true" ma:displayName="Math Settings" ma:internalName="Math_Settings">
      <xsd:simpleType>
        <xsd:restriction base="dms:Text"/>
      </xsd:simpleType>
    </xsd:element>
    <xsd:element name="Distribution_Groups" ma:index="36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7" nillable="true" ma:displayName="LMS Mappings" ma:internalName="LMS_Mappings">
      <xsd:simpleType>
        <xsd:restriction base="dms:Note">
          <xsd:maxLength value="255"/>
        </xsd:restriction>
      </xsd:simpleType>
    </xsd:element>
    <xsd:element name="IsNotebookLocked" ma:index="38" nillable="true" ma:displayName="Is Notebook Locked" ma:internalName="IsNotebookLocked">
      <xsd:simpleType>
        <xsd:restriction base="dms:Boolean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bae1de-371b-4b60-a73f-948f47e682f5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5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0593f602-5ecf-4f97-b627-6d6bc45f91f9" xsi:nil="true"/>
    <Students xmlns="0593f602-5ecf-4f97-b627-6d6bc45f91f9">
      <UserInfo>
        <DisplayName/>
        <AccountId xsi:nil="true"/>
        <AccountType/>
      </UserInfo>
    </Students>
    <Is_Collaboration_Space_Locked xmlns="0593f602-5ecf-4f97-b627-6d6bc45f91f9" xsi:nil="true"/>
    <Invited_Students xmlns="0593f602-5ecf-4f97-b627-6d6bc45f91f9" xsi:nil="true"/>
    <CultureName xmlns="0593f602-5ecf-4f97-b627-6d6bc45f91f9" xsi:nil="true"/>
    <Student_Groups xmlns="0593f602-5ecf-4f97-b627-6d6bc45f91f9">
      <UserInfo>
        <DisplayName/>
        <AccountId xsi:nil="true"/>
        <AccountType/>
      </UserInfo>
    </Student_Groups>
    <Distribution_Groups xmlns="0593f602-5ecf-4f97-b627-6d6bc45f91f9" xsi:nil="true"/>
    <Self_Registration_Enabled xmlns="0593f602-5ecf-4f97-b627-6d6bc45f91f9" xsi:nil="true"/>
    <Has_Teacher_Only_SectionGroup xmlns="0593f602-5ecf-4f97-b627-6d6bc45f91f9" xsi:nil="true"/>
    <Math_Settings xmlns="0593f602-5ecf-4f97-b627-6d6bc45f91f9" xsi:nil="true"/>
    <AppVersion xmlns="0593f602-5ecf-4f97-b627-6d6bc45f91f9" xsi:nil="true"/>
    <TeamsChannelId xmlns="0593f602-5ecf-4f97-b627-6d6bc45f91f9" xsi:nil="true"/>
    <NotebookType xmlns="0593f602-5ecf-4f97-b627-6d6bc45f91f9" xsi:nil="true"/>
    <FolderType xmlns="0593f602-5ecf-4f97-b627-6d6bc45f91f9" xsi:nil="true"/>
    <Templates xmlns="0593f602-5ecf-4f97-b627-6d6bc45f91f9" xsi:nil="true"/>
    <Invited_Teachers xmlns="0593f602-5ecf-4f97-b627-6d6bc45f91f9" xsi:nil="true"/>
    <LMS_Mappings xmlns="0593f602-5ecf-4f97-b627-6d6bc45f91f9" xsi:nil="true"/>
    <IsNotebookLocked xmlns="0593f602-5ecf-4f97-b627-6d6bc45f91f9" xsi:nil="true"/>
    <Owner xmlns="0593f602-5ecf-4f97-b627-6d6bc45f91f9">
      <UserInfo>
        <DisplayName/>
        <AccountId xsi:nil="true"/>
        <AccountType/>
      </UserInfo>
    </Owner>
    <Teachers xmlns="0593f602-5ecf-4f97-b627-6d6bc45f91f9">
      <UserInfo>
        <DisplayName/>
        <AccountId xsi:nil="true"/>
        <AccountType/>
      </UserInfo>
    </Teachers>
  </documentManagement>
</p:properties>
</file>

<file path=customXml/itemProps1.xml><?xml version="1.0" encoding="utf-8"?>
<ds:datastoreItem xmlns:ds="http://schemas.openxmlformats.org/officeDocument/2006/customXml" ds:itemID="{044AF99B-3F57-459B-922B-A2EA4AEA0A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DEAA82-A436-48EB-8D0D-13FF3DB636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93f602-5ecf-4f97-b627-6d6bc45f91f9"/>
    <ds:schemaRef ds:uri="c4bae1de-371b-4b60-a73f-948f47e682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572B04-83AF-465B-BD98-4B2E8BDF6B72}">
  <ds:schemaRefs>
    <ds:schemaRef ds:uri="http://schemas.microsoft.com/office/2006/metadata/properties"/>
    <ds:schemaRef ds:uri="http://schemas.microsoft.com/office/infopath/2007/PartnerControls"/>
    <ds:schemaRef ds:uri="0593f602-5ecf-4f97-b627-6d6bc45f91f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662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Quotable</vt:lpstr>
      <vt:lpstr>cron</vt:lpstr>
      <vt:lpstr>cron</vt:lpstr>
      <vt:lpstr>cron directories</vt:lpstr>
      <vt:lpstr>cron (task scheduler)</vt:lpstr>
      <vt:lpstr>Crontab syntax</vt:lpstr>
      <vt:lpstr>Listing crontab entries</vt:lpstr>
      <vt:lpstr>Nano Handy Keys</vt:lpstr>
      <vt:lpstr>Adding a new crontab entry</vt:lpstr>
      <vt:lpstr>Adding a new crontab entry</vt:lpstr>
      <vt:lpstr>Adding a new crontab entry</vt:lpstr>
      <vt:lpstr>Adding a new crontab entry</vt:lpstr>
      <vt:lpstr>cron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cron</dc:title>
  <dc:creator>DAVE CUSHING</dc:creator>
  <cp:lastModifiedBy>DAVE CUSHING</cp:lastModifiedBy>
  <cp:revision>11</cp:revision>
  <dcterms:created xsi:type="dcterms:W3CDTF">2020-03-31T11:55:05Z</dcterms:created>
  <dcterms:modified xsi:type="dcterms:W3CDTF">2020-04-01T18:31:05Z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0x010100444F702E760CD847ACD611E97D319F9E</vt:lpwstr>
  </property>
</Properties>
</file>