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D06E5-B8E9-4B17-A23D-4DC1C23C2BD0}" v="21" dt="2019-01-02T14:18:1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USHING" userId="a608b819-4d30-427a-85e4-ac32e6258477" providerId="ADAL" clId="{7707D55E-3FDB-4CE9-AA64-AF1C95FB28A7}"/>
  </pc:docChgLst>
  <pc:docChgLst>
    <pc:chgData name="DAVE CUSHING" userId="a608b819-4d30-427a-85e4-ac32e6258477" providerId="ADAL" clId="{596D06E5-B8E9-4B17-A23D-4DC1C23C2BD0}"/>
    <pc:docChg chg="undo custSel mod addSld delSld modSld">
      <pc:chgData name="DAVE CUSHING" userId="a608b819-4d30-427a-85e4-ac32e6258477" providerId="ADAL" clId="{596D06E5-B8E9-4B17-A23D-4DC1C23C2BD0}" dt="2019-01-02T14:18:22.778" v="67" actId="26606"/>
      <pc:docMkLst>
        <pc:docMk/>
      </pc:docMkLst>
      <pc:sldChg chg="addSp delSp modSp mod setBg setClrOvrMap delDesignElem">
        <pc:chgData name="DAVE CUSHING" userId="a608b819-4d30-427a-85e4-ac32e6258477" providerId="ADAL" clId="{596D06E5-B8E9-4B17-A23D-4DC1C23C2BD0}" dt="2019-01-02T14:18:22.778" v="67" actId="26606"/>
        <pc:sldMkLst>
          <pc:docMk/>
          <pc:sldMk cId="2717651626" sldId="256"/>
        </pc:sldMkLst>
        <pc:spChg chg="mod">
          <ac:chgData name="DAVE CUSHING" userId="a608b819-4d30-427a-85e4-ac32e6258477" providerId="ADAL" clId="{596D06E5-B8E9-4B17-A23D-4DC1C23C2BD0}" dt="2019-01-02T14:18:22.778" v="67" actId="26606"/>
          <ac:spMkLst>
            <pc:docMk/>
            <pc:sldMk cId="2717651626" sldId="256"/>
            <ac:spMk id="2" creationId="{52662DD6-4533-4C6B-9103-418077A84E77}"/>
          </ac:spMkLst>
        </pc:spChg>
        <pc:spChg chg="mod">
          <ac:chgData name="DAVE CUSHING" userId="a608b819-4d30-427a-85e4-ac32e6258477" providerId="ADAL" clId="{596D06E5-B8E9-4B17-A23D-4DC1C23C2BD0}" dt="2019-01-02T14:18:22.778" v="67" actId="26606"/>
          <ac:spMkLst>
            <pc:docMk/>
            <pc:sldMk cId="2717651626" sldId="256"/>
            <ac:spMk id="3" creationId="{0C47BD01-4C3E-43D2-B417-FC0D3E9584A6}"/>
          </ac:spMkLst>
        </pc:spChg>
        <pc:spChg chg="add del">
          <ac:chgData name="DAVE CUSHING" userId="a608b819-4d30-427a-85e4-ac32e6258477" providerId="ADAL" clId="{596D06E5-B8E9-4B17-A23D-4DC1C23C2BD0}" dt="2019-01-02T14:18:22.778" v="67" actId="26606"/>
          <ac:spMkLst>
            <pc:docMk/>
            <pc:sldMk cId="2717651626" sldId="256"/>
            <ac:spMk id="8" creationId="{597EA66B-2AAB-42B0-9F9D-38920D8D82D7}"/>
          </ac:spMkLst>
        </pc:spChg>
        <pc:spChg chg="add del">
          <ac:chgData name="DAVE CUSHING" userId="a608b819-4d30-427a-85e4-ac32e6258477" providerId="ADAL" clId="{596D06E5-B8E9-4B17-A23D-4DC1C23C2BD0}" dt="2019-01-02T14:18:22.778" v="67" actId="26606"/>
          <ac:spMkLst>
            <pc:docMk/>
            <pc:sldMk cId="2717651626" sldId="256"/>
            <ac:spMk id="10" creationId="{D360EBE3-31BB-422F-AA87-FA3873DAE4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717651626" sldId="256"/>
            <ac:spMk id="19" creationId="{3D15A6F9-32E7-4EA5-A1BE-A2636DA69F42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717651626" sldId="256"/>
            <ac:spMk id="21" creationId="{1B9047A0-D508-41B4-9987-A03A1C314035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717651626" sldId="256"/>
            <ac:spMk id="23" creationId="{B679C71C-F606-4D18-A66B-277C1FD5C770}"/>
          </ac:spMkLst>
        </pc:spChg>
        <pc:spChg chg="add">
          <ac:chgData name="DAVE CUSHING" userId="a608b819-4d30-427a-85e4-ac32e6258477" providerId="ADAL" clId="{596D06E5-B8E9-4B17-A23D-4DC1C23C2BD0}" dt="2019-01-02T14:18:22.778" v="67" actId="26606"/>
          <ac:spMkLst>
            <pc:docMk/>
            <pc:sldMk cId="2717651626" sldId="256"/>
            <ac:spMk id="71" creationId="{54047A07-72EC-41BC-A55F-C264F639FB20}"/>
          </ac:spMkLst>
        </pc:spChg>
        <pc:picChg chg="add mod ord">
          <ac:chgData name="DAVE CUSHING" userId="a608b819-4d30-427a-85e4-ac32e6258477" providerId="ADAL" clId="{596D06E5-B8E9-4B17-A23D-4DC1C23C2BD0}" dt="2019-01-02T14:18:22.778" v="67" actId="26606"/>
          <ac:picMkLst>
            <pc:docMk/>
            <pc:sldMk cId="2717651626" sldId="256"/>
            <ac:picMk id="1026" creationId="{6F77EA73-9C18-4A10-AE1F-F50E1D370847}"/>
          </ac:picMkLst>
        </pc:picChg>
        <pc:picChg chg="add del mod">
          <ac:chgData name="DAVE CUSHING" userId="a608b819-4d30-427a-85e4-ac32e6258477" providerId="ADAL" clId="{596D06E5-B8E9-4B17-A23D-4DC1C23C2BD0}" dt="2019-01-01T20:56:37.898" v="36" actId="478"/>
          <ac:picMkLst>
            <pc:docMk/>
            <pc:sldMk cId="2717651626" sldId="256"/>
            <ac:picMk id="1026" creationId="{AC5BD8BA-4FB8-447D-8B7B-FC84385C40DE}"/>
          </ac:picMkLst>
        </pc:picChg>
      </pc:sldChg>
      <pc:sldChg chg="delSp modSp delDesignElem">
        <pc:chgData name="DAVE CUSHING" userId="a608b819-4d30-427a-85e4-ac32e6258477" providerId="ADAL" clId="{596D06E5-B8E9-4B17-A23D-4DC1C23C2BD0}" dt="2019-01-01T20:57:41.183" v="42" actId="20577"/>
        <pc:sldMkLst>
          <pc:docMk/>
          <pc:sldMk cId="2871682684" sldId="257"/>
        </pc:sldMkLst>
        <pc:spChg chg="mod">
          <ac:chgData name="DAVE CUSHING" userId="a608b819-4d30-427a-85e4-ac32e6258477" providerId="ADAL" clId="{596D06E5-B8E9-4B17-A23D-4DC1C23C2BD0}" dt="2019-01-01T20:57:41.183" v="42" actId="20577"/>
          <ac:spMkLst>
            <pc:docMk/>
            <pc:sldMk cId="2871682684" sldId="257"/>
            <ac:spMk id="3" creationId="{F98088D5-94CF-4CEF-8048-25828778DF09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71682684" sldId="257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71682684" sldId="257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71682684" sldId="257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71682684" sldId="257"/>
            <ac:spMk id="14" creationId="{6A681326-1C9D-44A3-A627-3871BDAE4127}"/>
          </ac:spMkLst>
        </pc:spChg>
      </pc:sldChg>
      <pc:sldChg chg="addSp delSp modSp mod setBg delDesignElem">
        <pc:chgData name="DAVE CUSHING" userId="a608b819-4d30-427a-85e4-ac32e6258477" providerId="ADAL" clId="{596D06E5-B8E9-4B17-A23D-4DC1C23C2BD0}" dt="2019-01-01T21:01:31.686" v="60" actId="14100"/>
        <pc:sldMkLst>
          <pc:docMk/>
          <pc:sldMk cId="1434441645" sldId="259"/>
        </pc:sldMkLst>
        <pc:spChg chg="mod">
          <ac:chgData name="DAVE CUSHING" userId="a608b819-4d30-427a-85e4-ac32e6258477" providerId="ADAL" clId="{596D06E5-B8E9-4B17-A23D-4DC1C23C2BD0}" dt="2019-01-01T21:01:08.018" v="58" actId="26606"/>
          <ac:spMkLst>
            <pc:docMk/>
            <pc:sldMk cId="1434441645" sldId="259"/>
            <ac:spMk id="2" creationId="{D825BE90-B7E6-47DA-BAE5-5FBEF642CDDF}"/>
          </ac:spMkLst>
        </pc:spChg>
        <pc:spChg chg="mod">
          <ac:chgData name="DAVE CUSHING" userId="a608b819-4d30-427a-85e4-ac32e6258477" providerId="ADAL" clId="{596D06E5-B8E9-4B17-A23D-4DC1C23C2BD0}" dt="2019-01-01T21:01:08.018" v="58" actId="26606"/>
          <ac:spMkLst>
            <pc:docMk/>
            <pc:sldMk cId="1434441645" sldId="259"/>
            <ac:spMk id="3" creationId="{CB0C3D43-D54F-41F5-B3CD-82D814290902}"/>
          </ac:spMkLst>
        </pc:spChg>
        <pc:spChg chg="add del">
          <ac:chgData name="DAVE CUSHING" userId="a608b819-4d30-427a-85e4-ac32e6258477" providerId="ADAL" clId="{596D06E5-B8E9-4B17-A23D-4DC1C23C2BD0}" dt="2019-01-01T20:58:14.471" v="44" actId="26606"/>
          <ac:spMkLst>
            <pc:docMk/>
            <pc:sldMk cId="1434441645" sldId="259"/>
            <ac:spMk id="73" creationId="{91CF38AD-64FF-4090-AFB9-CD5E95EF57A7}"/>
          </ac:spMkLst>
        </pc:spChg>
        <pc:spChg chg="add del">
          <ac:chgData name="DAVE CUSHING" userId="a608b819-4d30-427a-85e4-ac32e6258477" providerId="ADAL" clId="{596D06E5-B8E9-4B17-A23D-4DC1C23C2BD0}" dt="2019-01-01T20:58:14.471" v="44" actId="26606"/>
          <ac:spMkLst>
            <pc:docMk/>
            <pc:sldMk cId="1434441645" sldId="259"/>
            <ac:spMk id="75" creationId="{F0FA1B97-98F1-4B4E-816D-27FA0E062734}"/>
          </ac:spMkLst>
        </pc:spChg>
        <pc:spChg chg="add del">
          <ac:chgData name="DAVE CUSHING" userId="a608b819-4d30-427a-85e4-ac32e6258477" providerId="ADAL" clId="{596D06E5-B8E9-4B17-A23D-4DC1C23C2BD0}" dt="2019-01-01T20:58:14.471" v="44" actId="26606"/>
          <ac:spMkLst>
            <pc:docMk/>
            <pc:sldMk cId="1434441645" sldId="259"/>
            <ac:spMk id="77" creationId="{71B2BF06-97B5-459D-A2C0-49B160F57B70}"/>
          </ac:spMkLst>
        </pc:spChg>
        <pc:spChg chg="add del">
          <ac:chgData name="DAVE CUSHING" userId="a608b819-4d30-427a-85e4-ac32e6258477" providerId="ADAL" clId="{596D06E5-B8E9-4B17-A23D-4DC1C23C2BD0}" dt="2019-01-01T20:58:21.674" v="46" actId="26606"/>
          <ac:spMkLst>
            <pc:docMk/>
            <pc:sldMk cId="1434441645" sldId="259"/>
            <ac:spMk id="1030" creationId="{5904AE3D-3777-4CB9-8C65-959D13E9B7E1}"/>
          </ac:spMkLst>
        </pc:spChg>
        <pc:spChg chg="add del">
          <ac:chgData name="DAVE CUSHING" userId="a608b819-4d30-427a-85e4-ac32e6258477" providerId="ADAL" clId="{596D06E5-B8E9-4B17-A23D-4DC1C23C2BD0}" dt="2019-01-01T20:58:24.501" v="48" actId="26606"/>
          <ac:spMkLst>
            <pc:docMk/>
            <pc:sldMk cId="1434441645" sldId="259"/>
            <ac:spMk id="1032" creationId="{91CF38AD-64FF-4090-AFB9-CD5E95EF57A7}"/>
          </ac:spMkLst>
        </pc:spChg>
        <pc:spChg chg="add del">
          <ac:chgData name="DAVE CUSHING" userId="a608b819-4d30-427a-85e4-ac32e6258477" providerId="ADAL" clId="{596D06E5-B8E9-4B17-A23D-4DC1C23C2BD0}" dt="2019-01-01T20:58:24.501" v="48" actId="26606"/>
          <ac:spMkLst>
            <pc:docMk/>
            <pc:sldMk cId="1434441645" sldId="259"/>
            <ac:spMk id="1033" creationId="{E49B1F04-E41D-495B-90CC-3B18D038D5CB}"/>
          </ac:spMkLst>
        </pc:spChg>
        <pc:spChg chg="add del">
          <ac:chgData name="DAVE CUSHING" userId="a608b819-4d30-427a-85e4-ac32e6258477" providerId="ADAL" clId="{596D06E5-B8E9-4B17-A23D-4DC1C23C2BD0}" dt="2019-01-01T20:58:24.501" v="48" actId="26606"/>
          <ac:spMkLst>
            <pc:docMk/>
            <pc:sldMk cId="1434441645" sldId="259"/>
            <ac:spMk id="1034" creationId="{9DDBD706-CD03-436B-9BCC-0E0ABA9AA789}"/>
          </ac:spMkLst>
        </pc:spChg>
        <pc:spChg chg="add del">
          <ac:chgData name="DAVE CUSHING" userId="a608b819-4d30-427a-85e4-ac32e6258477" providerId="ADAL" clId="{596D06E5-B8E9-4B17-A23D-4DC1C23C2BD0}" dt="2019-01-01T20:58:34.078" v="50" actId="26606"/>
          <ac:spMkLst>
            <pc:docMk/>
            <pc:sldMk cId="1434441645" sldId="259"/>
            <ac:spMk id="1036" creationId="{91CF38AD-64FF-4090-AFB9-CD5E95EF57A7}"/>
          </ac:spMkLst>
        </pc:spChg>
        <pc:spChg chg="add del">
          <ac:chgData name="DAVE CUSHING" userId="a608b819-4d30-427a-85e4-ac32e6258477" providerId="ADAL" clId="{596D06E5-B8E9-4B17-A23D-4DC1C23C2BD0}" dt="2019-01-01T20:58:34.078" v="50" actId="26606"/>
          <ac:spMkLst>
            <pc:docMk/>
            <pc:sldMk cId="1434441645" sldId="259"/>
            <ac:spMk id="1037" creationId="{25D8FF91-E288-440D-8157-447C898046DB}"/>
          </ac:spMkLst>
        </pc:spChg>
        <pc:spChg chg="add del">
          <ac:chgData name="DAVE CUSHING" userId="a608b819-4d30-427a-85e4-ac32e6258477" providerId="ADAL" clId="{596D06E5-B8E9-4B17-A23D-4DC1C23C2BD0}" dt="2019-01-01T20:58:34.078" v="50" actId="26606"/>
          <ac:spMkLst>
            <pc:docMk/>
            <pc:sldMk cId="1434441645" sldId="259"/>
            <ac:spMk id="1038" creationId="{BDFD85CC-2798-453A-A5F2-849A59855C75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434441645" sldId="259"/>
            <ac:spMk id="1075" creationId="{D42CF425-7213-4F89-B0FF-4C2BDDD9C680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434441645" sldId="259"/>
            <ac:spMk id="1078" creationId="{202A25CB-1ED1-4C87-AB49-8D3BC684D1CE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434441645" sldId="259"/>
            <ac:spMk id="1079" creationId="{E4CCD752-EAEC-4B99-9CB0-B9F30F61EB5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434441645" sldId="259"/>
            <ac:spMk id="1080" creationId="{AEA0BB24-2B23-4B19-996F-58DA607EE280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434441645" sldId="259"/>
            <ac:spMk id="1081" creationId="{84F0BDAE-5164-4EE4-AC1A-5EB8D343FD0F}"/>
          </ac:spMkLst>
        </pc:spChg>
        <pc:spChg chg="add del">
          <ac:chgData name="DAVE CUSHING" userId="a608b819-4d30-427a-85e4-ac32e6258477" providerId="ADAL" clId="{596D06E5-B8E9-4B17-A23D-4DC1C23C2BD0}" dt="2019-01-01T21:01:08.002" v="57" actId="26606"/>
          <ac:spMkLst>
            <pc:docMk/>
            <pc:sldMk cId="1434441645" sldId="259"/>
            <ac:spMk id="3078" creationId="{91CF38AD-64FF-4090-AFB9-CD5E95EF57A7}"/>
          </ac:spMkLst>
        </pc:spChg>
        <pc:spChg chg="add del">
          <ac:chgData name="DAVE CUSHING" userId="a608b819-4d30-427a-85e4-ac32e6258477" providerId="ADAL" clId="{596D06E5-B8E9-4B17-A23D-4DC1C23C2BD0}" dt="2019-01-01T21:01:08.002" v="57" actId="26606"/>
          <ac:spMkLst>
            <pc:docMk/>
            <pc:sldMk cId="1434441645" sldId="259"/>
            <ac:spMk id="3079" creationId="{35C550E7-4BA8-4E58-A7B2-7558E0457AEB}"/>
          </ac:spMkLst>
        </pc:spChg>
        <pc:spChg chg="add">
          <ac:chgData name="DAVE CUSHING" userId="a608b819-4d30-427a-85e4-ac32e6258477" providerId="ADAL" clId="{596D06E5-B8E9-4B17-A23D-4DC1C23C2BD0}" dt="2019-01-01T21:01:08.018" v="58" actId="26606"/>
          <ac:spMkLst>
            <pc:docMk/>
            <pc:sldMk cId="1434441645" sldId="259"/>
            <ac:spMk id="3083" creationId="{91CF38AD-64FF-4090-AFB9-CD5E95EF57A7}"/>
          </ac:spMkLst>
        </pc:spChg>
        <pc:spChg chg="add">
          <ac:chgData name="DAVE CUSHING" userId="a608b819-4d30-427a-85e4-ac32e6258477" providerId="ADAL" clId="{596D06E5-B8E9-4B17-A23D-4DC1C23C2BD0}" dt="2019-01-01T21:01:08.018" v="58" actId="26606"/>
          <ac:spMkLst>
            <pc:docMk/>
            <pc:sldMk cId="1434441645" sldId="259"/>
            <ac:spMk id="3084" creationId="{25D8FF91-E288-440D-8157-447C898046DB}"/>
          </ac:spMkLst>
        </pc:spChg>
        <pc:spChg chg="add">
          <ac:chgData name="DAVE CUSHING" userId="a608b819-4d30-427a-85e4-ac32e6258477" providerId="ADAL" clId="{596D06E5-B8E9-4B17-A23D-4DC1C23C2BD0}" dt="2019-01-01T21:01:08.018" v="58" actId="26606"/>
          <ac:spMkLst>
            <pc:docMk/>
            <pc:sldMk cId="1434441645" sldId="259"/>
            <ac:spMk id="3085" creationId="{BDFD85CC-2798-453A-A5F2-849A59855C75}"/>
          </ac:spMkLst>
        </pc:spChg>
        <pc:grpChg chg="add del">
          <ac:chgData name="DAVE CUSHING" userId="a608b819-4d30-427a-85e4-ac32e6258477" providerId="ADAL" clId="{596D06E5-B8E9-4B17-A23D-4DC1C23C2BD0}" dt="2019-01-01T20:58:34.078" v="50" actId="26606"/>
          <ac:grpSpMkLst>
            <pc:docMk/>
            <pc:sldMk cId="1434441645" sldId="259"/>
            <ac:grpSpMk id="79" creationId="{FB254FB8-8225-4218-96A9-970729B573EE}"/>
          </ac:grpSpMkLst>
        </pc:grpChg>
        <pc:grpChg chg="add del">
          <ac:chgData name="DAVE CUSHING" userId="a608b819-4d30-427a-85e4-ac32e6258477" providerId="ADAL" clId="{596D06E5-B8E9-4B17-A23D-4DC1C23C2BD0}" dt="2019-01-01T21:01:08.002" v="57" actId="26606"/>
          <ac:grpSpMkLst>
            <pc:docMk/>
            <pc:sldMk cId="1434441645" sldId="259"/>
            <ac:grpSpMk id="3080" creationId="{B73A0DD4-A0F2-4838-B7F2-6384BC385D0F}"/>
          </ac:grpSpMkLst>
        </pc:grpChg>
        <pc:grpChg chg="add">
          <ac:chgData name="DAVE CUSHING" userId="a608b819-4d30-427a-85e4-ac32e6258477" providerId="ADAL" clId="{596D06E5-B8E9-4B17-A23D-4DC1C23C2BD0}" dt="2019-01-01T21:01:08.018" v="58" actId="26606"/>
          <ac:grpSpMkLst>
            <pc:docMk/>
            <pc:sldMk cId="1434441645" sldId="259"/>
            <ac:grpSpMk id="3086" creationId="{FB254FB8-8225-4218-96A9-970729B573EE}"/>
          </ac:grpSpMkLst>
        </pc:grpChg>
        <pc:picChg chg="del mod ord">
          <ac:chgData name="DAVE CUSHING" userId="a608b819-4d30-427a-85e4-ac32e6258477" providerId="ADAL" clId="{596D06E5-B8E9-4B17-A23D-4DC1C23C2BD0}" dt="2019-01-01T20:59:57.680" v="51" actId="478"/>
          <ac:picMkLst>
            <pc:docMk/>
            <pc:sldMk cId="1434441645" sldId="259"/>
            <ac:picMk id="1026" creationId="{F044AA4E-921B-481B-9492-BDA4ED21389B}"/>
          </ac:picMkLst>
        </pc:picChg>
        <pc:picChg chg="del mod ord">
          <ac:chgData name="DAVE CUSHING" userId="a608b819-4d30-427a-85e4-ac32e6258477" providerId="ADAL" clId="{596D06E5-B8E9-4B17-A23D-4DC1C23C2BD0}" dt="2019-01-01T21:00:21.212" v="53" actId="478"/>
          <ac:picMkLst>
            <pc:docMk/>
            <pc:sldMk cId="1434441645" sldId="259"/>
            <ac:picMk id="1028" creationId="{399A47DF-CAC4-440F-B2AB-6E0A29627976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1434441645" sldId="259"/>
            <ac:picMk id="1073" creationId="{412E3267-7ABE-412B-8580-47EC0D1F61FE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1434441645" sldId="259"/>
            <ac:picMk id="1074" creationId="{20B62C5A-2250-4380-AB23-DB87446CCED0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1434441645" sldId="259"/>
            <ac:picMk id="1076" creationId="{D35DA97D-88F8-4249-B650-4FC9FD50A382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1434441645" sldId="259"/>
            <ac:picMk id="1077" creationId="{43F38673-6E30-4BAE-AC67-0B283EBF4291}"/>
          </ac:picMkLst>
        </pc:picChg>
        <pc:picChg chg="add mod ord">
          <ac:chgData name="DAVE CUSHING" userId="a608b819-4d30-427a-85e4-ac32e6258477" providerId="ADAL" clId="{596D06E5-B8E9-4B17-A23D-4DC1C23C2BD0}" dt="2019-01-01T21:01:08.018" v="58" actId="26606"/>
          <ac:picMkLst>
            <pc:docMk/>
            <pc:sldMk cId="1434441645" sldId="259"/>
            <ac:picMk id="3074" creationId="{B67594FD-D78E-45C8-8756-0759CB7507D0}"/>
          </ac:picMkLst>
        </pc:picChg>
        <pc:picChg chg="add mod">
          <ac:chgData name="DAVE CUSHING" userId="a608b819-4d30-427a-85e4-ac32e6258477" providerId="ADAL" clId="{596D06E5-B8E9-4B17-A23D-4DC1C23C2BD0}" dt="2019-01-01T21:01:31.686" v="60" actId="14100"/>
          <ac:picMkLst>
            <pc:docMk/>
            <pc:sldMk cId="1434441645" sldId="259"/>
            <ac:picMk id="3076" creationId="{9DF06DEA-FA8A-4E62-8F2D-4ABCC5A324B7}"/>
          </ac:picMkLst>
        </pc:picChg>
      </pc:sldChg>
      <pc:sldChg chg="addSp delSp modSp mod setBg setClrOvrMap delDesignElem">
        <pc:chgData name="DAVE CUSHING" userId="a608b819-4d30-427a-85e4-ac32e6258477" providerId="ADAL" clId="{596D06E5-B8E9-4B17-A23D-4DC1C23C2BD0}" dt="2019-01-01T21:01:59.520" v="61" actId="26606"/>
        <pc:sldMkLst>
          <pc:docMk/>
          <pc:sldMk cId="428705576" sldId="260"/>
        </pc:sldMkLst>
        <pc:spChg chg="mod">
          <ac:chgData name="DAVE CUSHING" userId="a608b819-4d30-427a-85e4-ac32e6258477" providerId="ADAL" clId="{596D06E5-B8E9-4B17-A23D-4DC1C23C2BD0}" dt="2019-01-01T21:01:59.520" v="61" actId="26606"/>
          <ac:spMkLst>
            <pc:docMk/>
            <pc:sldMk cId="428705576" sldId="260"/>
            <ac:spMk id="2" creationId="{5CF6B3BD-AD95-4DC0-823B-68AE8824A498}"/>
          </ac:spMkLst>
        </pc:spChg>
        <pc:spChg chg="add">
          <ac:chgData name="DAVE CUSHING" userId="a608b819-4d30-427a-85e4-ac32e6258477" providerId="ADAL" clId="{596D06E5-B8E9-4B17-A23D-4DC1C23C2BD0}" dt="2019-01-01T21:01:59.520" v="61" actId="26606"/>
          <ac:spMkLst>
            <pc:docMk/>
            <pc:sldMk cId="428705576" sldId="260"/>
            <ac:spMk id="71" creationId="{974C5CDB-119C-4669-882B-F5E375BC75EB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428705576" sldId="260"/>
            <ac:spMk id="2065" creationId="{4AC0CD9D-7610-4620-93B4-798CCD9AB581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428705576" sldId="260"/>
            <ac:spMk id="2068" creationId="{DE4D62F9-188E-4530-84C2-24BDEE4BEB82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428705576" sldId="260"/>
            <ac:spMk id="2069" creationId="{D27CF008-4B18-436D-B2D5-C1346C12438E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428705576" sldId="260"/>
            <ac:spMk id="2070" creationId="{CE22DAD8-5F67-4B73-ADA9-06EF381F7AD6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428705576" sldId="260"/>
            <ac:spMk id="2071" creationId="{E4F17063-EDA4-417B-946F-BA357F3B390D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428705576" sldId="260"/>
            <ac:spMk id="2072" creationId="{D36F3EEA-55D4-4677-80E7-92D00B8F343B}"/>
          </ac:spMkLst>
        </pc:spChg>
        <pc:grpChg chg="add">
          <ac:chgData name="DAVE CUSHING" userId="a608b819-4d30-427a-85e4-ac32e6258477" providerId="ADAL" clId="{596D06E5-B8E9-4B17-A23D-4DC1C23C2BD0}" dt="2019-01-01T21:01:59.520" v="61" actId="26606"/>
          <ac:grpSpMkLst>
            <pc:docMk/>
            <pc:sldMk cId="428705576" sldId="260"/>
            <ac:grpSpMk id="73" creationId="{C7B190DE-574E-451E-A7A1-E22F72BEDBD5}"/>
          </ac:grpSpMkLst>
        </pc:grpChg>
        <pc:picChg chg="mod">
          <ac:chgData name="DAVE CUSHING" userId="a608b819-4d30-427a-85e4-ac32e6258477" providerId="ADAL" clId="{596D06E5-B8E9-4B17-A23D-4DC1C23C2BD0}" dt="2019-01-01T21:01:59.520" v="61" actId="26606"/>
          <ac:picMkLst>
            <pc:docMk/>
            <pc:sldMk cId="428705576" sldId="260"/>
            <ac:picMk id="2050" creationId="{17D583D9-7685-4F5D-AA21-6A05228AEE45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428705576" sldId="260"/>
            <ac:picMk id="2063" creationId="{41B68C77-138E-4BF7-A276-BD0C78A4219F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428705576" sldId="260"/>
            <ac:picMk id="2064" creationId="{7C268552-D473-46ED-B1B8-422042C4DEF1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428705576" sldId="260"/>
            <ac:picMk id="2066" creationId="{B9238B3E-24AA-439A-B527-6C5DF6D72145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428705576" sldId="260"/>
            <ac:picMk id="2067" creationId="{69F01145-BEA3-4CBF-AA21-10077B948CA8}"/>
          </ac:picMkLst>
        </pc:pic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2071857289" sldId="261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71857289" sldId="261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71857289" sldId="261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71857289" sldId="261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71857289" sldId="261"/>
            <ac:spMk id="14" creationId="{6A681326-1C9D-44A3-A627-3871BDAE4127}"/>
          </ac:spMkLst>
        </pc:spChg>
      </pc:sldChg>
      <pc:sldChg chg="delSp modSp delDesignElem">
        <pc:chgData name="DAVE CUSHING" userId="a608b819-4d30-427a-85e4-ac32e6258477" providerId="ADAL" clId="{596D06E5-B8E9-4B17-A23D-4DC1C23C2BD0}" dt="2019-01-01T21:03:01.109" v="62" actId="14838"/>
        <pc:sldMkLst>
          <pc:docMk/>
          <pc:sldMk cId="2151328407" sldId="262"/>
        </pc:sldMkLst>
        <pc:spChg chg="mod">
          <ac:chgData name="DAVE CUSHING" userId="a608b819-4d30-427a-85e4-ac32e6258477" providerId="ADAL" clId="{596D06E5-B8E9-4B17-A23D-4DC1C23C2BD0}" dt="2019-01-01T21:03:01.109" v="62" actId="14838"/>
          <ac:spMkLst>
            <pc:docMk/>
            <pc:sldMk cId="2151328407" sldId="262"/>
            <ac:spMk id="3" creationId="{B0056863-EB51-4714-99E0-60858FD38C1F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151328407" sldId="262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151328407" sldId="262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151328407" sldId="262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151328407" sldId="262"/>
            <ac:spMk id="14" creationId="{6A681326-1C9D-44A3-A627-3871BDAE4127}"/>
          </ac:spMkLst>
        </pc:sp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3992201455" sldId="263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992201455" sldId="263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992201455" sldId="263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992201455" sldId="263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992201455" sldId="263"/>
            <ac:spMk id="14" creationId="{6A681326-1C9D-44A3-A627-3871BDAE4127}"/>
          </ac:spMkLst>
        </pc:sp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2943208680" sldId="264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943208680" sldId="264"/>
            <ac:spMk id="42" creationId="{950CCF8C-29A5-4141-9D12-F9212C06EB8F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943208680" sldId="264"/>
            <ac:spMk id="45" creationId="{C9323E5E-88BB-46A1-92B3-A7FFC8E0EDE8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943208680" sldId="264"/>
            <ac:spMk id="46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943208680" sldId="264"/>
            <ac:spMk id="47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943208680" sldId="264"/>
            <ac:spMk id="48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943208680" sldId="264"/>
            <ac:spMk id="49" creationId="{6A681326-1C9D-44A3-A627-3871BDAE4127}"/>
          </ac:spMkLst>
        </pc:sp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2943208680" sldId="264"/>
            <ac:picMk id="40" creationId="{86C45DD6-BA42-4EA0-AF9E-C81DE1ECF90B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2943208680" sldId="264"/>
            <ac:picMk id="41" creationId="{F474A80D-29C8-494D-BEE0-D79FA722903E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2943208680" sldId="264"/>
            <ac:picMk id="43" creationId="{D951E412-8C68-4E8B-911F-9108B7A899B5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2943208680" sldId="264"/>
            <ac:picMk id="44" creationId="{D1BD14C7-E62D-4C0A-9C22-0041DF060C02}"/>
          </ac:picMkLst>
        </pc:pic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1161931545" sldId="265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161931545" sldId="265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161931545" sldId="265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161931545" sldId="265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1161931545" sldId="265"/>
            <ac:spMk id="14" creationId="{6A681326-1C9D-44A3-A627-3871BDAE4127}"/>
          </ac:spMkLst>
        </pc:sp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2810721005" sldId="266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10721005" sldId="266"/>
            <ac:spMk id="40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10721005" sldId="266"/>
            <ac:spMk id="41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10721005" sldId="266"/>
            <ac:spMk id="4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810721005" sldId="266"/>
            <ac:spMk id="43" creationId="{6A681326-1C9D-44A3-A627-3871BDAE4127}"/>
          </ac:spMkLst>
        </pc:sp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2357621104" sldId="267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357621104" sldId="267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357621104" sldId="267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357621104" sldId="267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357621104" sldId="267"/>
            <ac:spMk id="14" creationId="{6A681326-1C9D-44A3-A627-3871BDAE4127}"/>
          </ac:spMkLst>
        </pc:sp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773543796" sldId="268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773543796" sldId="268"/>
            <ac:spMk id="21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773543796" sldId="268"/>
            <ac:spMk id="23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773543796" sldId="268"/>
            <ac:spMk id="25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773543796" sldId="268"/>
            <ac:spMk id="27" creationId="{6A681326-1C9D-44A3-A627-3871BDAE4127}"/>
          </ac:spMkLst>
        </pc:spChg>
      </pc:sldChg>
      <pc:sldChg chg="addSp delSp modSp mod setBg setClrOvrMap delDesignElem">
        <pc:chgData name="DAVE CUSHING" userId="a608b819-4d30-427a-85e4-ac32e6258477" providerId="ADAL" clId="{596D06E5-B8E9-4B17-A23D-4DC1C23C2BD0}" dt="2019-01-01T21:03:57.376" v="63" actId="26606"/>
        <pc:sldMkLst>
          <pc:docMk/>
          <pc:sldMk cId="3060346242" sldId="269"/>
        </pc:sldMkLst>
        <pc:spChg chg="mod">
          <ac:chgData name="DAVE CUSHING" userId="a608b819-4d30-427a-85e4-ac32e6258477" providerId="ADAL" clId="{596D06E5-B8E9-4B17-A23D-4DC1C23C2BD0}" dt="2019-01-01T21:03:57.376" v="63" actId="26606"/>
          <ac:spMkLst>
            <pc:docMk/>
            <pc:sldMk cId="3060346242" sldId="269"/>
            <ac:spMk id="2" creationId="{B8819DA2-73D6-4786-AE4A-E03FBF0B9E03}"/>
          </ac:spMkLst>
        </pc:spChg>
        <pc:spChg chg="add">
          <ac:chgData name="DAVE CUSHING" userId="a608b819-4d30-427a-85e4-ac32e6258477" providerId="ADAL" clId="{596D06E5-B8E9-4B17-A23D-4DC1C23C2BD0}" dt="2019-01-01T21:03:57.376" v="63" actId="26606"/>
          <ac:spMkLst>
            <pc:docMk/>
            <pc:sldMk cId="3060346242" sldId="269"/>
            <ac:spMk id="74" creationId="{974C5CDB-119C-4669-882B-F5E375BC75EB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060346242" sldId="269"/>
            <ac:spMk id="92" creationId="{D36F3EEA-55D4-4677-80E7-92D00B8F343B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060346242" sldId="269"/>
            <ac:spMk id="8201" creationId="{4AC0CD9D-7610-4620-93B4-798CCD9AB581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060346242" sldId="269"/>
            <ac:spMk id="8204" creationId="{DE4D62F9-188E-4530-84C2-24BDEE4BEB82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060346242" sldId="269"/>
            <ac:spMk id="8205" creationId="{D27CF008-4B18-436D-B2D5-C1346C12438E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060346242" sldId="269"/>
            <ac:spMk id="8206" creationId="{CE22DAD8-5F67-4B73-ADA9-06EF381F7AD6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060346242" sldId="269"/>
            <ac:spMk id="8207" creationId="{E4F17063-EDA4-417B-946F-BA357F3B390D}"/>
          </ac:spMkLst>
        </pc:spChg>
        <pc:grpChg chg="add">
          <ac:chgData name="DAVE CUSHING" userId="a608b819-4d30-427a-85e4-ac32e6258477" providerId="ADAL" clId="{596D06E5-B8E9-4B17-A23D-4DC1C23C2BD0}" dt="2019-01-01T21:03:57.376" v="63" actId="26606"/>
          <ac:grpSpMkLst>
            <pc:docMk/>
            <pc:sldMk cId="3060346242" sldId="269"/>
            <ac:grpSpMk id="76" creationId="{C7B190DE-574E-451E-A7A1-E22F72BEDBD5}"/>
          </ac:grpSpMkLst>
        </pc:grpChg>
        <pc:picChg chg="mod">
          <ac:chgData name="DAVE CUSHING" userId="a608b819-4d30-427a-85e4-ac32e6258477" providerId="ADAL" clId="{596D06E5-B8E9-4B17-A23D-4DC1C23C2BD0}" dt="2019-01-01T21:03:57.376" v="63" actId="26606"/>
          <ac:picMkLst>
            <pc:docMk/>
            <pc:sldMk cId="3060346242" sldId="269"/>
            <ac:picMk id="8197" creationId="{C50B566C-C92B-42AA-BEEF-4136D23D9E57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3060346242" sldId="269"/>
            <ac:picMk id="8199" creationId="{41B68C77-138E-4BF7-A276-BD0C78A4219F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3060346242" sldId="269"/>
            <ac:picMk id="8200" creationId="{7C268552-D473-46ED-B1B8-422042C4DEF1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3060346242" sldId="269"/>
            <ac:picMk id="8202" creationId="{B9238B3E-24AA-439A-B527-6C5DF6D72145}"/>
          </ac:picMkLst>
        </pc:picChg>
        <pc:picChg chg="del">
          <ac:chgData name="DAVE CUSHING" userId="a608b819-4d30-427a-85e4-ac32e6258477" providerId="ADAL" clId="{596D06E5-B8E9-4B17-A23D-4DC1C23C2BD0}" dt="2019-01-01T20:49:46.794" v="16"/>
          <ac:picMkLst>
            <pc:docMk/>
            <pc:sldMk cId="3060346242" sldId="269"/>
            <ac:picMk id="8203" creationId="{69F01145-BEA3-4CBF-AA21-10077B948CA8}"/>
          </ac:picMkLst>
        </pc:pic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3339093905" sldId="270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339093905" sldId="270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339093905" sldId="270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339093905" sldId="270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3339093905" sldId="270"/>
            <ac:spMk id="14" creationId="{6A681326-1C9D-44A3-A627-3871BDAE4127}"/>
          </ac:spMkLst>
        </pc:sp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2068910197" sldId="271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68910197" sldId="271"/>
            <ac:spMk id="8" creationId="{74CD14DB-BB81-479F-A1FC-1C75640E9F8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68910197" sldId="271"/>
            <ac:spMk id="10" creationId="{C943A91B-7CA7-4592-A975-73B1BF8C4C7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68910197" sldId="271"/>
            <ac:spMk id="12" creationId="{EC471314-E46A-414B-8D91-74880E84F187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068910197" sldId="271"/>
            <ac:spMk id="14" creationId="{6A681326-1C9D-44A3-A627-3871BDAE4127}"/>
          </ac:spMkLst>
        </pc:spChg>
      </pc:sldChg>
      <pc:sldChg chg="delSp delDesignElem">
        <pc:chgData name="DAVE CUSHING" userId="a608b819-4d30-427a-85e4-ac32e6258477" providerId="ADAL" clId="{596D06E5-B8E9-4B17-A23D-4DC1C23C2BD0}" dt="2019-01-01T20:49:46.794" v="16"/>
        <pc:sldMkLst>
          <pc:docMk/>
          <pc:sldMk cId="2727303270" sldId="272"/>
        </pc:sldMkLst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727303270" sldId="272"/>
            <ac:spMk id="10" creationId="{B87E4204-E93C-417B-9ED0-F81552DE87E4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727303270" sldId="272"/>
            <ac:spMk id="12" creationId="{068E4A00-82CC-4AD0-B631-F820AEE40F36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727303270" sldId="272"/>
            <ac:spMk id="14" creationId="{463665DF-25B8-4EE2-8F85-921EF38BE2D0}"/>
          </ac:spMkLst>
        </pc:spChg>
        <pc:spChg chg="del">
          <ac:chgData name="DAVE CUSHING" userId="a608b819-4d30-427a-85e4-ac32e6258477" providerId="ADAL" clId="{596D06E5-B8E9-4B17-A23D-4DC1C23C2BD0}" dt="2019-01-01T20:49:46.794" v="16"/>
          <ac:spMkLst>
            <pc:docMk/>
            <pc:sldMk cId="2727303270" sldId="272"/>
            <ac:spMk id="16" creationId="{B3378DC2-950E-4B63-B833-32DE4719A85C}"/>
          </ac:spMkLst>
        </pc:spChg>
      </pc:sldChg>
      <pc:sldChg chg="addSp delSp modSp add del">
        <pc:chgData name="DAVE CUSHING" userId="a608b819-4d30-427a-85e4-ac32e6258477" providerId="ADAL" clId="{596D06E5-B8E9-4B17-A23D-4DC1C23C2BD0}" dt="2019-01-01T20:56:28.052" v="34" actId="2696"/>
        <pc:sldMkLst>
          <pc:docMk/>
          <pc:sldMk cId="1372111708" sldId="273"/>
        </pc:sldMkLst>
        <pc:spChg chg="del">
          <ac:chgData name="DAVE CUSHING" userId="a608b819-4d30-427a-85e4-ac32e6258477" providerId="ADAL" clId="{596D06E5-B8E9-4B17-A23D-4DC1C23C2BD0}" dt="2019-01-01T20:51:27.585" v="22"/>
          <ac:spMkLst>
            <pc:docMk/>
            <pc:sldMk cId="1372111708" sldId="273"/>
            <ac:spMk id="2" creationId="{F8B8C034-2FD1-46D0-A2F9-BD65EBFF68DD}"/>
          </ac:spMkLst>
        </pc:spChg>
        <pc:spChg chg="del">
          <ac:chgData name="DAVE CUSHING" userId="a608b819-4d30-427a-85e4-ac32e6258477" providerId="ADAL" clId="{596D06E5-B8E9-4B17-A23D-4DC1C23C2BD0}" dt="2019-01-01T20:51:27.585" v="22"/>
          <ac:spMkLst>
            <pc:docMk/>
            <pc:sldMk cId="1372111708" sldId="273"/>
            <ac:spMk id="3" creationId="{6EA35900-6D4A-4085-A98C-0A207B28F43A}"/>
          </ac:spMkLst>
        </pc:spChg>
        <pc:spChg chg="add del mod">
          <ac:chgData name="DAVE CUSHING" userId="a608b819-4d30-427a-85e4-ac32e6258477" providerId="ADAL" clId="{596D06E5-B8E9-4B17-A23D-4DC1C23C2BD0}" dt="2019-01-01T20:52:22.463" v="27"/>
          <ac:spMkLst>
            <pc:docMk/>
            <pc:sldMk cId="1372111708" sldId="273"/>
            <ac:spMk id="4" creationId="{759350CC-B98E-4991-9297-FA5CD96C76F6}"/>
          </ac:spMkLst>
        </pc:spChg>
        <pc:spChg chg="add mod">
          <ac:chgData name="DAVE CUSHING" userId="a608b819-4d30-427a-85e4-ac32e6258477" providerId="ADAL" clId="{596D06E5-B8E9-4B17-A23D-4DC1C23C2BD0}" dt="2019-01-01T20:51:27.585" v="22"/>
          <ac:spMkLst>
            <pc:docMk/>
            <pc:sldMk cId="1372111708" sldId="273"/>
            <ac:spMk id="5" creationId="{D92F774F-22D6-4B5B-A9CF-CCC123F8164E}"/>
          </ac:spMkLst>
        </pc:spChg>
        <pc:picChg chg="add del mod">
          <ac:chgData name="DAVE CUSHING" userId="a608b819-4d30-427a-85e4-ac32e6258477" providerId="ADAL" clId="{596D06E5-B8E9-4B17-A23D-4DC1C23C2BD0}" dt="2019-01-01T20:52:01.917" v="25"/>
          <ac:picMkLst>
            <pc:docMk/>
            <pc:sldMk cId="1372111708" sldId="273"/>
            <ac:picMk id="2050" creationId="{11ABBB60-654E-43B0-BE23-753A7048C0CB}"/>
          </ac:picMkLst>
        </pc:picChg>
        <pc:picChg chg="add del mod">
          <ac:chgData name="DAVE CUSHING" userId="a608b819-4d30-427a-85e4-ac32e6258477" providerId="ADAL" clId="{596D06E5-B8E9-4B17-A23D-4DC1C23C2BD0}" dt="2019-01-01T20:56:04.626" v="31" actId="478"/>
          <ac:picMkLst>
            <pc:docMk/>
            <pc:sldMk cId="1372111708" sldId="273"/>
            <ac:picMk id="2052" creationId="{CB74B4D5-CC80-4BF5-8918-3853749A5006}"/>
          </ac:picMkLst>
        </pc:picChg>
        <pc:picChg chg="add mod">
          <ac:chgData name="DAVE CUSHING" userId="a608b819-4d30-427a-85e4-ac32e6258477" providerId="ADAL" clId="{596D06E5-B8E9-4B17-A23D-4DC1C23C2BD0}" dt="2019-01-01T20:56:17.900" v="33" actId="1076"/>
          <ac:picMkLst>
            <pc:docMk/>
            <pc:sldMk cId="1372111708" sldId="273"/>
            <ac:picMk id="2054" creationId="{89792F2D-8F84-4853-A823-16DC14EF14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72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530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881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7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9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7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577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4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itor showing Java programming">
            <a:extLst>
              <a:ext uri="{FF2B5EF4-FFF2-40B4-BE49-F238E27FC236}">
                <a16:creationId xmlns:a16="http://schemas.microsoft.com/office/drawing/2014/main" id="{6F77EA73-9C18-4A10-AE1F-F50E1D370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9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62DD6-4533-4C6B-9103-418077A8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00" y="1449147"/>
            <a:ext cx="7929000" cy="3732453"/>
          </a:xfrm>
        </p:spPr>
        <p:txBody>
          <a:bodyPr>
            <a:normAutofit/>
          </a:bodyPr>
          <a:lstStyle/>
          <a:p>
            <a:r>
              <a:rPr lang="en-US"/>
              <a:t>rsyslog and </a:t>
            </a:r>
            <a:r>
              <a:rPr lang="en-US" err="1"/>
              <a:t>cron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7BD01-4C3E-43D2-B417-FC0D3E95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0" y="5280847"/>
            <a:ext cx="7929000" cy="434974"/>
          </a:xfrm>
        </p:spPr>
        <p:txBody>
          <a:bodyPr>
            <a:normAutofit/>
          </a:bodyPr>
          <a:lstStyle/>
          <a:p>
            <a:r>
              <a:rPr lang="en-US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71765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">
            <a:extLst>
              <a:ext uri="{FF2B5EF4-FFF2-40B4-BE49-F238E27FC236}">
                <a16:creationId xmlns:a16="http://schemas.microsoft.com/office/drawing/2014/main" id="{5E0A827C-B59F-40CB-9079-3A0225F71DDA}"/>
              </a:ext>
            </a:extLst>
          </p:cNvPr>
          <p:cNvSpPr txBox="1"/>
          <p:nvPr/>
        </p:nvSpPr>
        <p:spPr>
          <a:xfrm>
            <a:off x="827484" y="2763520"/>
            <a:ext cx="6709905" cy="34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500" dirty="0">
                <a:latin typeface="+mj-lt"/>
                <a:ea typeface="+mj-ea"/>
                <a:cs typeface="+mj-cs"/>
              </a:rPr>
              <a:t>Apr  3 18:34:57 cushing-dave </a:t>
            </a:r>
            <a:r>
              <a:rPr lang="en-US" sz="15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daveswitch</a:t>
            </a:r>
            <a:r>
              <a:rPr lang="en-US" sz="1500" dirty="0">
                <a:latin typeface="+mj-lt"/>
                <a:ea typeface="+mj-ea"/>
                <a:cs typeface="+mj-cs"/>
              </a:rPr>
              <a:t>:  %CDP-4-DUPLEX_MISMATCH: duplex mismatch discovered on FastEthernet0/2 (not full duplex), with Switch FastEthernet0/1 (full duplex).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500" dirty="0">
                <a:latin typeface="+mj-lt"/>
                <a:ea typeface="+mj-ea"/>
                <a:cs typeface="+mj-cs"/>
              </a:rPr>
              <a:t>Apr  3 18:34:57 cushing-dave </a:t>
            </a:r>
            <a:r>
              <a:rPr lang="en-US" sz="15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daveswitch</a:t>
            </a:r>
            <a:r>
              <a:rPr lang="en-US" sz="1500" dirty="0">
                <a:latin typeface="+mj-lt"/>
                <a:ea typeface="+mj-ea"/>
                <a:cs typeface="+mj-cs"/>
              </a:rPr>
              <a:t>:  %CDP-4-DUPLEX_MISMATCH: duplex mismatch discovered on FastEthernet0/1 (not half duplex), with Switch FastEthernet0/2 (half duplex).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500" dirty="0">
                <a:latin typeface="+mj-lt"/>
                <a:ea typeface="+mj-ea"/>
                <a:cs typeface="+mj-cs"/>
              </a:rPr>
              <a:t>Apr  3 18:34:57 cushing-dave </a:t>
            </a:r>
            <a:r>
              <a:rPr lang="en-US" sz="15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daveswitch</a:t>
            </a:r>
            <a:r>
              <a:rPr lang="en-US" sz="1500" dirty="0">
                <a:latin typeface="+mj-lt"/>
                <a:ea typeface="+mj-ea"/>
                <a:cs typeface="+mj-cs"/>
              </a:rPr>
              <a:t>:  %CDP-4-DUPLEX_MISMATCH: duplex mismatch discovered on FastEthernet0/2 (not full duplex), with Switch FastEthernet0/1 (full duplex).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500" dirty="0">
                <a:latin typeface="+mj-lt"/>
                <a:ea typeface="+mj-ea"/>
                <a:cs typeface="+mj-cs"/>
              </a:rPr>
              <a:t>Apr  3 18:34:57 cushing-dave </a:t>
            </a:r>
            <a:r>
              <a:rPr lang="en-US" sz="15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daveswitch</a:t>
            </a:r>
            <a:r>
              <a:rPr lang="en-US" sz="1500" dirty="0">
                <a:latin typeface="+mj-lt"/>
                <a:ea typeface="+mj-ea"/>
                <a:cs typeface="+mj-cs"/>
              </a:rPr>
              <a:t>:  %CDP-4-DUPLEX_MISMATCH: duplex mismatch discovered on FastEthernet0/1 (not half duplex), with Switch FastEthernet0/2 (half duplex).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6804-BA89-436C-BE15-F582EF6F3D47}"/>
              </a:ext>
            </a:extLst>
          </p:cNvPr>
          <p:cNvSpPr txBox="1"/>
          <p:nvPr/>
        </p:nvSpPr>
        <p:spPr>
          <a:xfrm>
            <a:off x="827484" y="641013"/>
            <a:ext cx="6807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/</a:t>
            </a:r>
            <a:r>
              <a:rPr lang="en-US" sz="4000" dirty="0" err="1">
                <a:solidFill>
                  <a:schemeClr val="bg1"/>
                </a:solidFill>
              </a:rPr>
              <a:t>var</a:t>
            </a:r>
            <a:r>
              <a:rPr lang="en-US" sz="4000" dirty="0">
                <a:solidFill>
                  <a:schemeClr val="bg1"/>
                </a:solidFill>
              </a:rPr>
              <a:t>/log/syslog with tag</a:t>
            </a:r>
          </a:p>
        </p:txBody>
      </p:sp>
    </p:spTree>
    <p:extLst>
      <p:ext uri="{BB962C8B-B14F-4D97-AF65-F5344CB8AC3E}">
        <p14:creationId xmlns:p14="http://schemas.microsoft.com/office/powerpoint/2010/main" val="294320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4E5-1130-4738-ACB5-46B73F97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our own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A4AF-55FA-4FB5-BE8F-2B7766FF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2" y="2763520"/>
            <a:ext cx="7846598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latin typeface="Courier Prime" panose="02000409000000000000" pitchFamily="49" charset="0"/>
              </a:rPr>
              <a:t>sudo</a:t>
            </a:r>
            <a:r>
              <a:rPr lang="en-US" b="1" dirty="0">
                <a:latin typeface="Courier Prime" panose="02000409000000000000" pitchFamily="49" charset="0"/>
              </a:rPr>
              <a:t> </a:t>
            </a:r>
            <a:r>
              <a:rPr lang="en-US" b="1" dirty="0" err="1">
                <a:latin typeface="Courier Prime" panose="02000409000000000000" pitchFamily="49" charset="0"/>
              </a:rPr>
              <a:t>nano</a:t>
            </a:r>
            <a:r>
              <a:rPr lang="en-US" b="1" dirty="0">
                <a:latin typeface="Courier Prime" panose="02000409000000000000" pitchFamily="49" charset="0"/>
              </a:rPr>
              <a:t> /</a:t>
            </a:r>
            <a:r>
              <a:rPr lang="en-US" b="1" dirty="0" err="1">
                <a:latin typeface="Courier Prime" panose="02000409000000000000" pitchFamily="49" charset="0"/>
              </a:rPr>
              <a:t>etc</a:t>
            </a:r>
            <a:r>
              <a:rPr lang="en-US" b="1" dirty="0">
                <a:latin typeface="Courier Prime" panose="02000409000000000000" pitchFamily="49" charset="0"/>
              </a:rPr>
              <a:t>/</a:t>
            </a:r>
            <a:r>
              <a:rPr lang="en-US" b="1" dirty="0" err="1">
                <a:latin typeface="Courier Prime" panose="02000409000000000000" pitchFamily="49" charset="0"/>
              </a:rPr>
              <a:t>syslog.d</a:t>
            </a:r>
            <a:r>
              <a:rPr lang="en-US" b="1" dirty="0">
                <a:latin typeface="Courier Prime" panose="02000409000000000000" pitchFamily="49" charset="0"/>
              </a:rPr>
              <a:t>/00-myswitch.conf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Prime" panose="02000409000000000000" pitchFamily="49" charset="0"/>
              </a:rPr>
              <a:t># Set up a template for per tag logging</a:t>
            </a:r>
            <a:br>
              <a:rPr lang="en-US" dirty="0">
                <a:latin typeface="Courier Prime" panose="02000409000000000000" pitchFamily="49" charset="0"/>
              </a:rPr>
            </a:br>
            <a:r>
              <a:rPr lang="en-US" b="1" dirty="0">
                <a:latin typeface="Courier Prime" panose="02000409000000000000" pitchFamily="49" charset="0"/>
              </a:rPr>
              <a:t>$template </a:t>
            </a:r>
            <a:r>
              <a:rPr lang="en-US" b="1" dirty="0" err="1">
                <a:latin typeface="Courier Prime" panose="02000409000000000000" pitchFamily="49" charset="0"/>
              </a:rPr>
              <a:t>PerTagLog</a:t>
            </a:r>
            <a:r>
              <a:rPr lang="en-US" b="1" dirty="0">
                <a:latin typeface="Courier Prime" panose="02000409000000000000" pitchFamily="49" charset="0"/>
              </a:rPr>
              <a:t>,"/</a:t>
            </a:r>
            <a:r>
              <a:rPr lang="en-US" b="1" dirty="0" err="1">
                <a:latin typeface="Courier Prime" panose="02000409000000000000" pitchFamily="49" charset="0"/>
              </a:rPr>
              <a:t>var</a:t>
            </a:r>
            <a:r>
              <a:rPr lang="en-US" b="1" dirty="0">
                <a:latin typeface="Courier Prime" panose="02000409000000000000" pitchFamily="49" charset="0"/>
              </a:rPr>
              <a:t>/log/%syslogtag%.log"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Prime" panose="02000409000000000000" pitchFamily="49" charset="0"/>
              </a:rPr>
              <a:t># Only grab messages for our particular switch</a:t>
            </a:r>
            <a:br>
              <a:rPr lang="en-US" dirty="0">
                <a:latin typeface="Courier Prime" panose="02000409000000000000" pitchFamily="49" charset="0"/>
              </a:rPr>
            </a:br>
            <a:r>
              <a:rPr lang="en-US" b="1" dirty="0">
                <a:latin typeface="Courier Prime" panose="02000409000000000000" pitchFamily="49" charset="0"/>
              </a:rPr>
              <a:t>if $</a:t>
            </a:r>
            <a:r>
              <a:rPr lang="en-US" b="1" dirty="0" err="1">
                <a:latin typeface="Courier Prime" panose="02000409000000000000" pitchFamily="49" charset="0"/>
              </a:rPr>
              <a:t>syslogtag</a:t>
            </a:r>
            <a:r>
              <a:rPr lang="en-US" b="1" dirty="0">
                <a:latin typeface="Courier Prime" panose="02000409000000000000" pitchFamily="49" charset="0"/>
              </a:rPr>
              <a:t> contains '</a:t>
            </a:r>
            <a:r>
              <a:rPr lang="en-US" b="1" dirty="0" err="1">
                <a:latin typeface="Courier Prime" panose="02000409000000000000" pitchFamily="49" charset="0"/>
              </a:rPr>
              <a:t>myswitch</a:t>
            </a:r>
            <a:r>
              <a:rPr lang="en-US" b="1" dirty="0">
                <a:latin typeface="Courier Prime" panose="02000409000000000000" pitchFamily="49" charset="0"/>
              </a:rPr>
              <a:t>' then -?</a:t>
            </a:r>
            <a:r>
              <a:rPr lang="en-US" b="1" dirty="0" err="1">
                <a:latin typeface="Courier Prime" panose="02000409000000000000" pitchFamily="49" charset="0"/>
              </a:rPr>
              <a:t>PerTagLog</a:t>
            </a:r>
            <a:br>
              <a:rPr lang="en-US" b="1" dirty="0">
                <a:latin typeface="Courier Prime" panose="02000409000000000000" pitchFamily="49" charset="0"/>
              </a:rPr>
            </a:br>
            <a:r>
              <a:rPr lang="en-US" b="1" dirty="0">
                <a:latin typeface="Courier Prime" panose="02000409000000000000" pitchFamily="49" charset="0"/>
              </a:rPr>
              <a:t>&amp;~</a:t>
            </a:r>
          </a:p>
        </p:txBody>
      </p:sp>
    </p:spTree>
    <p:extLst>
      <p:ext uri="{BB962C8B-B14F-4D97-AF65-F5344CB8AC3E}">
        <p14:creationId xmlns:p14="http://schemas.microsoft.com/office/powerpoint/2010/main" val="116193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85EF-2882-448D-B84A-B5B471D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does this do?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71D00BD-BBD8-4AE8-BE56-0E55D630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US"/>
              <a:t>syslog messages with the tag </a:t>
            </a:r>
            <a:r>
              <a:rPr lang="en-US" err="1"/>
              <a:t>myswitch</a:t>
            </a:r>
            <a:r>
              <a:rPr lang="en-US"/>
              <a:t> will get their own log file: </a:t>
            </a:r>
          </a:p>
          <a:p>
            <a:pPr lvl="1"/>
            <a:r>
              <a:rPr lang="en-US"/>
              <a:t>/</a:t>
            </a:r>
            <a:r>
              <a:rPr lang="en-US" err="1"/>
              <a:t>var</a:t>
            </a:r>
            <a:r>
              <a:rPr lang="en-US"/>
              <a:t>/log/</a:t>
            </a:r>
            <a:r>
              <a:rPr lang="en-US" err="1"/>
              <a:t>myswitch</a:t>
            </a:r>
            <a:r>
              <a:rPr lang="en-US"/>
              <a:t>:.log</a:t>
            </a:r>
          </a:p>
          <a:p>
            <a:r>
              <a:rPr lang="en-US"/>
              <a:t>They will no longer appear in /</a:t>
            </a:r>
            <a:r>
              <a:rPr lang="en-US" err="1"/>
              <a:t>var</a:t>
            </a:r>
            <a:r>
              <a:rPr lang="en-US"/>
              <a:t>/log/syslog</a:t>
            </a:r>
          </a:p>
        </p:txBody>
      </p:sp>
    </p:spTree>
    <p:extLst>
      <p:ext uri="{BB962C8B-B14F-4D97-AF65-F5344CB8AC3E}">
        <p14:creationId xmlns:p14="http://schemas.microsoft.com/office/powerpoint/2010/main" val="281072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A1D1-E85F-4E5B-AECC-6FD5A5F8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else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F64B-3A3D-4265-B2E3-A6EADA47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US" dirty="0"/>
              <a:t>remote logging to other servers</a:t>
            </a:r>
          </a:p>
          <a:p>
            <a:r>
              <a:rPr lang="en-US" dirty="0"/>
              <a:t>set up our server as a remote logging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Specialized tools will give better insight</a:t>
            </a:r>
          </a:p>
          <a:p>
            <a:pPr marL="0" indent="0" algn="ctr">
              <a:buNone/>
            </a:pPr>
            <a:r>
              <a:rPr lang="en-US" b="1" dirty="0" err="1"/>
              <a:t>rsyslog</a:t>
            </a:r>
            <a:r>
              <a:rPr lang="en-US" b="1" dirty="0"/>
              <a:t> is good for small shops</a:t>
            </a:r>
          </a:p>
        </p:txBody>
      </p:sp>
    </p:spTree>
    <p:extLst>
      <p:ext uri="{BB962C8B-B14F-4D97-AF65-F5344CB8AC3E}">
        <p14:creationId xmlns:p14="http://schemas.microsoft.com/office/powerpoint/2010/main" val="773543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9152363" cy="2344057"/>
            <a:chOff x="0" y="4525094"/>
            <a:chExt cx="12203151" cy="2344057"/>
          </a:xfrm>
        </p:grpSpPr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19DA2-73D6-4786-AE4A-E03FBF0B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817533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i="0">
                <a:cs typeface="+mj-cs"/>
              </a:rPr>
              <a:t>cron (task scheduler)</a:t>
            </a:r>
          </a:p>
        </p:txBody>
      </p:sp>
      <p:pic>
        <p:nvPicPr>
          <p:cNvPr id="8197" name="Picture 2" descr="Image result for crontab">
            <a:extLst>
              <a:ext uri="{FF2B5EF4-FFF2-40B4-BE49-F238E27FC236}">
                <a16:creationId xmlns:a16="http://schemas.microsoft.com/office/drawing/2014/main" id="{C50B566C-C92B-42AA-BEEF-4136D23D9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2" y="640080"/>
            <a:ext cx="7278254" cy="360273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4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A22-D72E-456E-B003-2D229381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6F18-8D5C-4002-B9A1-DCCA042E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8" y="2763520"/>
            <a:ext cx="8589524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To edit the crontab with </a:t>
            </a:r>
            <a:r>
              <a:rPr lang="en-US" sz="1600" dirty="0" err="1"/>
              <a:t>nano</a:t>
            </a:r>
            <a:r>
              <a:rPr lang="en-US" sz="1600" dirty="0"/>
              <a:t>, use the following line: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err="1">
                <a:latin typeface="Courier Prime" panose="02000409000000000000" pitchFamily="49" charset="0"/>
              </a:rPr>
              <a:t>sudo</a:t>
            </a:r>
            <a:r>
              <a:rPr lang="en-US" sz="1600" b="1" dirty="0">
                <a:latin typeface="Courier Prime" panose="02000409000000000000" pitchFamily="49" charset="0"/>
              </a:rPr>
              <a:t> EDITOR=</a:t>
            </a:r>
            <a:r>
              <a:rPr lang="en-US" sz="1600" b="1" dirty="0" err="1">
                <a:latin typeface="Courier Prime" panose="02000409000000000000" pitchFamily="49" charset="0"/>
              </a:rPr>
              <a:t>nano</a:t>
            </a:r>
            <a:r>
              <a:rPr lang="en-US" sz="1600" b="1" dirty="0">
                <a:latin typeface="Courier Prime" panose="02000409000000000000" pitchFamily="49" charset="0"/>
              </a:rPr>
              <a:t> crontab -e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To check to see if your </a:t>
            </a:r>
            <a:r>
              <a:rPr lang="en-US" sz="1600" dirty="0" err="1"/>
              <a:t>cron</a:t>
            </a:r>
            <a:r>
              <a:rPr lang="en-US" sz="1600" dirty="0"/>
              <a:t> jobs ran: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Prime" panose="02000409000000000000" pitchFamily="49" charset="0"/>
              </a:rPr>
              <a:t>grep “CRON” /</a:t>
            </a:r>
            <a:r>
              <a:rPr lang="en-US" sz="1600" b="1" dirty="0" err="1">
                <a:latin typeface="Courier Prime" panose="02000409000000000000" pitchFamily="49" charset="0"/>
              </a:rPr>
              <a:t>var</a:t>
            </a:r>
            <a:r>
              <a:rPr lang="en-US" sz="1600" b="1" dirty="0">
                <a:latin typeface="Courier Prime" panose="02000409000000000000" pitchFamily="49" charset="0"/>
              </a:rPr>
              <a:t>/log/syslog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Prime" panose="02000409000000000000" pitchFamily="49" charset="0"/>
              </a:rPr>
              <a:t>min | hour | </a:t>
            </a:r>
            <a:r>
              <a:rPr lang="en-US" sz="1600" dirty="0" err="1">
                <a:latin typeface="Courier Prime" panose="02000409000000000000" pitchFamily="49" charset="0"/>
              </a:rPr>
              <a:t>mday</a:t>
            </a:r>
            <a:r>
              <a:rPr lang="en-US" sz="1600" dirty="0">
                <a:latin typeface="Courier Prime" panose="02000409000000000000" pitchFamily="49" charset="0"/>
              </a:rPr>
              <a:t> | month | </a:t>
            </a:r>
            <a:r>
              <a:rPr lang="en-US" sz="1600" dirty="0" err="1">
                <a:latin typeface="Courier Prime" panose="02000409000000000000" pitchFamily="49" charset="0"/>
              </a:rPr>
              <a:t>wday</a:t>
            </a:r>
            <a:r>
              <a:rPr lang="en-US" sz="1600" dirty="0">
                <a:latin typeface="Courier Prime" panose="02000409000000000000" pitchFamily="49" charset="0"/>
              </a:rPr>
              <a:t> | command</a:t>
            </a:r>
            <a:br>
              <a:rPr lang="en-US" sz="1600" dirty="0">
                <a:latin typeface="Courier Prime" panose="02000409000000000000" pitchFamily="49" charset="0"/>
              </a:rPr>
            </a:br>
            <a:r>
              <a:rPr lang="en-US" sz="1600" dirty="0">
                <a:latin typeface="Courier Prime" panose="02000409000000000000" pitchFamily="49" charset="0"/>
              </a:rPr>
              <a:t> 00 |  16  |   *  |   *   |   *  | </a:t>
            </a:r>
            <a:r>
              <a:rPr lang="en-US" sz="1600" dirty="0" err="1">
                <a:latin typeface="Courier Prime" panose="02000409000000000000" pitchFamily="49" charset="0"/>
              </a:rPr>
              <a:t>ufw</a:t>
            </a:r>
            <a:r>
              <a:rPr lang="en-US" sz="1600" dirty="0">
                <a:latin typeface="Courier Prime" panose="02000409000000000000" pitchFamily="49" charset="0"/>
              </a:rPr>
              <a:t> status &gt; /</a:t>
            </a:r>
            <a:r>
              <a:rPr lang="en-US" sz="1600" dirty="0" err="1">
                <a:latin typeface="Courier Prime" panose="02000409000000000000" pitchFamily="49" charset="0"/>
              </a:rPr>
              <a:t>etc</a:t>
            </a:r>
            <a:r>
              <a:rPr lang="en-US" sz="1600" dirty="0">
                <a:latin typeface="Courier Prime" panose="02000409000000000000" pitchFamily="49" charset="0"/>
              </a:rPr>
              <a:t>/</a:t>
            </a:r>
            <a:r>
              <a:rPr lang="en-US" sz="1600" dirty="0" err="1">
                <a:latin typeface="Courier Prime" panose="02000409000000000000" pitchFamily="49" charset="0"/>
              </a:rPr>
              <a:t>ufw.stat</a:t>
            </a:r>
            <a:br>
              <a:rPr lang="en-US" sz="1600" dirty="0">
                <a:latin typeface="Courier Prime" panose="02000409000000000000" pitchFamily="49" charset="0"/>
              </a:rPr>
            </a:br>
            <a:r>
              <a:rPr lang="en-US" sz="1600" dirty="0">
                <a:latin typeface="Courier Prime" panose="02000409000000000000" pitchFamily="49" charset="0"/>
              </a:rPr>
              <a:t>5,15|  2-6 | 1,15 |  8-10 |   *  | </a:t>
            </a:r>
            <a:r>
              <a:rPr lang="en-US" sz="1600" dirty="0" err="1">
                <a:latin typeface="Courier Prime" panose="02000409000000000000" pitchFamily="49" charset="0"/>
              </a:rPr>
              <a:t>systemctl</a:t>
            </a:r>
            <a:r>
              <a:rPr lang="en-US" sz="1600" dirty="0">
                <a:latin typeface="Courier Prime" panose="02000409000000000000" pitchFamily="49" charset="0"/>
              </a:rPr>
              <a:t> restart </a:t>
            </a:r>
            <a:r>
              <a:rPr lang="en-US" sz="1600" dirty="0" err="1">
                <a:latin typeface="Courier Prime" panose="02000409000000000000" pitchFamily="49" charset="0"/>
              </a:rPr>
              <a:t>xinetd</a:t>
            </a:r>
            <a:br>
              <a:rPr lang="en-US" sz="1600" dirty="0">
                <a:latin typeface="Courier Prime" panose="02000409000000000000" pitchFamily="49" charset="0"/>
              </a:rPr>
            </a:br>
            <a:r>
              <a:rPr lang="en-US" sz="1600" dirty="0">
                <a:latin typeface="Courier Prime" panose="02000409000000000000" pitchFamily="49" charset="0"/>
              </a:rPr>
              <a:t> 00 |  00  |   *  |   *   |   7  | </a:t>
            </a:r>
            <a:r>
              <a:rPr lang="en-US" sz="1600" dirty="0" err="1">
                <a:latin typeface="Courier Prime" panose="02000409000000000000" pitchFamily="49" charset="0"/>
              </a:rPr>
              <a:t>systemctl</a:t>
            </a:r>
            <a:r>
              <a:rPr lang="en-US" sz="1600" dirty="0">
                <a:latin typeface="Courier Prime" panose="02000409000000000000" pitchFamily="49" charset="0"/>
              </a:rPr>
              <a:t> status </a:t>
            </a:r>
            <a:r>
              <a:rPr lang="en-US" sz="1600" dirty="0" err="1">
                <a:latin typeface="Courier Prime" panose="02000409000000000000" pitchFamily="49" charset="0"/>
              </a:rPr>
              <a:t>xinetd</a:t>
            </a:r>
            <a:r>
              <a:rPr lang="en-US" sz="1600" dirty="0">
                <a:latin typeface="Courier Prime" panose="02000409000000000000" pitchFamily="49" charset="0"/>
              </a:rPr>
              <a:t> </a:t>
            </a:r>
            <a:br>
              <a:rPr lang="en-US" sz="1600" dirty="0">
                <a:latin typeface="Courier Prime" panose="02000409000000000000" pitchFamily="49" charset="0"/>
              </a:rPr>
            </a:br>
            <a:r>
              <a:rPr lang="en-US" sz="1600" dirty="0">
                <a:latin typeface="Courier Prime" panose="02000409000000000000" pitchFamily="49" charset="0"/>
              </a:rPr>
              <a:t> */2|   *  |   *  |   *   |   *  | ping -c10 10.128.0.3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909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F95-4BBD-4079-A1B3-F853E8D0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tcpdump to listen for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9A10-2F57-4393-BCEA-3DB32B1E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see if you ping job is working: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latin typeface="Courier Prime" panose="02000409000000000000" pitchFamily="49" charset="0"/>
              </a:rPr>
              <a:t>sudo</a:t>
            </a:r>
            <a:r>
              <a:rPr lang="en-US" dirty="0">
                <a:latin typeface="Courier Prime" panose="02000409000000000000" pitchFamily="49" charset="0"/>
              </a:rPr>
              <a:t> </a:t>
            </a:r>
            <a:r>
              <a:rPr lang="en-US" dirty="0" err="1">
                <a:latin typeface="Courier Prime" panose="02000409000000000000" pitchFamily="49" charset="0"/>
              </a:rPr>
              <a:t>tcpdump</a:t>
            </a:r>
            <a:r>
              <a:rPr lang="en-US" dirty="0">
                <a:latin typeface="Courier Prime" panose="02000409000000000000" pitchFamily="49" charset="0"/>
              </a:rPr>
              <a:t> -</a:t>
            </a:r>
            <a:r>
              <a:rPr lang="en-US" dirty="0" err="1">
                <a:latin typeface="Courier Prime" panose="02000409000000000000" pitchFamily="49" charset="0"/>
              </a:rPr>
              <a:t>i</a:t>
            </a:r>
            <a:r>
              <a:rPr lang="en-US" dirty="0">
                <a:latin typeface="Courier Prime" panose="02000409000000000000" pitchFamily="49" charset="0"/>
              </a:rPr>
              <a:t> ens4 -</a:t>
            </a:r>
            <a:r>
              <a:rPr lang="en-US" dirty="0" err="1">
                <a:latin typeface="Courier Prime" panose="02000409000000000000" pitchFamily="49" charset="0"/>
              </a:rPr>
              <a:t>vvv</a:t>
            </a:r>
            <a:r>
              <a:rPr lang="en-US" dirty="0">
                <a:latin typeface="Courier Prime" panose="02000409000000000000" pitchFamily="49" charset="0"/>
              </a:rPr>
              <a:t> </a:t>
            </a:r>
            <a:r>
              <a:rPr lang="en-US" dirty="0" err="1">
                <a:latin typeface="Courier Prime" panose="02000409000000000000" pitchFamily="49" charset="0"/>
              </a:rPr>
              <a:t>icmp</a:t>
            </a:r>
            <a:endParaRPr lang="en-US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my-server &gt; target-server: </a:t>
            </a:r>
            <a: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  <a:t>ICMP echo request</a:t>
            </a:r>
            <a:r>
              <a:rPr lang="en-US" sz="1700" dirty="0">
                <a:latin typeface="Courier Prime" panose="02000409000000000000" pitchFamily="49" charset="0"/>
              </a:rPr>
              <a:t>, id 7424, </a:t>
            </a:r>
            <a:r>
              <a:rPr lang="en-US" sz="1700" dirty="0" err="1">
                <a:latin typeface="Courier Prime" panose="02000409000000000000" pitchFamily="49" charset="0"/>
              </a:rPr>
              <a:t>seq</a:t>
            </a:r>
            <a:r>
              <a:rPr lang="en-US" sz="1700" dirty="0">
                <a:latin typeface="Courier Prime" panose="02000409000000000000" pitchFamily="49" charset="0"/>
              </a:rPr>
              <a:t> 10, length 64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20:00:10.833401 IP (</a:t>
            </a:r>
            <a:r>
              <a:rPr lang="en-US" sz="1700" dirty="0" err="1">
                <a:latin typeface="Courier Prime" panose="02000409000000000000" pitchFamily="49" charset="0"/>
              </a:rPr>
              <a:t>tos</a:t>
            </a:r>
            <a:r>
              <a:rPr lang="en-US" sz="1700" dirty="0">
                <a:latin typeface="Courier Prime" panose="02000409000000000000" pitchFamily="49" charset="0"/>
              </a:rPr>
              <a:t> 0x0, </a:t>
            </a:r>
            <a:r>
              <a:rPr lang="en-US" sz="1700" dirty="0" err="1">
                <a:latin typeface="Courier Prime" panose="02000409000000000000" pitchFamily="49" charset="0"/>
              </a:rPr>
              <a:t>ttl</a:t>
            </a:r>
            <a:r>
              <a:rPr lang="en-US" sz="1700" dirty="0">
                <a:latin typeface="Courier Prime" panose="02000409000000000000" pitchFamily="49" charset="0"/>
              </a:rPr>
              <a:t> 64, id 7561, offset 0, flags [none], proto ICMP (1), length 84)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    target-server &gt; my-server: </a:t>
            </a:r>
            <a: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  <a:t>ICMP echo reply</a:t>
            </a:r>
            <a:r>
              <a:rPr lang="en-US" sz="1700" dirty="0">
                <a:latin typeface="Courier Prime" panose="02000409000000000000" pitchFamily="49" charset="0"/>
              </a:rPr>
              <a:t>, id 7424, </a:t>
            </a:r>
            <a:r>
              <a:rPr lang="en-US" sz="1700" dirty="0" err="1">
                <a:latin typeface="Courier Prime" panose="02000409000000000000" pitchFamily="49" charset="0"/>
              </a:rPr>
              <a:t>seq</a:t>
            </a:r>
            <a:r>
              <a:rPr lang="en-US" sz="1700" dirty="0">
                <a:latin typeface="Courier Prime" panose="02000409000000000000" pitchFamily="49" charset="0"/>
              </a:rPr>
              <a:t> 10, length 64</a:t>
            </a:r>
          </a:p>
        </p:txBody>
      </p:sp>
    </p:spTree>
    <p:extLst>
      <p:ext uri="{BB962C8B-B14F-4D97-AF65-F5344CB8AC3E}">
        <p14:creationId xmlns:p14="http://schemas.microsoft.com/office/powerpoint/2010/main" val="206891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E3F7DCE-F140-41B7-9B3F-4864B8AA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450" y="2218988"/>
            <a:ext cx="1842488" cy="184248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CD1BD-7306-480B-ACC7-5D53EDF9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tcpdump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9713-5620-4F12-9C6A-7B25BBC5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548281"/>
            <a:ext cx="6614493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latin typeface="Courier Prime" panose="02000409000000000000" pitchFamily="49" charset="0"/>
              </a:rPr>
              <a:t>sudo</a:t>
            </a:r>
            <a:r>
              <a:rPr lang="en-US" dirty="0">
                <a:latin typeface="Courier Prime" panose="02000409000000000000" pitchFamily="49" charset="0"/>
              </a:rPr>
              <a:t> </a:t>
            </a:r>
            <a:r>
              <a:rPr lang="en-US" dirty="0" err="1">
                <a:latin typeface="Courier Prime" panose="02000409000000000000" pitchFamily="49" charset="0"/>
              </a:rPr>
              <a:t>tcpdump</a:t>
            </a:r>
            <a:r>
              <a:rPr lang="en-US" dirty="0">
                <a:latin typeface="Courier Prime" panose="02000409000000000000" pitchFamily="49" charset="0"/>
              </a:rPr>
              <a:t> -</a:t>
            </a:r>
            <a:r>
              <a:rPr lang="en-US" dirty="0" err="1">
                <a:latin typeface="Courier Prime" panose="02000409000000000000" pitchFamily="49" charset="0"/>
              </a:rPr>
              <a:t>i</a:t>
            </a:r>
            <a:r>
              <a:rPr lang="en-US" dirty="0">
                <a:latin typeface="Courier Prime" panose="02000409000000000000" pitchFamily="49" charset="0"/>
              </a:rPr>
              <a:t> ens4 -</a:t>
            </a:r>
            <a:r>
              <a:rPr lang="en-US" dirty="0" err="1">
                <a:latin typeface="Courier Prime" panose="02000409000000000000" pitchFamily="49" charset="0"/>
              </a:rPr>
              <a:t>vvv</a:t>
            </a:r>
            <a:r>
              <a:rPr lang="en-US" dirty="0">
                <a:latin typeface="Courier Prime" panose="02000409000000000000" pitchFamily="49" charset="0"/>
              </a:rPr>
              <a:t> ‘</a:t>
            </a:r>
            <a:r>
              <a:rPr lang="en-US" dirty="0" err="1">
                <a:latin typeface="Courier Prime" panose="02000409000000000000" pitchFamily="49" charset="0"/>
              </a:rPr>
              <a:t>icmp</a:t>
            </a:r>
            <a:r>
              <a:rPr lang="en-US" dirty="0">
                <a:latin typeface="Courier Prime" panose="02000409000000000000" pitchFamily="49" charset="0"/>
              </a:rPr>
              <a:t>’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Prime" panose="02000409000000000000" pitchFamily="49" charset="0"/>
              </a:rPr>
              <a:t>-</a:t>
            </a:r>
            <a:r>
              <a:rPr lang="en-US" dirty="0" err="1">
                <a:latin typeface="Courier Prime" panose="02000409000000000000" pitchFamily="49" charset="0"/>
              </a:rPr>
              <a:t>i</a:t>
            </a:r>
            <a:r>
              <a:rPr lang="en-US" dirty="0">
                <a:latin typeface="Courier Prime" panose="02000409000000000000" pitchFamily="49" charset="0"/>
              </a:rPr>
              <a:t>     = interface to listen on</a:t>
            </a:r>
            <a:br>
              <a:rPr lang="en-US" dirty="0">
                <a:latin typeface="Courier Prime" panose="02000409000000000000" pitchFamily="49" charset="0"/>
              </a:rPr>
            </a:br>
            <a:r>
              <a:rPr lang="en-US" dirty="0">
                <a:latin typeface="Courier Prime" panose="02000409000000000000" pitchFamily="49" charset="0"/>
              </a:rPr>
              <a:t>-</a:t>
            </a:r>
            <a:r>
              <a:rPr lang="en-US" dirty="0" err="1">
                <a:latin typeface="Courier Prime" panose="02000409000000000000" pitchFamily="49" charset="0"/>
              </a:rPr>
              <a:t>vvv</a:t>
            </a:r>
            <a:r>
              <a:rPr lang="en-US" dirty="0">
                <a:latin typeface="Courier Prime" panose="02000409000000000000" pitchFamily="49" charset="0"/>
              </a:rPr>
              <a:t>   = very, very verbose</a:t>
            </a:r>
            <a:br>
              <a:rPr lang="en-US" dirty="0">
                <a:latin typeface="Courier Prime" panose="02000409000000000000" pitchFamily="49" charset="0"/>
              </a:rPr>
            </a:br>
            <a:r>
              <a:rPr lang="en-US" dirty="0">
                <a:latin typeface="Courier Prime" panose="02000409000000000000" pitchFamily="49" charset="0"/>
              </a:rPr>
              <a:t>‘</a:t>
            </a:r>
            <a:r>
              <a:rPr lang="en-US" dirty="0" err="1">
                <a:latin typeface="Courier Prime" panose="02000409000000000000" pitchFamily="49" charset="0"/>
              </a:rPr>
              <a:t>icmp</a:t>
            </a:r>
            <a:r>
              <a:rPr lang="en-US" dirty="0">
                <a:latin typeface="Courier Prime" panose="02000409000000000000" pitchFamily="49" charset="0"/>
              </a:rPr>
              <a:t>’ = filter (like </a:t>
            </a:r>
            <a:r>
              <a:rPr lang="en-US" dirty="0" err="1">
                <a:latin typeface="Courier Prime" panose="02000409000000000000" pitchFamily="49" charset="0"/>
              </a:rPr>
              <a:t>wireshark</a:t>
            </a:r>
            <a:r>
              <a:rPr lang="en-US" dirty="0">
                <a:latin typeface="Courier Prime" panose="02000409000000000000" pitchFamily="49" charset="0"/>
              </a:rPr>
              <a:t> filters)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latin typeface="Courier Prime" panose="02000409000000000000" pitchFamily="49" charset="0"/>
              </a:rPr>
              <a:t>tcpdump</a:t>
            </a:r>
            <a:r>
              <a:rPr lang="en-US" dirty="0">
                <a:latin typeface="Courier Prime" panose="02000409000000000000" pitchFamily="49" charset="0"/>
              </a:rPr>
              <a:t> is similar to command line </a:t>
            </a:r>
            <a:r>
              <a:rPr lang="en-US" dirty="0" err="1">
                <a:latin typeface="Courier Prime" panose="02000409000000000000" pitchFamily="49" charset="0"/>
              </a:rPr>
              <a:t>wireshark</a:t>
            </a:r>
            <a:r>
              <a:rPr lang="en-US" dirty="0">
                <a:latin typeface="Courier Prime" panose="02000409000000000000" pitchFamily="49" charset="0"/>
              </a:rPr>
              <a:t>. Learn to use it for testing and troubleshooting.</a:t>
            </a:r>
          </a:p>
        </p:txBody>
      </p:sp>
    </p:spTree>
    <p:extLst>
      <p:ext uri="{BB962C8B-B14F-4D97-AF65-F5344CB8AC3E}">
        <p14:creationId xmlns:p14="http://schemas.microsoft.com/office/powerpoint/2010/main" val="272730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39C-BBA4-435F-8AB7-D0B9756B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rsyslog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88D5-94CF-4CEF-8048-25828778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US" dirty="0"/>
              <a:t>Send output to various destinations</a:t>
            </a:r>
          </a:p>
          <a:p>
            <a:r>
              <a:rPr lang="en-US" dirty="0"/>
              <a:t>text files (/var/log/)</a:t>
            </a:r>
          </a:p>
          <a:p>
            <a:r>
              <a:rPr lang="en-US" dirty="0"/>
              <a:t>SQL databases</a:t>
            </a:r>
          </a:p>
          <a:p>
            <a:r>
              <a:rPr lang="en-US" dirty="0"/>
              <a:t>other hosts (remote logging)</a:t>
            </a:r>
          </a:p>
          <a:p>
            <a:r>
              <a:rPr lang="en-US" dirty="0"/>
              <a:t>Although there have been many different syslog daemons over the years, </a:t>
            </a:r>
            <a:r>
              <a:rPr lang="en-US" dirty="0" err="1"/>
              <a:t>rsyslog</a:t>
            </a:r>
            <a:r>
              <a:rPr lang="en-US" dirty="0"/>
              <a:t> has emerged as the standard</a:t>
            </a:r>
          </a:p>
        </p:txBody>
      </p:sp>
    </p:spTree>
    <p:extLst>
      <p:ext uri="{BB962C8B-B14F-4D97-AF65-F5344CB8AC3E}">
        <p14:creationId xmlns:p14="http://schemas.microsoft.com/office/powerpoint/2010/main" val="287168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A255-9239-49E6-A75C-32D19F13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use it for?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AC87C-D15F-43FC-A2FD-72D6B1084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56" y="2182357"/>
            <a:ext cx="628650" cy="428625"/>
          </a:xfrm>
        </p:spPr>
      </p:pic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4CB23F3-56DE-485A-93DB-A46C193D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90" y="2244269"/>
            <a:ext cx="685800" cy="304800"/>
          </a:xfrm>
          <a:prstGeom prst="rect">
            <a:avLst/>
          </a:prstGeom>
        </p:spPr>
      </p:pic>
      <p:pic>
        <p:nvPicPr>
          <p:cNvPr id="9" name="Picture 8" descr="A picture containing electronics, monitor, indoor, next&#10;&#10;Description generated with very high confidence">
            <a:extLst>
              <a:ext uri="{FF2B5EF4-FFF2-40B4-BE49-F238E27FC236}">
                <a16:creationId xmlns:a16="http://schemas.microsoft.com/office/drawing/2014/main" id="{6A41CA07-70A2-41B8-80F6-6F31572F0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74" y="2115681"/>
            <a:ext cx="6191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03517-ED13-44DE-B3F1-A8F3D4DA1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183" y="2066963"/>
            <a:ext cx="4667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A05E7E-1125-4501-B2C9-91A953AE5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892" y="2176804"/>
            <a:ext cx="495300" cy="5715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F3D03F9-38D5-4408-BB2D-02133DD1B63C}"/>
              </a:ext>
            </a:extLst>
          </p:cNvPr>
          <p:cNvSpPr txBox="1">
            <a:spLocks/>
          </p:cNvSpPr>
          <p:nvPr/>
        </p:nvSpPr>
        <p:spPr>
          <a:xfrm>
            <a:off x="827700" y="2821021"/>
            <a:ext cx="6711654" cy="342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Centralized logging for *all* devices is a great aid in troubleshooting</a:t>
            </a:r>
          </a:p>
          <a:p>
            <a:r>
              <a:rPr lang="en-US" sz="2400" dirty="0"/>
              <a:t>One place to look</a:t>
            </a:r>
          </a:p>
          <a:p>
            <a:r>
              <a:rPr lang="en-US" sz="2400" dirty="0"/>
              <a:t>Coordinated time</a:t>
            </a:r>
          </a:p>
          <a:p>
            <a:r>
              <a:rPr lang="en-US" sz="2400" dirty="0"/>
              <a:t>Local and remote locations</a:t>
            </a:r>
          </a:p>
        </p:txBody>
      </p:sp>
    </p:spTree>
    <p:extLst>
      <p:ext uri="{BB962C8B-B14F-4D97-AF65-F5344CB8AC3E}">
        <p14:creationId xmlns:p14="http://schemas.microsoft.com/office/powerpoint/2010/main" val="31259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Freeform 6">
            <a:extLst>
              <a:ext uri="{FF2B5EF4-FFF2-40B4-BE49-F238E27FC236}">
                <a16:creationId xmlns:a16="http://schemas.microsoft.com/office/drawing/2014/main" id="{91CF38AD-64FF-4090-AFB9-CD5E95EF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4" name="Rounded Rectangle 16">
            <a:extLst>
              <a:ext uri="{FF2B5EF4-FFF2-40B4-BE49-F238E27FC236}">
                <a16:creationId xmlns:a16="http://schemas.microsoft.com/office/drawing/2014/main" id="{25D8FF91-E288-440D-8157-447C8980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593" y="643464"/>
            <a:ext cx="4024204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ounded Rectangle 18">
            <a:extLst>
              <a:ext uri="{FF2B5EF4-FFF2-40B4-BE49-F238E27FC236}">
                <a16:creationId xmlns:a16="http://schemas.microsoft.com/office/drawing/2014/main" id="{BDFD85CC-2798-453A-A5F2-849A59855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699" y="643464"/>
            <a:ext cx="4024203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6" name="Group 78">
            <a:extLst>
              <a:ext uri="{FF2B5EF4-FFF2-40B4-BE49-F238E27FC236}">
                <a16:creationId xmlns:a16="http://schemas.microsoft.com/office/drawing/2014/main" id="{FB254FB8-8225-4218-96A9-970729B5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9152363" cy="2344057"/>
            <a:chOff x="0" y="4525094"/>
            <a:chExt cx="12203151" cy="2344057"/>
          </a:xfrm>
        </p:grpSpPr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E89FEA3-F6D5-45EE-889F-D11BC4BE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9E2CD6E-5C90-4DA2-880B-EC1DC9C1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A3DCB2FA-F03D-4AEA-AB50-2070F3BF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25BE90-B7E6-47DA-BAE5-5FBEF642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817533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cs typeface="+mj-cs"/>
              </a:rPr>
              <a:t>log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3D43-D54F-41F5-B3CD-82D81429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00" y="5594110"/>
            <a:ext cx="7929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made up of facility and priority</a:t>
            </a:r>
          </a:p>
        </p:txBody>
      </p:sp>
      <p:pic>
        <p:nvPicPr>
          <p:cNvPr id="3076" name="Picture 4" descr="http://web.utanet.at/mario/exam/wast29.gif">
            <a:extLst>
              <a:ext uri="{FF2B5EF4-FFF2-40B4-BE49-F238E27FC236}">
                <a16:creationId xmlns:a16="http://schemas.microsoft.com/office/drawing/2014/main" id="{9DF06DEA-FA8A-4E62-8F2D-4ABCC5A3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84" y="710887"/>
            <a:ext cx="2996370" cy="34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eb.utanet.at/mario/exam/wast28.gif">
            <a:extLst>
              <a:ext uri="{FF2B5EF4-FFF2-40B4-BE49-F238E27FC236}">
                <a16:creationId xmlns:a16="http://schemas.microsoft.com/office/drawing/2014/main" id="{B67594FD-D78E-45C8-8756-0759CB75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20" y="1270893"/>
            <a:ext cx="3783160" cy="234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4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9152363" cy="2344057"/>
            <a:chOff x="0" y="4525094"/>
            <a:chExt cx="12203151" cy="2344057"/>
          </a:xfrm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6B3BD-AD95-4DC0-823B-68AE8824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817533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i="0">
                <a:cs typeface="+mj-cs"/>
              </a:rPr>
              <a:t>syslog message format(ish)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7D583D9-7685-4F5D-AA21-6A05228AEE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2" y="1428263"/>
            <a:ext cx="8187348" cy="202636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13DA-6067-4281-923B-6AC118FC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/etc/rsyslog.conf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6F9C-C75C-4BFC-9C6A-B2F95D10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Modules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local system logging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kernel logging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UDP/TCP syslog reception</a:t>
            </a:r>
          </a:p>
          <a:p>
            <a:pPr>
              <a:lnSpc>
                <a:spcPct val="90000"/>
              </a:lnSpc>
            </a:pPr>
            <a:r>
              <a:rPr lang="en-US" dirty="0"/>
              <a:t>Global Directives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default values for logging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b="1" dirty="0"/>
              <a:t>Specific </a:t>
            </a:r>
            <a:r>
              <a:rPr lang="en-US" b="1" dirty="0" err="1"/>
              <a:t>rsyslog</a:t>
            </a:r>
            <a:r>
              <a:rPr lang="en-US" b="1" dirty="0"/>
              <a:t> configurations are processed in separate files in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rsyslog.d</a:t>
            </a:r>
            <a:r>
              <a:rPr lang="en-US" b="1" dirty="0"/>
              <a:t>/*.</a:t>
            </a:r>
            <a:r>
              <a:rPr lang="en-US" b="1" dirty="0" err="1"/>
              <a:t>conf</a:t>
            </a: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5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2336-20EC-419D-88A2-B6F2E235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/</a:t>
            </a:r>
            <a:r>
              <a:rPr lang="en-US" sz="3600" dirty="0" err="1">
                <a:solidFill>
                  <a:srgbClr val="FFFFFF"/>
                </a:solidFill>
              </a:rPr>
              <a:t>etc</a:t>
            </a:r>
            <a:r>
              <a:rPr lang="en-US" sz="3600" dirty="0">
                <a:solidFill>
                  <a:srgbClr val="FFFFFF"/>
                </a:solidFill>
              </a:rPr>
              <a:t>/</a:t>
            </a:r>
            <a:r>
              <a:rPr lang="en-US" sz="3600" dirty="0" err="1">
                <a:solidFill>
                  <a:srgbClr val="FFFFFF"/>
                </a:solidFill>
              </a:rPr>
              <a:t>rsyslog.d</a:t>
            </a:r>
            <a:r>
              <a:rPr lang="en-US" sz="3600" dirty="0">
                <a:solidFill>
                  <a:srgbClr val="FFFFFF"/>
                </a:solidFill>
              </a:rPr>
              <a:t>/20-ufw.conf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6863-EB51-4714-99E0-60858FD38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603392"/>
            <a:ext cx="6709905" cy="364500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 Prime" panose="02000409000000000000" pitchFamily="49" charset="0"/>
              </a:rPr>
              <a:t># Log kernel generated UFW log messages to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highlight>
                  <a:srgbClr val="FFFF00"/>
                </a:highlight>
                <a:latin typeface="Courier Prime" panose="02000409000000000000" pitchFamily="49" charset="0"/>
              </a:rPr>
              <a:t>:</a:t>
            </a:r>
            <a:r>
              <a:rPr lang="en-US" sz="1800" b="1" dirty="0" err="1">
                <a:highlight>
                  <a:srgbClr val="FFFF00"/>
                </a:highlight>
                <a:latin typeface="Courier Prime" panose="02000409000000000000" pitchFamily="49" charset="0"/>
              </a:rPr>
              <a:t>msg,contains</a:t>
            </a:r>
            <a:r>
              <a:rPr lang="en-US" sz="1800" b="1" dirty="0">
                <a:highlight>
                  <a:srgbClr val="FFFF00"/>
                </a:highlight>
                <a:latin typeface="Courier Prime" panose="02000409000000000000" pitchFamily="49" charset="0"/>
              </a:rPr>
              <a:t>,"[UFW " /</a:t>
            </a:r>
            <a:r>
              <a:rPr lang="en-US" sz="1800" b="1" dirty="0" err="1">
                <a:highlight>
                  <a:srgbClr val="FFFF00"/>
                </a:highlight>
                <a:latin typeface="Courier Prime" panose="02000409000000000000" pitchFamily="49" charset="0"/>
              </a:rPr>
              <a:t>var</a:t>
            </a:r>
            <a:r>
              <a:rPr lang="en-US" sz="1800" b="1" dirty="0">
                <a:highlight>
                  <a:srgbClr val="FFFF00"/>
                </a:highlight>
                <a:latin typeface="Courier Prime" panose="02000409000000000000" pitchFamily="49" charset="0"/>
              </a:rPr>
              <a:t>/log/ufw.log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 Prime" panose="02000409000000000000" pitchFamily="49" charset="0"/>
              </a:rPr>
              <a:t># Uncomment the following to stop</a:t>
            </a:r>
            <a:br>
              <a:rPr lang="en-US" sz="1800" dirty="0">
                <a:latin typeface="Courier Prime" panose="02000409000000000000" pitchFamily="49" charset="0"/>
              </a:rPr>
            </a:br>
            <a:r>
              <a:rPr lang="en-US" sz="1800" dirty="0">
                <a:latin typeface="Courier Prime" panose="02000409000000000000" pitchFamily="49" charset="0"/>
              </a:rPr>
              <a:t># logging anything that matches the last rule.</a:t>
            </a:r>
            <a:br>
              <a:rPr lang="en-US" sz="1800" dirty="0">
                <a:latin typeface="Courier Prime" panose="02000409000000000000" pitchFamily="49" charset="0"/>
              </a:rPr>
            </a:br>
            <a:r>
              <a:rPr lang="en-US" sz="1800" dirty="0">
                <a:latin typeface="Courier Prime" panose="02000409000000000000" pitchFamily="49" charset="0"/>
              </a:rPr>
              <a:t># Doing this will stop logging kernel generated </a:t>
            </a:r>
            <a:br>
              <a:rPr lang="en-US" sz="1800" dirty="0">
                <a:latin typeface="Courier Prime" panose="02000409000000000000" pitchFamily="49" charset="0"/>
              </a:rPr>
            </a:br>
            <a:r>
              <a:rPr lang="en-US" sz="1800" dirty="0">
                <a:latin typeface="Courier Prime" panose="02000409000000000000" pitchFamily="49" charset="0"/>
              </a:rPr>
              <a:t># UFW log messages to the file</a:t>
            </a:r>
            <a:br>
              <a:rPr lang="en-US" sz="1800" dirty="0">
                <a:latin typeface="Courier Prime" panose="02000409000000000000" pitchFamily="49" charset="0"/>
              </a:rPr>
            </a:br>
            <a:r>
              <a:rPr lang="en-US" sz="1800" dirty="0">
                <a:latin typeface="Courier Prime" panose="02000409000000000000" pitchFamily="49" charset="0"/>
              </a:rPr>
              <a:t># normally containing kern.* messages </a:t>
            </a:r>
            <a:br>
              <a:rPr lang="en-US" sz="1800" dirty="0">
                <a:latin typeface="Courier Prime" panose="02000409000000000000" pitchFamily="49" charset="0"/>
              </a:rPr>
            </a:br>
            <a:r>
              <a:rPr lang="en-US" sz="1800" dirty="0">
                <a:latin typeface="Courier Prime" panose="02000409000000000000" pitchFamily="49" charset="0"/>
              </a:rPr>
              <a:t># (</a:t>
            </a:r>
            <a:r>
              <a:rPr lang="en-US" sz="1800" dirty="0" err="1">
                <a:latin typeface="Courier Prime" panose="02000409000000000000" pitchFamily="49" charset="0"/>
              </a:rPr>
              <a:t>eg</a:t>
            </a:r>
            <a:r>
              <a:rPr lang="en-US" sz="1800" dirty="0">
                <a:latin typeface="Courier Prime" panose="02000409000000000000" pitchFamily="49" charset="0"/>
              </a:rPr>
              <a:t>, /</a:t>
            </a:r>
            <a:r>
              <a:rPr lang="en-US" sz="1800" dirty="0" err="1">
                <a:latin typeface="Courier Prime" panose="02000409000000000000" pitchFamily="49" charset="0"/>
              </a:rPr>
              <a:t>var</a:t>
            </a:r>
            <a:r>
              <a:rPr lang="en-US" sz="1800" dirty="0">
                <a:latin typeface="Courier Prime" panose="02000409000000000000" pitchFamily="49" charset="0"/>
              </a:rPr>
              <a:t>/log/kern.log)</a:t>
            </a:r>
            <a:br>
              <a:rPr lang="en-US" sz="1800" dirty="0">
                <a:latin typeface="Courier Prime" panose="02000409000000000000" pitchFamily="49" charset="0"/>
              </a:rPr>
            </a:br>
            <a:r>
              <a:rPr lang="en-US" sz="1800" dirty="0">
                <a:latin typeface="Courier Prime" panose="02000409000000000000" pitchFamily="49" charset="0"/>
              </a:rPr>
              <a:t>#&amp; stop</a:t>
            </a:r>
          </a:p>
        </p:txBody>
      </p:sp>
    </p:spTree>
    <p:extLst>
      <p:ext uri="{BB962C8B-B14F-4D97-AF65-F5344CB8AC3E}">
        <p14:creationId xmlns:p14="http://schemas.microsoft.com/office/powerpoint/2010/main" val="2151328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0BF6-D34E-4048-B075-554E74C4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/</a:t>
            </a:r>
            <a:r>
              <a:rPr lang="en-US" sz="3600" dirty="0" err="1">
                <a:solidFill>
                  <a:srgbClr val="FFFFFF"/>
                </a:solidFill>
              </a:rPr>
              <a:t>etc</a:t>
            </a:r>
            <a:r>
              <a:rPr lang="en-US" sz="3600" dirty="0">
                <a:solidFill>
                  <a:srgbClr val="FFFFFF"/>
                </a:solidFill>
              </a:rPr>
              <a:t>/</a:t>
            </a:r>
            <a:r>
              <a:rPr lang="en-US" sz="3600" dirty="0" err="1">
                <a:solidFill>
                  <a:srgbClr val="FFFFFF"/>
                </a:solidFill>
              </a:rPr>
              <a:t>ryslog.d</a:t>
            </a:r>
            <a:r>
              <a:rPr lang="en-US" sz="3600" dirty="0">
                <a:solidFill>
                  <a:srgbClr val="FFFFFF"/>
                </a:solidFill>
              </a:rPr>
              <a:t>/50-default.conf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A21C-62A7-4BCE-9569-46AC715B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#</a:t>
            </a:r>
            <a:br>
              <a:rPr lang="en-US" sz="1700" dirty="0">
                <a:latin typeface="Courier Prime" panose="02000409000000000000" pitchFamily="49" charset="0"/>
              </a:rPr>
            </a:br>
            <a:r>
              <a:rPr lang="en-US" sz="1700" dirty="0">
                <a:latin typeface="Courier Prime" panose="02000409000000000000" pitchFamily="49" charset="0"/>
              </a:rPr>
              <a:t># First some standard log files.  </a:t>
            </a:r>
            <a: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  <a:t>Log by facility</a:t>
            </a:r>
            <a:r>
              <a:rPr lang="en-US" sz="1700" dirty="0">
                <a:latin typeface="Courier Prime" panose="02000409000000000000" pitchFamily="49" charset="0"/>
              </a:rPr>
              <a:t>.</a:t>
            </a:r>
            <a:br>
              <a:rPr lang="en-US" sz="1700" dirty="0">
                <a:latin typeface="Courier Prime" panose="02000409000000000000" pitchFamily="49" charset="0"/>
              </a:rPr>
            </a:br>
            <a:r>
              <a:rPr lang="en-US" sz="1700" dirty="0">
                <a:latin typeface="Courier Prime" panose="02000409000000000000" pitchFamily="49" charset="0"/>
              </a:rPr>
              <a:t>#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  <a:t>auth,authpriv.*                 /</a:t>
            </a:r>
            <a:r>
              <a:rPr lang="en-US" sz="1700" dirty="0" err="1">
                <a:highlight>
                  <a:srgbClr val="FFFF00"/>
                </a:highlight>
                <a:latin typeface="Courier Prime" panose="02000409000000000000" pitchFamily="49" charset="0"/>
              </a:rPr>
              <a:t>var</a:t>
            </a:r>
            <a: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  <a:t>/log/auth.log</a:t>
            </a:r>
            <a:b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</a:br>
            <a:r>
              <a:rPr lang="en-US" sz="1700" dirty="0">
                <a:latin typeface="Courier Prime" panose="02000409000000000000" pitchFamily="49" charset="0"/>
              </a:rPr>
              <a:t>*.*;</a:t>
            </a:r>
            <a:r>
              <a:rPr lang="en-US" sz="1700" dirty="0" err="1">
                <a:latin typeface="Courier Prime" panose="02000409000000000000" pitchFamily="49" charset="0"/>
              </a:rPr>
              <a:t>auth,authpriv.none</a:t>
            </a:r>
            <a:r>
              <a:rPr lang="en-US" sz="1700" dirty="0">
                <a:latin typeface="Courier Prime" panose="02000409000000000000" pitchFamily="49" charset="0"/>
              </a:rPr>
              <a:t>          -/</a:t>
            </a:r>
            <a:r>
              <a:rPr lang="en-US" sz="1700" dirty="0" err="1">
                <a:latin typeface="Courier Prime" panose="02000409000000000000" pitchFamily="49" charset="0"/>
              </a:rPr>
              <a:t>var</a:t>
            </a:r>
            <a:r>
              <a:rPr lang="en-US" sz="1700" dirty="0">
                <a:latin typeface="Courier Prime" panose="02000409000000000000" pitchFamily="49" charset="0"/>
              </a:rPr>
              <a:t>/log/syslog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  <a:t>kern.*                          -/</a:t>
            </a:r>
            <a:r>
              <a:rPr lang="en-US" sz="1700" dirty="0" err="1">
                <a:highlight>
                  <a:srgbClr val="FFFF00"/>
                </a:highlight>
                <a:latin typeface="Courier Prime" panose="02000409000000000000" pitchFamily="49" charset="0"/>
              </a:rPr>
              <a:t>var</a:t>
            </a:r>
            <a:r>
              <a:rPr lang="en-US" sz="1700" dirty="0">
                <a:highlight>
                  <a:srgbClr val="FFFF00"/>
                </a:highlight>
                <a:latin typeface="Courier Prime" panose="02000409000000000000" pitchFamily="49" charset="0"/>
              </a:rPr>
              <a:t>/log/kern.log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mail.*                          -/</a:t>
            </a:r>
            <a:r>
              <a:rPr lang="en-US" sz="1700" dirty="0" err="1">
                <a:latin typeface="Courier Prime" panose="02000409000000000000" pitchFamily="49" charset="0"/>
              </a:rPr>
              <a:t>var</a:t>
            </a:r>
            <a:r>
              <a:rPr lang="en-US" sz="1700" dirty="0">
                <a:latin typeface="Courier Prime" panose="02000409000000000000" pitchFamily="49" charset="0"/>
              </a:rPr>
              <a:t>/log/mail.log</a:t>
            </a:r>
          </a:p>
        </p:txBody>
      </p:sp>
    </p:spTree>
    <p:extLst>
      <p:ext uri="{BB962C8B-B14F-4D97-AF65-F5344CB8AC3E}">
        <p14:creationId xmlns:p14="http://schemas.microsoft.com/office/powerpoint/2010/main" val="235762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2458-3399-4C82-B200-BF4C5A52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logger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E945-47A8-4EE9-B369-7C8A97E0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7515225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latin typeface="Courier Prime" panose="02000409000000000000" pitchFamily="49" charset="0"/>
              </a:rPr>
              <a:t>logger -p </a:t>
            </a:r>
            <a:r>
              <a:rPr lang="en-US" sz="1700" b="1" dirty="0" err="1">
                <a:latin typeface="Courier Prime" panose="02000409000000000000" pitchFamily="49" charset="0"/>
              </a:rPr>
              <a:t>facility.level</a:t>
            </a:r>
            <a:r>
              <a:rPr lang="en-US" sz="1700" b="1" dirty="0">
                <a:latin typeface="Courier Prime" panose="02000409000000000000" pitchFamily="49" charset="0"/>
              </a:rPr>
              <a:t> -f /path/to/logfile -t </a:t>
            </a:r>
            <a:r>
              <a:rPr lang="en-US" sz="1700" b="1" dirty="0" err="1">
                <a:latin typeface="Courier Prime" panose="02000409000000000000" pitchFamily="49" charset="0"/>
              </a:rPr>
              <a:t>logtag</a:t>
            </a:r>
            <a:endParaRPr lang="en-US" sz="1700" b="1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-p = enter the message with the specified priority</a:t>
            </a:r>
            <a:br>
              <a:rPr lang="en-US" sz="1700" dirty="0">
                <a:latin typeface="Courier Prime" panose="02000409000000000000" pitchFamily="49" charset="0"/>
              </a:rPr>
            </a:br>
            <a:r>
              <a:rPr lang="en-US" sz="1700" dirty="0">
                <a:latin typeface="Courier Prime" panose="02000409000000000000" pitchFamily="49" charset="0"/>
              </a:rPr>
              <a:t>     defaults to </a:t>
            </a:r>
            <a:r>
              <a:rPr lang="en-US" sz="1700" dirty="0" err="1">
                <a:latin typeface="Courier Prime" panose="02000409000000000000" pitchFamily="49" charset="0"/>
              </a:rPr>
              <a:t>user.notice</a:t>
            </a:r>
            <a:endParaRPr lang="en-US" sz="1700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-f = log the contents of the specified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ourier Prime" panose="02000409000000000000" pitchFamily="49" charset="0"/>
              </a:rPr>
              <a:t>-t = mark each line with a specified tag</a:t>
            </a:r>
            <a:br>
              <a:rPr lang="en-US" sz="1700" dirty="0">
                <a:latin typeface="Courier Prime" panose="02000409000000000000" pitchFamily="49" charset="0"/>
              </a:rPr>
            </a:br>
            <a:r>
              <a:rPr lang="en-US" sz="1700" dirty="0">
                <a:latin typeface="Courier Prime" panose="02000409000000000000" pitchFamily="49" charset="0"/>
              </a:rPr>
              <a:t>     defaults to logged in user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b="1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latin typeface="Courier Prime" panose="02000409000000000000" pitchFamily="49" charset="0"/>
              </a:rPr>
              <a:t>logger –f /scripts-2331/mismatch.log –t </a:t>
            </a:r>
            <a:r>
              <a:rPr lang="en-US" sz="1700" b="1" dirty="0" err="1">
                <a:latin typeface="Courier Prime" panose="02000409000000000000" pitchFamily="49" charset="0"/>
              </a:rPr>
              <a:t>myswitch</a:t>
            </a:r>
            <a:endParaRPr lang="en-US" sz="1700" b="1" dirty="0">
              <a:latin typeface="Courier Prime" panose="02000409000000000000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>
              <a:latin typeface="Courier Prime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Courier Prime</vt:lpstr>
      <vt:lpstr>Wingdings 2</vt:lpstr>
      <vt:lpstr>Wingdings 3</vt:lpstr>
      <vt:lpstr>Quotable</vt:lpstr>
      <vt:lpstr>rsyslog and cron</vt:lpstr>
      <vt:lpstr>rsyslog</vt:lpstr>
      <vt:lpstr>what can we use it for?</vt:lpstr>
      <vt:lpstr>log messages</vt:lpstr>
      <vt:lpstr>syslog message format(ish)</vt:lpstr>
      <vt:lpstr>/etc/rsyslog.conf</vt:lpstr>
      <vt:lpstr>/etc/rsyslog.d/20-ufw.conf</vt:lpstr>
      <vt:lpstr>/etc/ryslog.d/50-default.conf</vt:lpstr>
      <vt:lpstr>using logger for testing</vt:lpstr>
      <vt:lpstr>PowerPoint Presentation</vt:lpstr>
      <vt:lpstr>Creating our own template</vt:lpstr>
      <vt:lpstr>what does this do?</vt:lpstr>
      <vt:lpstr>what else can we do?</vt:lpstr>
      <vt:lpstr>cron (task scheduler)</vt:lpstr>
      <vt:lpstr>cron</vt:lpstr>
      <vt:lpstr>use tcpdump to listen for traffic</vt:lpstr>
      <vt:lpstr>tcpdump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rsyslog and cron</dc:title>
  <dc:creator>DAVE CUSHING</dc:creator>
  <cp:lastModifiedBy>DAVE CUSHING</cp:lastModifiedBy>
  <cp:revision>1</cp:revision>
  <dcterms:created xsi:type="dcterms:W3CDTF">2019-01-02T14:18:22Z</dcterms:created>
  <dcterms:modified xsi:type="dcterms:W3CDTF">2019-01-02T14:18:26Z</dcterms:modified>
</cp:coreProperties>
</file>