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5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858000" cy="3048000"/>
          </a:xfrm>
        </p:spPr>
        <p:txBody>
          <a:bodyPr>
            <a:normAutofit/>
          </a:bodyPr>
          <a:lstStyle/>
          <a:p>
            <a:r>
              <a:rPr lang="ru-RU" dirty="0"/>
              <a:t>Создание приложения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6858000" cy="12192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dirty="0">
                <a:solidFill>
                  <a:schemeClr val="tx1"/>
                </a:solidFill>
              </a:rPr>
              <a:t>Студент группы ИП-191</a:t>
            </a:r>
          </a:p>
          <a:p>
            <a:r>
              <a:rPr lang="ru-RU" dirty="0">
                <a:solidFill>
                  <a:schemeClr val="tx1"/>
                </a:solidFill>
              </a:rPr>
              <a:t>Буржумов Замир Гаджибекович</a:t>
            </a:r>
            <a:endParaRPr lang="ru-RU" dirty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5486400"/>
            <a:ext cx="6858000" cy="609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Руководитель:</a:t>
            </a:r>
          </a:p>
          <a:p>
            <a:pPr algn="r"/>
            <a:r>
              <a:rPr lang="ru-RU" sz="2000" dirty="0">
                <a:ea typeface="Cambria Math" pitchFamily="18" charset="0"/>
              </a:rPr>
              <a:t>Артемов </a:t>
            </a:r>
            <a:r>
              <a:rPr lang="ru-RU" sz="2000">
                <a:ea typeface="Cambria Math" pitchFamily="18" charset="0"/>
              </a:rPr>
              <a:t>Сергей Владимирович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mbria Math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229600" cy="1219200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2511" y="20574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2400" dirty="0"/>
              <a:t>Целью дипломной работы является разработка</a:t>
            </a:r>
            <a:r>
              <a:rPr lang="en-US" sz="2400" dirty="0"/>
              <a:t> </a:t>
            </a:r>
            <a:r>
              <a:rPr lang="ru-RU" sz="2400" dirty="0"/>
              <a:t>приложения для учета товаров для ИП Шитиков В.В на языке программирования </a:t>
            </a:r>
            <a:r>
              <a:rPr lang="en-US" sz="2400" dirty="0" err="1"/>
              <a:t>c#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Для реализации цели были поставлены следующие задачи:</a:t>
            </a:r>
          </a:p>
          <a:p>
            <a:r>
              <a:rPr lang="ru-RU" sz="2400" dirty="0"/>
              <a:t>1. Изучить</a:t>
            </a:r>
            <a:r>
              <a:rPr lang="en-US" sz="2400" dirty="0"/>
              <a:t> </a:t>
            </a:r>
            <a:r>
              <a:rPr lang="ru-RU" sz="2400" dirty="0"/>
              <a:t>требования к разработке программного продукта.</a:t>
            </a:r>
          </a:p>
          <a:p>
            <a:r>
              <a:rPr lang="ru-RU" sz="2400" dirty="0"/>
              <a:t>2. Выбрать среду разработки программного продукта.</a:t>
            </a:r>
          </a:p>
          <a:p>
            <a:r>
              <a:rPr lang="ru-RU" sz="2400" dirty="0"/>
              <a:t>3. Спроектировать информационную систему.</a:t>
            </a:r>
          </a:p>
          <a:p>
            <a:r>
              <a:rPr lang="ru-RU" sz="2400" dirty="0"/>
              <a:t>4. Выбрать программное обеспечение для разработки.</a:t>
            </a:r>
          </a:p>
          <a:p>
            <a:r>
              <a:rPr lang="ru-RU" sz="2400" dirty="0"/>
              <a:t>5. Разработать схемы баз данных.</a:t>
            </a:r>
          </a:p>
          <a:p>
            <a:r>
              <a:rPr lang="ru-RU" sz="2400" dirty="0"/>
              <a:t>6. Реализовать информационные системы.</a:t>
            </a:r>
          </a:p>
          <a:p>
            <a:r>
              <a:rPr lang="ru-RU" sz="2400" dirty="0"/>
              <a:t>7. Протестировать информационную системы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1240536"/>
          </a:xfrm>
        </p:spPr>
        <p:txBody>
          <a:bodyPr>
            <a:normAutofit/>
          </a:bodyPr>
          <a:lstStyle/>
          <a:p>
            <a:r>
              <a:rPr lang="ru-RU" dirty="0"/>
              <a:t>Предметная область и актуальность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Индивидуальный предприниматель Шитиков В.В оказывает населению услуги АЗС.</a:t>
            </a:r>
          </a:p>
          <a:p>
            <a:r>
              <a:rPr lang="ru-RU" sz="2400" dirty="0"/>
              <a:t>На сотруднике лежит ответственность за правильный учет товаров и их сохранность.</a:t>
            </a:r>
          </a:p>
          <a:p>
            <a:r>
              <a:rPr lang="ru-RU" sz="2400" dirty="0"/>
              <a:t>На основе изучения я сделан вывод о создании оконного приложения с небольшим функционалом и простым пользовательским интерфейсом.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</a:t>
            </a:r>
            <a:r>
              <a:rPr lang="ru-RU"/>
              <a:t>к системе: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- Внесение данных о товарах в режиме запущенного приложения;</a:t>
            </a:r>
          </a:p>
          <a:p>
            <a:r>
              <a:rPr lang="ru-RU" dirty="0"/>
              <a:t>- Изменение данных о товарах в режиме запущенного приложения;</a:t>
            </a:r>
          </a:p>
          <a:p>
            <a:r>
              <a:rPr lang="ru-RU" dirty="0"/>
              <a:t>- Сохранение внесенных данных о товаре;</a:t>
            </a:r>
          </a:p>
          <a:p>
            <a:r>
              <a:rPr lang="ru-RU" dirty="0"/>
              <a:t>- Возможность экспорта 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Возможность регистрации  пользователя.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05DEBCA-E017-46B0-B126-98249052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8EE22F-96F8-40E3-9C2E-8431B8014F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249424"/>
            <a:ext cx="8229600" cy="4325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E528B39-DA70-4359-B3E6-8BFA8415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DEEA36-D19E-48CD-9CD4-D1F6EE22D6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249424"/>
            <a:ext cx="8229600" cy="43251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кооперации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51BF83-C5D8-4528-82AA-1AC032CE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950D39-014C-43E8-970F-80D51E4078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249424"/>
            <a:ext cx="8153400" cy="4325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Итогом разработки является прототип приложения для службы АЗС. После обсуждения с заказчиком это приложение будет доработано и развернуто на персональном компьютере сотрудника АЗС.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0" y="3048000"/>
            <a:ext cx="8229600" cy="1066800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218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Создание приложения</vt:lpstr>
      <vt:lpstr>Цель и задачи</vt:lpstr>
      <vt:lpstr>Предметная область и актуальность</vt:lpstr>
      <vt:lpstr>Требования к системе:</vt:lpstr>
      <vt:lpstr>Диаграмма вариантов использования</vt:lpstr>
      <vt:lpstr>Диаграмма классов</vt:lpstr>
      <vt:lpstr>Диаграмма кооперации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и создание приложения для диспетчера такси ИП Леонтьева О.Г. средствами объектной разработки </dc:title>
  <dc:creator>Компьютер</dc:creator>
  <cp:lastModifiedBy>Замир Буржумов</cp:lastModifiedBy>
  <cp:revision>12</cp:revision>
  <dcterms:created xsi:type="dcterms:W3CDTF">2006-08-16T00:00:00Z</dcterms:created>
  <dcterms:modified xsi:type="dcterms:W3CDTF">2022-06-08T10:20:22Z</dcterms:modified>
</cp:coreProperties>
</file>