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609600"/>
            <a:ext cx="6858000" cy="28194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</a:t>
            </a:r>
            <a:r>
              <a:rPr lang="ru-RU" sz="4800" dirty="0"/>
              <a:t>приложения для учета товаров для ИП Шитиков В.В на языке программирования </a:t>
            </a:r>
            <a:r>
              <a:rPr lang="en-US" sz="4800" dirty="0" err="1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6858000" cy="12192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ИП-191</a:t>
            </a:r>
          </a:p>
          <a:p>
            <a:r>
              <a:rPr lang="ru-RU" dirty="0">
                <a:solidFill>
                  <a:schemeClr val="tx1"/>
                </a:solidFill>
              </a:rPr>
              <a:t>Буржумов Замир Гаджибекович</a:t>
            </a:r>
            <a:endParaRPr lang="ru-RU" dirty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486400"/>
            <a:ext cx="6858000" cy="609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Руководитель:</a:t>
            </a:r>
          </a:p>
          <a:p>
            <a:pPr algn="r"/>
            <a:r>
              <a:rPr lang="ru-RU" sz="2000" dirty="0">
                <a:ea typeface="Cambria Math" pitchFamily="18" charset="0"/>
              </a:rPr>
              <a:t>Артемов </a:t>
            </a:r>
            <a:r>
              <a:rPr lang="ru-RU" sz="2000">
                <a:ea typeface="Cambria Math" pitchFamily="18" charset="0"/>
              </a:rPr>
              <a:t>Сергей Владимирович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229600" cy="1219200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2511" y="2057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Объект исследования</a:t>
            </a:r>
            <a:r>
              <a:rPr lang="en-US" sz="2400" dirty="0"/>
              <a:t>:</a:t>
            </a:r>
            <a:r>
              <a:rPr lang="ru-RU" sz="2400" dirty="0"/>
              <a:t> АЗС ИП </a:t>
            </a:r>
            <a:r>
              <a:rPr lang="ru-RU" sz="2400" dirty="0" err="1"/>
              <a:t>Шитикова</a:t>
            </a:r>
            <a:r>
              <a:rPr lang="ru-RU" sz="2400" dirty="0"/>
              <a:t> В.В.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Для реализации цели были поставлены следующие задачи:</a:t>
            </a:r>
          </a:p>
          <a:p>
            <a:r>
              <a:rPr lang="ru-RU" sz="2400" dirty="0"/>
              <a:t>1. Изучить</a:t>
            </a:r>
            <a:r>
              <a:rPr lang="en-US" sz="2400" dirty="0"/>
              <a:t> </a:t>
            </a:r>
            <a:r>
              <a:rPr lang="ru-RU" sz="2400" dirty="0"/>
              <a:t>требования к разработке программного продукта.</a:t>
            </a:r>
          </a:p>
          <a:p>
            <a:r>
              <a:rPr lang="ru-RU" sz="2400" dirty="0"/>
              <a:t>2. Выбрать среду разработки программного продукта.</a:t>
            </a:r>
          </a:p>
          <a:p>
            <a:r>
              <a:rPr lang="ru-RU" sz="2400" dirty="0"/>
              <a:t>3. Спроектировать информационную систему.</a:t>
            </a:r>
          </a:p>
          <a:p>
            <a:r>
              <a:rPr lang="ru-RU" sz="2400" dirty="0"/>
              <a:t>4. Выбрать программное обеспечение для разработки.</a:t>
            </a:r>
          </a:p>
          <a:p>
            <a:r>
              <a:rPr lang="ru-RU" sz="2400" dirty="0"/>
              <a:t>5. Разработать схемы баз данных.</a:t>
            </a:r>
          </a:p>
          <a:p>
            <a:r>
              <a:rPr lang="ru-RU" sz="2400" dirty="0"/>
              <a:t>6. Реализовать информационные системы.</a:t>
            </a:r>
          </a:p>
          <a:p>
            <a:r>
              <a:rPr lang="ru-RU" sz="2400" dirty="0"/>
              <a:t>7. Протестировать информационную системы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1240536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 и 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Индивидуальный предприниматель Шитиков В.В оказывает населению услуги АЗС.</a:t>
            </a:r>
          </a:p>
          <a:p>
            <a:r>
              <a:rPr lang="ru-RU" sz="2400" dirty="0"/>
              <a:t>На сотруднике лежит ответственность за правильный учет товаров и их сохранность.</a:t>
            </a:r>
          </a:p>
          <a:p>
            <a:r>
              <a:rPr lang="ru-RU" sz="2400" dirty="0"/>
              <a:t>На основе изучения я сделан вывод о создании оконного приложения с небольшим функционалом и простым пользовательским интерфейсом.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  <a:r>
              <a:rPr lang="ru-RU"/>
              <a:t>к системе: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Внесение данных о товарах в режиме запущенного приложения;</a:t>
            </a:r>
          </a:p>
          <a:p>
            <a:r>
              <a:rPr lang="ru-RU" dirty="0"/>
              <a:t>Удаление данных о товарах в режиме запущенного приложения;</a:t>
            </a:r>
          </a:p>
          <a:p>
            <a:r>
              <a:rPr lang="ru-RU" dirty="0"/>
              <a:t>Сохранение внесенных данных о товаре;</a:t>
            </a:r>
          </a:p>
          <a:p>
            <a:r>
              <a:rPr lang="ru-RU"/>
              <a:t>Возможность </a:t>
            </a:r>
            <a:r>
              <a:rPr lang="ru-RU" dirty="0"/>
              <a:t>экспорта 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Возможность регистрации  пользователя.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0BF8231-8FE2-468A-8A36-2EFECF01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78" y="2567588"/>
            <a:ext cx="8094243" cy="37570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832CDB-6938-42F5-B932-EF28D29AA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438400"/>
            <a:ext cx="7899400" cy="3962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A87D11-0DBF-4353-9102-6AE2ADE2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3" y="2362200"/>
            <a:ext cx="7794873" cy="428659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Итогом разработки является прототип приложения для службы АЗС. После обсуждения с заказчиком это приложение будет доработано и развернуто на персональном компьютере сотрудника АЗС.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3048000"/>
            <a:ext cx="8229600" cy="106680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217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Создание приложения для учета товаров для ИП Шитиков В.В на языке программирования c#</vt:lpstr>
      <vt:lpstr>Цель и задачи</vt:lpstr>
      <vt:lpstr>Предметная область и актуальность</vt:lpstr>
      <vt:lpstr>Требования к системе:</vt:lpstr>
      <vt:lpstr>Диаграмма вариантов использования</vt:lpstr>
      <vt:lpstr>Диаграмма классов</vt:lpstr>
      <vt:lpstr>Диаграмма кооперации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и создание приложения для диспетчера такси ИП Леонтьева О.Г. средствами объектной разработки </dc:title>
  <dc:creator>Компьютер</dc:creator>
  <cp:lastModifiedBy>Пользователь</cp:lastModifiedBy>
  <cp:revision>19</cp:revision>
  <dcterms:created xsi:type="dcterms:W3CDTF">2006-08-16T00:00:00Z</dcterms:created>
  <dcterms:modified xsi:type="dcterms:W3CDTF">2022-06-17T08:45:37Z</dcterms:modified>
</cp:coreProperties>
</file>