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49" r:id="rId2"/>
  </p:sldMasterIdLst>
  <p:sldIdLst>
    <p:sldId id="289" r:id="rId3"/>
    <p:sldId id="257" r:id="rId4"/>
    <p:sldId id="263" r:id="rId5"/>
    <p:sldId id="266" r:id="rId6"/>
    <p:sldId id="279" r:id="rId7"/>
    <p:sldId id="283" r:id="rId8"/>
    <p:sldId id="264" r:id="rId9"/>
    <p:sldId id="258" r:id="rId10"/>
    <p:sldId id="259" r:id="rId11"/>
    <p:sldId id="260" r:id="rId12"/>
    <p:sldId id="271" r:id="rId13"/>
    <p:sldId id="284" r:id="rId14"/>
    <p:sldId id="285" r:id="rId15"/>
    <p:sldId id="286" r:id="rId16"/>
    <p:sldId id="287" r:id="rId17"/>
    <p:sldId id="267" r:id="rId18"/>
    <p:sldId id="268" r:id="rId19"/>
    <p:sldId id="270" r:id="rId20"/>
    <p:sldId id="261"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06B9A-3BFF-9E8F-FC4C-B3B37049E120}" v="31" dt="2024-11-11T18:03:35.489"/>
    <p1510:client id="{8720731A-0FC3-16BE-0E74-F8CF2FD202F7}" v="8" dt="2024-11-09T22:51:27.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ΖΑΜΙΡ ΟΣΜΕΝΑΪ" userId="S::dit19157@office365.uop.gr::65c21bb4-a1a7-4e00-8ca1-95afa2b39ac5" providerId="AD" clId="Web-{223E78E0-BAD6-5A73-C440-391D733FC4FF}"/>
    <pc:docChg chg="modSld">
      <pc:chgData name="ΖΑΜΙΡ ΟΣΜΕΝΑΪ" userId="S::dit19157@office365.uop.gr::65c21bb4-a1a7-4e00-8ca1-95afa2b39ac5" providerId="AD" clId="Web-{223E78E0-BAD6-5A73-C440-391D733FC4FF}" dt="2024-10-21T12:44:13.009" v="10" actId="1076"/>
      <pc:docMkLst>
        <pc:docMk/>
      </pc:docMkLst>
      <pc:sldChg chg="addSp delSp modSp">
        <pc:chgData name="ΖΑΜΙΡ ΟΣΜΕΝΑΪ" userId="S::dit19157@office365.uop.gr::65c21bb4-a1a7-4e00-8ca1-95afa2b39ac5" providerId="AD" clId="Web-{223E78E0-BAD6-5A73-C440-391D733FC4FF}" dt="2024-10-21T12:44:13.009" v="10" actId="1076"/>
        <pc:sldMkLst>
          <pc:docMk/>
          <pc:sldMk cId="3707251526" sldId="289"/>
        </pc:sldMkLst>
        <pc:picChg chg="add del mod">
          <ac:chgData name="ΖΑΜΙΡ ΟΣΜΕΝΑΪ" userId="S::dit19157@office365.uop.gr::65c21bb4-a1a7-4e00-8ca1-95afa2b39ac5" providerId="AD" clId="Web-{223E78E0-BAD6-5A73-C440-391D733FC4FF}" dt="2024-10-21T12:43:56.024" v="5"/>
          <ac:picMkLst>
            <pc:docMk/>
            <pc:sldMk cId="3707251526" sldId="289"/>
            <ac:picMk id="5" creationId="{BE04C0D1-144C-0608-D082-E6214A9E6267}"/>
          </ac:picMkLst>
        </pc:picChg>
        <pc:picChg chg="add del mod">
          <ac:chgData name="ΖΑΜΙΡ ΟΣΜΕΝΑΪ" userId="S::dit19157@office365.uop.gr::65c21bb4-a1a7-4e00-8ca1-95afa2b39ac5" providerId="AD" clId="Web-{223E78E0-BAD6-5A73-C440-391D733FC4FF}" dt="2024-10-21T12:44:01.821" v="7"/>
          <ac:picMkLst>
            <pc:docMk/>
            <pc:sldMk cId="3707251526" sldId="289"/>
            <ac:picMk id="6" creationId="{A6AE4152-B352-B8FF-C097-D7580A445966}"/>
          </ac:picMkLst>
        </pc:picChg>
        <pc:picChg chg="mod">
          <ac:chgData name="ΖΑΜΙΡ ΟΣΜΕΝΑΪ" userId="S::dit19157@office365.uop.gr::65c21bb4-a1a7-4e00-8ca1-95afa2b39ac5" providerId="AD" clId="Web-{223E78E0-BAD6-5A73-C440-391D733FC4FF}" dt="2024-10-21T12:44:13.009" v="10" actId="1076"/>
          <ac:picMkLst>
            <pc:docMk/>
            <pc:sldMk cId="3707251526" sldId="289"/>
            <ac:picMk id="9" creationId="{0FECC6FF-BA44-4B64-849A-B80D3E5D646B}"/>
          </ac:picMkLst>
        </pc:picChg>
      </pc:sldChg>
    </pc:docChg>
  </pc:docChgLst>
  <pc:docChgLst>
    <pc:chgData name="ΖΑΜΙΡ ΟΣΜΕΝΑΪ" userId="S::dit19157@office365.uop.gr::65c21bb4-a1a7-4e00-8ca1-95afa2b39ac5" providerId="AD" clId="Web-{8720731A-0FC3-16BE-0E74-F8CF2FD202F7}"/>
    <pc:docChg chg="modSld">
      <pc:chgData name="ΖΑΜΙΡ ΟΣΜΕΝΑΪ" userId="S::dit19157@office365.uop.gr::65c21bb4-a1a7-4e00-8ca1-95afa2b39ac5" providerId="AD" clId="Web-{8720731A-0FC3-16BE-0E74-F8CF2FD202F7}" dt="2024-11-09T22:51:27.518" v="6" actId="14100"/>
      <pc:docMkLst>
        <pc:docMk/>
      </pc:docMkLst>
      <pc:sldChg chg="addSp delSp modSp">
        <pc:chgData name="ΖΑΜΙΡ ΟΣΜΕΝΑΪ" userId="S::dit19157@office365.uop.gr::65c21bb4-a1a7-4e00-8ca1-95afa2b39ac5" providerId="AD" clId="Web-{8720731A-0FC3-16BE-0E74-F8CF2FD202F7}" dt="2024-11-09T22:51:27.518" v="6" actId="14100"/>
        <pc:sldMkLst>
          <pc:docMk/>
          <pc:sldMk cId="1029515860" sldId="287"/>
        </pc:sldMkLst>
        <pc:picChg chg="add mod">
          <ac:chgData name="ΖΑΜΙΡ ΟΣΜΕΝΑΪ" userId="S::dit19157@office365.uop.gr::65c21bb4-a1a7-4e00-8ca1-95afa2b39ac5" providerId="AD" clId="Web-{8720731A-0FC3-16BE-0E74-F8CF2FD202F7}" dt="2024-11-09T22:51:27.518" v="6" actId="14100"/>
          <ac:picMkLst>
            <pc:docMk/>
            <pc:sldMk cId="1029515860" sldId="287"/>
            <ac:picMk id="3" creationId="{113D39DE-4BF8-DC37-D8FE-A7E25D42FADF}"/>
          </ac:picMkLst>
        </pc:picChg>
        <pc:picChg chg="del">
          <ac:chgData name="ΖΑΜΙΡ ΟΣΜΕΝΑΪ" userId="S::dit19157@office365.uop.gr::65c21bb4-a1a7-4e00-8ca1-95afa2b39ac5" providerId="AD" clId="Web-{8720731A-0FC3-16BE-0E74-F8CF2FD202F7}" dt="2024-11-09T22:50:33.641" v="0"/>
          <ac:picMkLst>
            <pc:docMk/>
            <pc:sldMk cId="1029515860" sldId="287"/>
            <ac:picMk id="7" creationId="{6F39DB63-8B1C-A137-08F0-28F353289D17}"/>
          </ac:picMkLst>
        </pc:picChg>
      </pc:sldChg>
    </pc:docChg>
  </pc:docChgLst>
  <pc:docChgLst>
    <pc:chgData name="ΖΑΜΙΡ ΟΣΜΕΝΑΪ" userId="S::dit19157@office365.uop.gr::65c21bb4-a1a7-4e00-8ca1-95afa2b39ac5" providerId="AD" clId="Web-{B42D7762-2180-21D6-B432-C930BEC0809E}"/>
    <pc:docChg chg="addSld delSld modSld sldOrd addMainMaster">
      <pc:chgData name="ΖΑΜΙΡ ΟΣΜΕΝΑΪ" userId="S::dit19157@office365.uop.gr::65c21bb4-a1a7-4e00-8ca1-95afa2b39ac5" providerId="AD" clId="Web-{B42D7762-2180-21D6-B432-C930BEC0809E}" dt="2024-10-18T20:09:30.824" v="360" actId="20577"/>
      <pc:docMkLst>
        <pc:docMk/>
      </pc:docMkLst>
      <pc:sldChg chg="add del ord">
        <pc:chgData name="ΖΑΜΙΡ ΟΣΜΕΝΑΪ" userId="S::dit19157@office365.uop.gr::65c21bb4-a1a7-4e00-8ca1-95afa2b39ac5" providerId="AD" clId="Web-{B42D7762-2180-21D6-B432-C930BEC0809E}" dt="2024-10-18T19:53:00.705" v="217"/>
        <pc:sldMkLst>
          <pc:docMk/>
          <pc:sldMk cId="109857222" sldId="256"/>
        </pc:sldMkLst>
      </pc:sldChg>
      <pc:sldChg chg="addSp delSp modSp">
        <pc:chgData name="ΖΑΜΙΡ ΟΣΜΕΝΑΪ" userId="S::dit19157@office365.uop.gr::65c21bb4-a1a7-4e00-8ca1-95afa2b39ac5" providerId="AD" clId="Web-{B42D7762-2180-21D6-B432-C930BEC0809E}" dt="2024-10-18T19:31:53.242" v="101" actId="1076"/>
        <pc:sldMkLst>
          <pc:docMk/>
          <pc:sldMk cId="575897907" sldId="264"/>
        </pc:sldMkLst>
        <pc:spChg chg="mod">
          <ac:chgData name="ΖΑΜΙΡ ΟΣΜΕΝΑΪ" userId="S::dit19157@office365.uop.gr::65c21bb4-a1a7-4e00-8ca1-95afa2b39ac5" providerId="AD" clId="Web-{B42D7762-2180-21D6-B432-C930BEC0809E}" dt="2024-10-18T19:31:53.242" v="101" actId="1076"/>
          <ac:spMkLst>
            <pc:docMk/>
            <pc:sldMk cId="575897907" sldId="264"/>
            <ac:spMk id="4" creationId="{FDAAFE31-C5B5-7AC9-BB6A-06EE3C76183C}"/>
          </ac:spMkLst>
        </pc:spChg>
        <pc:picChg chg="add del mod">
          <ac:chgData name="ΖΑΜΙΡ ΟΣΜΕΝΑΪ" userId="S::dit19157@office365.uop.gr::65c21bb4-a1a7-4e00-8ca1-95afa2b39ac5" providerId="AD" clId="Web-{B42D7762-2180-21D6-B432-C930BEC0809E}" dt="2024-10-18T19:31:50.461" v="100"/>
          <ac:picMkLst>
            <pc:docMk/>
            <pc:sldMk cId="575897907" sldId="264"/>
            <ac:picMk id="5" creationId="{161D84FF-EA26-1FE4-44DE-DF87DF24F63F}"/>
          </ac:picMkLst>
        </pc:picChg>
      </pc:sldChg>
      <pc:sldChg chg="addSp delSp modSp">
        <pc:chgData name="ΖΑΜΙΡ ΟΣΜΕΝΑΪ" userId="S::dit19157@office365.uop.gr::65c21bb4-a1a7-4e00-8ca1-95afa2b39ac5" providerId="AD" clId="Web-{B42D7762-2180-21D6-B432-C930BEC0809E}" dt="2024-10-18T19:50:56.946" v="210"/>
        <pc:sldMkLst>
          <pc:docMk/>
          <pc:sldMk cId="1461051186" sldId="279"/>
        </pc:sldMkLst>
        <pc:spChg chg="mod">
          <ac:chgData name="ΖΑΜΙΡ ΟΣΜΕΝΑΪ" userId="S::dit19157@office365.uop.gr::65c21bb4-a1a7-4e00-8ca1-95afa2b39ac5" providerId="AD" clId="Web-{B42D7762-2180-21D6-B432-C930BEC0809E}" dt="2024-10-18T19:41:08.820" v="151" actId="20577"/>
          <ac:spMkLst>
            <pc:docMk/>
            <pc:sldMk cId="1461051186" sldId="279"/>
            <ac:spMk id="2" creationId="{2C87FE13-5EFC-6131-D4FF-F16A4C7D9737}"/>
          </ac:spMkLst>
        </pc:spChg>
        <pc:spChg chg="mod">
          <ac:chgData name="ΖΑΜΙΡ ΟΣΜΕΝΑΪ" userId="S::dit19157@office365.uop.gr::65c21bb4-a1a7-4e00-8ca1-95afa2b39ac5" providerId="AD" clId="Web-{B42D7762-2180-21D6-B432-C930BEC0809E}" dt="2024-10-18T19:03:55.085" v="60" actId="20577"/>
          <ac:spMkLst>
            <pc:docMk/>
            <pc:sldMk cId="1461051186" sldId="279"/>
            <ac:spMk id="3" creationId="{063EF1E1-4F38-BEA0-4364-56B2FE6A350E}"/>
          </ac:spMkLst>
        </pc:spChg>
        <pc:spChg chg="mod">
          <ac:chgData name="ΖΑΜΙΡ ΟΣΜΕΝΑΪ" userId="S::dit19157@office365.uop.gr::65c21bb4-a1a7-4e00-8ca1-95afa2b39ac5" providerId="AD" clId="Web-{B42D7762-2180-21D6-B432-C930BEC0809E}" dt="2024-10-18T19:32:49.387" v="115" actId="1076"/>
          <ac:spMkLst>
            <pc:docMk/>
            <pc:sldMk cId="1461051186" sldId="279"/>
            <ac:spMk id="6" creationId="{593B3B2F-F877-55F6-3E4B-55333D432072}"/>
          </ac:spMkLst>
        </pc:spChg>
        <pc:spChg chg="mod">
          <ac:chgData name="ΖΑΜΙΡ ΟΣΜΕΝΑΪ" userId="S::dit19157@office365.uop.gr::65c21bb4-a1a7-4e00-8ca1-95afa2b39ac5" providerId="AD" clId="Web-{B42D7762-2180-21D6-B432-C930BEC0809E}" dt="2024-10-18T19:32:50.934" v="117" actId="688"/>
          <ac:spMkLst>
            <pc:docMk/>
            <pc:sldMk cId="1461051186" sldId="279"/>
            <ac:spMk id="14" creationId="{821B63D3-2801-8455-CD0B-6170528556DE}"/>
          </ac:spMkLst>
        </pc:spChg>
        <pc:spChg chg="add del mod">
          <ac:chgData name="ΖΑΜΙΡ ΟΣΜΕΝΑΪ" userId="S::dit19157@office365.uop.gr::65c21bb4-a1a7-4e00-8ca1-95afa2b39ac5" providerId="AD" clId="Web-{B42D7762-2180-21D6-B432-C930BEC0809E}" dt="2024-10-18T18:59:25.574" v="23"/>
          <ac:spMkLst>
            <pc:docMk/>
            <pc:sldMk cId="1461051186" sldId="279"/>
            <ac:spMk id="34" creationId="{24B7316F-996C-6DB7-6124-C2D80D1A49AD}"/>
          </ac:spMkLst>
        </pc:spChg>
        <pc:spChg chg="add del mod">
          <ac:chgData name="ΖΑΜΙΡ ΟΣΜΕΝΑΪ" userId="S::dit19157@office365.uop.gr::65c21bb4-a1a7-4e00-8ca1-95afa2b39ac5" providerId="AD" clId="Web-{B42D7762-2180-21D6-B432-C930BEC0809E}" dt="2024-10-18T18:59:19.027" v="19"/>
          <ac:spMkLst>
            <pc:docMk/>
            <pc:sldMk cId="1461051186" sldId="279"/>
            <ac:spMk id="43" creationId="{CB21E74D-18E8-67EE-AE16-AF3FE464B6F4}"/>
          </ac:spMkLst>
        </pc:spChg>
        <pc:spChg chg="add del mod">
          <ac:chgData name="ΖΑΜΙΡ ΟΣΜΕΝΑΪ" userId="S::dit19157@office365.uop.gr::65c21bb4-a1a7-4e00-8ca1-95afa2b39ac5" providerId="AD" clId="Web-{B42D7762-2180-21D6-B432-C930BEC0809E}" dt="2024-10-18T18:59:27.528" v="24"/>
          <ac:spMkLst>
            <pc:docMk/>
            <pc:sldMk cId="1461051186" sldId="279"/>
            <ac:spMk id="48" creationId="{3B7F5418-0709-14E4-5730-6B4AFAAA6E8D}"/>
          </ac:spMkLst>
        </pc:spChg>
        <pc:spChg chg="add mod">
          <ac:chgData name="ΖΑΜΙΡ ΟΣΜΕΝΑΪ" userId="S::dit19157@office365.uop.gr::65c21bb4-a1a7-4e00-8ca1-95afa2b39ac5" providerId="AD" clId="Web-{B42D7762-2180-21D6-B432-C930BEC0809E}" dt="2024-10-18T19:05:22.167" v="68" actId="1076"/>
          <ac:spMkLst>
            <pc:docMk/>
            <pc:sldMk cId="1461051186" sldId="279"/>
            <ac:spMk id="77" creationId="{06175110-A520-7283-BDFE-D4E95C1DE01D}"/>
          </ac:spMkLst>
        </pc:spChg>
        <pc:spChg chg="add mod">
          <ac:chgData name="ΖΑΜΙΡ ΟΣΜΕΝΑΪ" userId="S::dit19157@office365.uop.gr::65c21bb4-a1a7-4e00-8ca1-95afa2b39ac5" providerId="AD" clId="Web-{B42D7762-2180-21D6-B432-C930BEC0809E}" dt="2024-10-18T19:05:22.183" v="69" actId="1076"/>
          <ac:spMkLst>
            <pc:docMk/>
            <pc:sldMk cId="1461051186" sldId="279"/>
            <ac:spMk id="78" creationId="{38E2A08E-CEC5-0F7C-9ACA-0BED801179B9}"/>
          </ac:spMkLst>
        </pc:spChg>
        <pc:spChg chg="add mod">
          <ac:chgData name="ΖΑΜΙΡ ΟΣΜΕΝΑΪ" userId="S::dit19157@office365.uop.gr::65c21bb4-a1a7-4e00-8ca1-95afa2b39ac5" providerId="AD" clId="Web-{B42D7762-2180-21D6-B432-C930BEC0809E}" dt="2024-10-18T19:05:22.183" v="70" actId="1076"/>
          <ac:spMkLst>
            <pc:docMk/>
            <pc:sldMk cId="1461051186" sldId="279"/>
            <ac:spMk id="79" creationId="{36F14A8F-20CB-0D0A-DA9B-54D759E554DF}"/>
          </ac:spMkLst>
        </pc:spChg>
        <pc:spChg chg="add mod">
          <ac:chgData name="ΖΑΜΙΡ ΟΣΜΕΝΑΪ" userId="S::dit19157@office365.uop.gr::65c21bb4-a1a7-4e00-8ca1-95afa2b39ac5" providerId="AD" clId="Web-{B42D7762-2180-21D6-B432-C930BEC0809E}" dt="2024-10-18T19:05:22.198" v="71" actId="1076"/>
          <ac:spMkLst>
            <pc:docMk/>
            <pc:sldMk cId="1461051186" sldId="279"/>
            <ac:spMk id="84" creationId="{C622A9A3-0544-A948-1B2B-92337AF4DBCC}"/>
          </ac:spMkLst>
        </pc:spChg>
        <pc:spChg chg="add mod">
          <ac:chgData name="ΖΑΜΙΡ ΟΣΜΕΝΑΪ" userId="S::dit19157@office365.uop.gr::65c21bb4-a1a7-4e00-8ca1-95afa2b39ac5" providerId="AD" clId="Web-{B42D7762-2180-21D6-B432-C930BEC0809E}" dt="2024-10-18T19:05:22.214" v="72" actId="1076"/>
          <ac:spMkLst>
            <pc:docMk/>
            <pc:sldMk cId="1461051186" sldId="279"/>
            <ac:spMk id="85" creationId="{BBF2E753-0DCB-FF46-AC07-EE343F3EBA72}"/>
          </ac:spMkLst>
        </pc:spChg>
        <pc:spChg chg="add mod">
          <ac:chgData name="ΖΑΜΙΡ ΟΣΜΕΝΑΪ" userId="S::dit19157@office365.uop.gr::65c21bb4-a1a7-4e00-8ca1-95afa2b39ac5" providerId="AD" clId="Web-{B42D7762-2180-21D6-B432-C930BEC0809E}" dt="2024-10-18T19:05:22.230" v="73" actId="1076"/>
          <ac:spMkLst>
            <pc:docMk/>
            <pc:sldMk cId="1461051186" sldId="279"/>
            <ac:spMk id="86" creationId="{07FD7724-B0BF-B5EE-CCDD-2A8EDA448D4B}"/>
          </ac:spMkLst>
        </pc:spChg>
        <pc:spChg chg="add mod">
          <ac:chgData name="ΖΑΜΙΡ ΟΣΜΕΝΑΪ" userId="S::dit19157@office365.uop.gr::65c21bb4-a1a7-4e00-8ca1-95afa2b39ac5" providerId="AD" clId="Web-{B42D7762-2180-21D6-B432-C930BEC0809E}" dt="2024-10-18T19:48:16.930" v="202" actId="14100"/>
          <ac:spMkLst>
            <pc:docMk/>
            <pc:sldMk cId="1461051186" sldId="279"/>
            <ac:spMk id="87" creationId="{81ADE33E-307B-71AD-6259-DFFAA84B3C5D}"/>
          </ac:spMkLst>
        </pc:spChg>
        <pc:spChg chg="del">
          <ac:chgData name="ΖΑΜΙΡ ΟΣΜΕΝΑΪ" userId="S::dit19157@office365.uop.gr::65c21bb4-a1a7-4e00-8ca1-95afa2b39ac5" providerId="AD" clId="Web-{B42D7762-2180-21D6-B432-C930BEC0809E}" dt="2024-10-18T19:03:08.849" v="56"/>
          <ac:spMkLst>
            <pc:docMk/>
            <pc:sldMk cId="1461051186" sldId="279"/>
            <ac:spMk id="104" creationId="{5E11A426-47A0-57D9-3D0E-61D0751A47D8}"/>
          </ac:spMkLst>
        </pc:spChg>
        <pc:graphicFrameChg chg="mod">
          <ac:chgData name="ΖΑΜΙΡ ΟΣΜΕΝΑΪ" userId="S::dit19157@office365.uop.gr::65c21bb4-a1a7-4e00-8ca1-95afa2b39ac5" providerId="AD" clId="Web-{B42D7762-2180-21D6-B432-C930BEC0809E}" dt="2024-10-18T19:32:47.527" v="113" actId="1076"/>
          <ac:graphicFrameMkLst>
            <pc:docMk/>
            <pc:sldMk cId="1461051186" sldId="279"/>
            <ac:graphicFrameMk id="133" creationId="{C5E16307-F615-37EE-9054-98229B1357C5}"/>
          </ac:graphicFrameMkLst>
        </pc:graphicFrameChg>
        <pc:picChg chg="ord">
          <ac:chgData name="ΖΑΜΙΡ ΟΣΜΕΝΑΪ" userId="S::dit19157@office365.uop.gr::65c21bb4-a1a7-4e00-8ca1-95afa2b39ac5" providerId="AD" clId="Web-{B42D7762-2180-21D6-B432-C930BEC0809E}" dt="2024-10-18T19:50:56.946" v="210"/>
          <ac:picMkLst>
            <pc:docMk/>
            <pc:sldMk cId="1461051186" sldId="279"/>
            <ac:picMk id="13" creationId="{A97BF91E-5413-B4AB-A8DA-2A665EA84A48}"/>
          </ac:picMkLst>
        </pc:picChg>
        <pc:picChg chg="add del mod ord">
          <ac:chgData name="ΖΑΜΙΡ ΟΣΜΕΝΑΪ" userId="S::dit19157@office365.uop.gr::65c21bb4-a1a7-4e00-8ca1-95afa2b39ac5" providerId="AD" clId="Web-{B42D7762-2180-21D6-B432-C930BEC0809E}" dt="2024-10-18T19:39:47.658" v="143"/>
          <ac:picMkLst>
            <pc:docMk/>
            <pc:sldMk cId="1461051186" sldId="279"/>
            <ac:picMk id="109" creationId="{1FC24566-B444-2131-FAD9-9D55E483A892}"/>
          </ac:picMkLst>
        </pc:picChg>
        <pc:picChg chg="add mod ord">
          <ac:chgData name="ΖΑΜΙΡ ΟΣΜΕΝΑΪ" userId="S::dit19157@office365.uop.gr::65c21bb4-a1a7-4e00-8ca1-95afa2b39ac5" providerId="AD" clId="Web-{B42D7762-2180-21D6-B432-C930BEC0809E}" dt="2024-10-18T19:40:36.192" v="147" actId="1076"/>
          <ac:picMkLst>
            <pc:docMk/>
            <pc:sldMk cId="1461051186" sldId="279"/>
            <ac:picMk id="114" creationId="{F735AB6B-2341-3556-796A-FB185C113C21}"/>
          </ac:picMkLst>
        </pc:picChg>
      </pc:sldChg>
      <pc:sldChg chg="addSp delSp modSp add replId">
        <pc:chgData name="ΖΑΜΙΡ ΟΣΜΕΝΑΪ" userId="S::dit19157@office365.uop.gr::65c21bb4-a1a7-4e00-8ca1-95afa2b39ac5" providerId="AD" clId="Web-{B42D7762-2180-21D6-B432-C930BEC0809E}" dt="2024-10-18T19:50:26.569" v="209" actId="14100"/>
        <pc:sldMkLst>
          <pc:docMk/>
          <pc:sldMk cId="1381128842" sldId="280"/>
        </pc:sldMkLst>
        <pc:spChg chg="mod">
          <ac:chgData name="ΖΑΜΙΡ ΟΣΜΕΝΑΪ" userId="S::dit19157@office365.uop.gr::65c21bb4-a1a7-4e00-8ca1-95afa2b39ac5" providerId="AD" clId="Web-{B42D7762-2180-21D6-B432-C930BEC0809E}" dt="2024-10-18T19:41:15.148" v="156" actId="20577"/>
          <ac:spMkLst>
            <pc:docMk/>
            <pc:sldMk cId="1381128842" sldId="280"/>
            <ac:spMk id="2" creationId="{2C87FE13-5EFC-6131-D4FF-F16A4C7D9737}"/>
          </ac:spMkLst>
        </pc:spChg>
        <pc:spChg chg="del">
          <ac:chgData name="ΖΑΜΙΡ ΟΣΜΕΝΑΪ" userId="S::dit19157@office365.uop.gr::65c21bb4-a1a7-4e00-8ca1-95afa2b39ac5" providerId="AD" clId="Web-{B42D7762-2180-21D6-B432-C930BEC0809E}" dt="2024-10-18T19:36:22.683" v="134"/>
          <ac:spMkLst>
            <pc:docMk/>
            <pc:sldMk cId="1381128842" sldId="280"/>
            <ac:spMk id="3" creationId="{063EF1E1-4F38-BEA0-4364-56B2FE6A350E}"/>
          </ac:spMkLst>
        </pc:spChg>
        <pc:spChg chg="del">
          <ac:chgData name="ΖΑΜΙΡ ΟΣΜΕΝΑΪ" userId="S::dit19157@office365.uop.gr::65c21bb4-a1a7-4e00-8ca1-95afa2b39ac5" providerId="AD" clId="Web-{B42D7762-2180-21D6-B432-C930BEC0809E}" dt="2024-10-18T19:36:22.683" v="132"/>
          <ac:spMkLst>
            <pc:docMk/>
            <pc:sldMk cId="1381128842" sldId="280"/>
            <ac:spMk id="6" creationId="{593B3B2F-F877-55F6-3E4B-55333D432072}"/>
          </ac:spMkLst>
        </pc:spChg>
        <pc:spChg chg="del">
          <ac:chgData name="ΖΑΜΙΡ ΟΣΜΕΝΑΪ" userId="S::dit19157@office365.uop.gr::65c21bb4-a1a7-4e00-8ca1-95afa2b39ac5" providerId="AD" clId="Web-{B42D7762-2180-21D6-B432-C930BEC0809E}" dt="2024-10-18T19:36:22.683" v="131"/>
          <ac:spMkLst>
            <pc:docMk/>
            <pc:sldMk cId="1381128842" sldId="280"/>
            <ac:spMk id="14" creationId="{821B63D3-2801-8455-CD0B-6170528556DE}"/>
          </ac:spMkLst>
        </pc:spChg>
        <pc:spChg chg="add mod">
          <ac:chgData name="ΖΑΜΙΡ ΟΣΜΕΝΑΪ" userId="S::dit19157@office365.uop.gr::65c21bb4-a1a7-4e00-8ca1-95afa2b39ac5" providerId="AD" clId="Web-{B42D7762-2180-21D6-B432-C930BEC0809E}" dt="2024-10-18T19:50:20.506" v="208" actId="20577"/>
          <ac:spMkLst>
            <pc:docMk/>
            <pc:sldMk cId="1381128842" sldId="280"/>
            <ac:spMk id="21" creationId="{275747D9-7D82-0446-793C-0596466C5DB3}"/>
          </ac:spMkLst>
        </pc:spChg>
        <pc:spChg chg="del">
          <ac:chgData name="ΖΑΜΙΡ ΟΣΜΕΝΑΪ" userId="S::dit19157@office365.uop.gr::65c21bb4-a1a7-4e00-8ca1-95afa2b39ac5" providerId="AD" clId="Web-{B42D7762-2180-21D6-B432-C930BEC0809E}" dt="2024-10-18T19:36:22.683" v="129"/>
          <ac:spMkLst>
            <pc:docMk/>
            <pc:sldMk cId="1381128842" sldId="280"/>
            <ac:spMk id="77" creationId="{06175110-A520-7283-BDFE-D4E95C1DE01D}"/>
          </ac:spMkLst>
        </pc:spChg>
        <pc:spChg chg="del">
          <ac:chgData name="ΖΑΜΙΡ ΟΣΜΕΝΑΪ" userId="S::dit19157@office365.uop.gr::65c21bb4-a1a7-4e00-8ca1-95afa2b39ac5" providerId="AD" clId="Web-{B42D7762-2180-21D6-B432-C930BEC0809E}" dt="2024-10-18T19:36:22.683" v="128"/>
          <ac:spMkLst>
            <pc:docMk/>
            <pc:sldMk cId="1381128842" sldId="280"/>
            <ac:spMk id="78" creationId="{38E2A08E-CEC5-0F7C-9ACA-0BED801179B9}"/>
          </ac:spMkLst>
        </pc:spChg>
        <pc:spChg chg="del">
          <ac:chgData name="ΖΑΜΙΡ ΟΣΜΕΝΑΪ" userId="S::dit19157@office365.uop.gr::65c21bb4-a1a7-4e00-8ca1-95afa2b39ac5" providerId="AD" clId="Web-{B42D7762-2180-21D6-B432-C930BEC0809E}" dt="2024-10-18T19:36:22.683" v="127"/>
          <ac:spMkLst>
            <pc:docMk/>
            <pc:sldMk cId="1381128842" sldId="280"/>
            <ac:spMk id="79" creationId="{36F14A8F-20CB-0D0A-DA9B-54D759E554DF}"/>
          </ac:spMkLst>
        </pc:spChg>
        <pc:spChg chg="del">
          <ac:chgData name="ΖΑΜΙΡ ΟΣΜΕΝΑΪ" userId="S::dit19157@office365.uop.gr::65c21bb4-a1a7-4e00-8ca1-95afa2b39ac5" providerId="AD" clId="Web-{B42D7762-2180-21D6-B432-C930BEC0809E}" dt="2024-10-18T19:36:22.683" v="126"/>
          <ac:spMkLst>
            <pc:docMk/>
            <pc:sldMk cId="1381128842" sldId="280"/>
            <ac:spMk id="84" creationId="{C622A9A3-0544-A948-1B2B-92337AF4DBCC}"/>
          </ac:spMkLst>
        </pc:spChg>
        <pc:spChg chg="del">
          <ac:chgData name="ΖΑΜΙΡ ΟΣΜΕΝΑΪ" userId="S::dit19157@office365.uop.gr::65c21bb4-a1a7-4e00-8ca1-95afa2b39ac5" providerId="AD" clId="Web-{B42D7762-2180-21D6-B432-C930BEC0809E}" dt="2024-10-18T19:36:22.683" v="125"/>
          <ac:spMkLst>
            <pc:docMk/>
            <pc:sldMk cId="1381128842" sldId="280"/>
            <ac:spMk id="85" creationId="{BBF2E753-0DCB-FF46-AC07-EE343F3EBA72}"/>
          </ac:spMkLst>
        </pc:spChg>
        <pc:spChg chg="del">
          <ac:chgData name="ΖΑΜΙΡ ΟΣΜΕΝΑΪ" userId="S::dit19157@office365.uop.gr::65c21bb4-a1a7-4e00-8ca1-95afa2b39ac5" providerId="AD" clId="Web-{B42D7762-2180-21D6-B432-C930BEC0809E}" dt="2024-10-18T19:36:22.683" v="124"/>
          <ac:spMkLst>
            <pc:docMk/>
            <pc:sldMk cId="1381128842" sldId="280"/>
            <ac:spMk id="86" creationId="{07FD7724-B0BF-B5EE-CCDD-2A8EDA448D4B}"/>
          </ac:spMkLst>
        </pc:spChg>
        <pc:spChg chg="del">
          <ac:chgData name="ΖΑΜΙΡ ΟΣΜΕΝΑΪ" userId="S::dit19157@office365.uop.gr::65c21bb4-a1a7-4e00-8ca1-95afa2b39ac5" providerId="AD" clId="Web-{B42D7762-2180-21D6-B432-C930BEC0809E}" dt="2024-10-18T19:36:22.683" v="123"/>
          <ac:spMkLst>
            <pc:docMk/>
            <pc:sldMk cId="1381128842" sldId="280"/>
            <ac:spMk id="87" creationId="{81ADE33E-307B-71AD-6259-DFFAA84B3C5D}"/>
          </ac:spMkLst>
        </pc:spChg>
        <pc:graphicFrameChg chg="del">
          <ac:chgData name="ΖΑΜΙΡ ΟΣΜΕΝΑΪ" userId="S::dit19157@office365.uop.gr::65c21bb4-a1a7-4e00-8ca1-95afa2b39ac5" providerId="AD" clId="Web-{B42D7762-2180-21D6-B432-C930BEC0809E}" dt="2024-10-18T19:36:22.683" v="130"/>
          <ac:graphicFrameMkLst>
            <pc:docMk/>
            <pc:sldMk cId="1381128842" sldId="280"/>
            <ac:graphicFrameMk id="133" creationId="{C5E16307-F615-37EE-9054-98229B1357C5}"/>
          </ac:graphicFrameMkLst>
        </pc:graphicFrameChg>
        <pc:picChg chg="del">
          <ac:chgData name="ΖΑΜΙΡ ΟΣΜΕΝΑΪ" userId="S::dit19157@office365.uop.gr::65c21bb4-a1a7-4e00-8ca1-95afa2b39ac5" providerId="AD" clId="Web-{B42D7762-2180-21D6-B432-C930BEC0809E}" dt="2024-10-18T19:36:22.683" v="133"/>
          <ac:picMkLst>
            <pc:docMk/>
            <pc:sldMk cId="1381128842" sldId="280"/>
            <ac:picMk id="4" creationId="{701EB199-11F8-E303-DD08-3F600A81D657}"/>
          </ac:picMkLst>
        </pc:picChg>
        <pc:picChg chg="del">
          <ac:chgData name="ΖΑΜΙΡ ΟΣΜΕΝΑΪ" userId="S::dit19157@office365.uop.gr::65c21bb4-a1a7-4e00-8ca1-95afa2b39ac5" providerId="AD" clId="Web-{B42D7762-2180-21D6-B432-C930BEC0809E}" dt="2024-10-18T19:36:22.683" v="135"/>
          <ac:picMkLst>
            <pc:docMk/>
            <pc:sldMk cId="1381128842" sldId="280"/>
            <ac:picMk id="11" creationId="{67546396-65F7-0EBF-8C1B-AB1A32D636FC}"/>
          </ac:picMkLst>
        </pc:picChg>
        <pc:picChg chg="add del mod">
          <ac:chgData name="ΖΑΜΙΡ ΟΣΜΕΝΑΪ" userId="S::dit19157@office365.uop.gr::65c21bb4-a1a7-4e00-8ca1-95afa2b39ac5" providerId="AD" clId="Web-{B42D7762-2180-21D6-B432-C930BEC0809E}" dt="2024-10-18T19:42:35.234" v="181"/>
          <ac:picMkLst>
            <pc:docMk/>
            <pc:sldMk cId="1381128842" sldId="280"/>
            <ac:picMk id="18" creationId="{52E13836-918F-4FEF-A3E9-ED34152E6442}"/>
          </ac:picMkLst>
        </pc:picChg>
        <pc:picChg chg="add">
          <ac:chgData name="ΖΑΜΙΡ ΟΣΜΕΝΑΪ" userId="S::dit19157@office365.uop.gr::65c21bb4-a1a7-4e00-8ca1-95afa2b39ac5" providerId="AD" clId="Web-{B42D7762-2180-21D6-B432-C930BEC0809E}" dt="2024-10-18T19:40:59.225" v="149"/>
          <ac:picMkLst>
            <pc:docMk/>
            <pc:sldMk cId="1381128842" sldId="280"/>
            <ac:picMk id="20" creationId="{6C1E15C0-B0D1-64F4-CE59-AFF15B1772BB}"/>
          </ac:picMkLst>
        </pc:picChg>
        <pc:picChg chg="add mod">
          <ac:chgData name="ΖΑΜΙΡ ΟΣΜΕΝΑΪ" userId="S::dit19157@office365.uop.gr::65c21bb4-a1a7-4e00-8ca1-95afa2b39ac5" providerId="AD" clId="Web-{B42D7762-2180-21D6-B432-C930BEC0809E}" dt="2024-10-18T19:42:57.704" v="185" actId="1076"/>
          <ac:picMkLst>
            <pc:docMk/>
            <pc:sldMk cId="1381128842" sldId="280"/>
            <ac:picMk id="22" creationId="{04CB5864-8DE2-E1A4-2FEF-65731BA14C12}"/>
          </ac:picMkLst>
        </pc:picChg>
        <pc:picChg chg="add mod ord">
          <ac:chgData name="ΖΑΜΙΡ ΟΣΜΕΝΑΪ" userId="S::dit19157@office365.uop.gr::65c21bb4-a1a7-4e00-8ca1-95afa2b39ac5" providerId="AD" clId="Web-{B42D7762-2180-21D6-B432-C930BEC0809E}" dt="2024-10-18T19:50:26.569" v="209" actId="14100"/>
          <ac:picMkLst>
            <pc:docMk/>
            <pc:sldMk cId="1381128842" sldId="280"/>
            <ac:picMk id="23" creationId="{09C6F902-02E8-7776-4726-8528540F97DE}"/>
          </ac:picMkLst>
        </pc:picChg>
        <pc:picChg chg="add del mod">
          <ac:chgData name="ΖΑΜΙΡ ΟΣΜΕΝΑΪ" userId="S::dit19157@office365.uop.gr::65c21bb4-a1a7-4e00-8ca1-95afa2b39ac5" providerId="AD" clId="Web-{B42D7762-2180-21D6-B432-C930BEC0809E}" dt="2024-10-18T19:44:13.381" v="197"/>
          <ac:picMkLst>
            <pc:docMk/>
            <pc:sldMk cId="1381128842" sldId="280"/>
            <ac:picMk id="24" creationId="{E9D4209F-8552-A230-7194-E05E37694185}"/>
          </ac:picMkLst>
        </pc:picChg>
        <pc:picChg chg="del">
          <ac:chgData name="ΖΑΜΙΡ ΟΣΜΕΝΑΪ" userId="S::dit19157@office365.uop.gr::65c21bb4-a1a7-4e00-8ca1-95afa2b39ac5" providerId="AD" clId="Web-{B42D7762-2180-21D6-B432-C930BEC0809E}" dt="2024-10-18T19:36:22.683" v="136"/>
          <ac:picMkLst>
            <pc:docMk/>
            <pc:sldMk cId="1381128842" sldId="280"/>
            <ac:picMk id="109" creationId="{1FC24566-B444-2131-FAD9-9D55E483A892}"/>
          </ac:picMkLst>
        </pc:picChg>
      </pc:sldChg>
      <pc:sldChg chg="addSp delSp new del">
        <pc:chgData name="ΖΑΜΙΡ ΟΣΜΕΝΑΪ" userId="S::dit19157@office365.uop.gr::65c21bb4-a1a7-4e00-8ca1-95afa2b39ac5" providerId="AD" clId="Web-{B42D7762-2180-21D6-B432-C930BEC0809E}" dt="2024-10-18T19:54:25.759" v="230"/>
        <pc:sldMkLst>
          <pc:docMk/>
          <pc:sldMk cId="2442822592" sldId="281"/>
        </pc:sldMkLst>
        <pc:spChg chg="del">
          <ac:chgData name="ΖΑΜΙΡ ΟΣΜΕΝΑΪ" userId="S::dit19157@office365.uop.gr::65c21bb4-a1a7-4e00-8ca1-95afa2b39ac5" providerId="AD" clId="Web-{B42D7762-2180-21D6-B432-C930BEC0809E}" dt="2024-10-18T19:53:40.458" v="219"/>
          <ac:spMkLst>
            <pc:docMk/>
            <pc:sldMk cId="2442822592" sldId="281"/>
            <ac:spMk id="2" creationId="{CE453848-3789-E34F-FF3A-516B960A5ADB}"/>
          </ac:spMkLst>
        </pc:spChg>
        <pc:spChg chg="add del">
          <ac:chgData name="ΖΑΜΙΡ ΟΣΜΕΝΑΪ" userId="S::dit19157@office365.uop.gr::65c21bb4-a1a7-4e00-8ca1-95afa2b39ac5" providerId="AD" clId="Web-{B42D7762-2180-21D6-B432-C930BEC0809E}" dt="2024-10-18T19:54:23.837" v="229"/>
          <ac:spMkLst>
            <pc:docMk/>
            <pc:sldMk cId="2442822592" sldId="281"/>
            <ac:spMk id="3" creationId="{33E93247-6229-44AB-A550-739E971E690B}"/>
          </ac:spMkLst>
        </pc:spChg>
        <pc:spChg chg="add del">
          <ac:chgData name="ΖΑΜΙΡ ΟΣΜΕΝΑΪ" userId="S::dit19157@office365.uop.gr::65c21bb4-a1a7-4e00-8ca1-95afa2b39ac5" providerId="AD" clId="Web-{B42D7762-2180-21D6-B432-C930BEC0809E}" dt="2024-10-18T19:54:18.743" v="222"/>
          <ac:spMkLst>
            <pc:docMk/>
            <pc:sldMk cId="2442822592" sldId="281"/>
            <ac:spMk id="6" creationId="{8D19661F-4B4C-74C1-7FC3-31FB14D49FEA}"/>
          </ac:spMkLst>
        </pc:spChg>
        <pc:spChg chg="add del">
          <ac:chgData name="ΖΑΜΙΡ ΟΣΜΕΝΑΪ" userId="S::dit19157@office365.uop.gr::65c21bb4-a1a7-4e00-8ca1-95afa2b39ac5" providerId="AD" clId="Web-{B42D7762-2180-21D6-B432-C930BEC0809E}" dt="2024-10-18T19:54:23.837" v="226"/>
          <ac:spMkLst>
            <pc:docMk/>
            <pc:sldMk cId="2442822592" sldId="281"/>
            <ac:spMk id="7" creationId="{8DC8BEB2-0136-9CEF-A162-EC06B0168121}"/>
          </ac:spMkLst>
        </pc:spChg>
        <pc:spChg chg="add del">
          <ac:chgData name="ΖΑΜΙΡ ΟΣΜΕΝΑΪ" userId="S::dit19157@office365.uop.gr::65c21bb4-a1a7-4e00-8ca1-95afa2b39ac5" providerId="AD" clId="Web-{B42D7762-2180-21D6-B432-C930BEC0809E}" dt="2024-10-18T19:54:23.837" v="225"/>
          <ac:spMkLst>
            <pc:docMk/>
            <pc:sldMk cId="2442822592" sldId="281"/>
            <ac:spMk id="8" creationId="{B589938E-803D-5DEC-FFFE-3CD85DBA47C0}"/>
          </ac:spMkLst>
        </pc:spChg>
        <pc:spChg chg="add del">
          <ac:chgData name="ΖΑΜΙΡ ΟΣΜΕΝΑΪ" userId="S::dit19157@office365.uop.gr::65c21bb4-a1a7-4e00-8ca1-95afa2b39ac5" providerId="AD" clId="Web-{B42D7762-2180-21D6-B432-C930BEC0809E}" dt="2024-10-18T19:54:23.837" v="224"/>
          <ac:spMkLst>
            <pc:docMk/>
            <pc:sldMk cId="2442822592" sldId="281"/>
            <ac:spMk id="9" creationId="{2165A4AE-FFE9-B2D5-017C-17337DDB3F3B}"/>
          </ac:spMkLst>
        </pc:spChg>
        <pc:spChg chg="add del">
          <ac:chgData name="ΖΑΜΙΡ ΟΣΜΕΝΑΪ" userId="S::dit19157@office365.uop.gr::65c21bb4-a1a7-4e00-8ca1-95afa2b39ac5" providerId="AD" clId="Web-{B42D7762-2180-21D6-B432-C930BEC0809E}" dt="2024-10-18T19:54:23.837" v="223"/>
          <ac:spMkLst>
            <pc:docMk/>
            <pc:sldMk cId="2442822592" sldId="281"/>
            <ac:spMk id="10" creationId="{90E701D1-A34F-CF86-7316-8761C7835E03}"/>
          </ac:spMkLst>
        </pc:spChg>
        <pc:picChg chg="add del">
          <ac:chgData name="ΖΑΜΙΡ ΟΣΜΕΝΑΪ" userId="S::dit19157@office365.uop.gr::65c21bb4-a1a7-4e00-8ca1-95afa2b39ac5" providerId="AD" clId="Web-{B42D7762-2180-21D6-B432-C930BEC0809E}" dt="2024-10-18T19:54:23.837" v="227"/>
          <ac:picMkLst>
            <pc:docMk/>
            <pc:sldMk cId="2442822592" sldId="281"/>
            <ac:picMk id="5" creationId="{3445BD44-D852-43EC-83F9-8D09027DE46F}"/>
          </ac:picMkLst>
        </pc:picChg>
        <pc:picChg chg="add del">
          <ac:chgData name="ΖΑΜΙΡ ΟΣΜΕΝΑΪ" userId="S::dit19157@office365.uop.gr::65c21bb4-a1a7-4e00-8ca1-95afa2b39ac5" providerId="AD" clId="Web-{B42D7762-2180-21D6-B432-C930BEC0809E}" dt="2024-10-18T19:53:53.006" v="221"/>
          <ac:picMkLst>
            <pc:docMk/>
            <pc:sldMk cId="2442822592" sldId="281"/>
            <ac:picMk id="11" creationId="{AEE6BF80-3D90-C048-C203-56F630DF97EF}"/>
          </ac:picMkLst>
        </pc:picChg>
        <pc:cxnChg chg="add del">
          <ac:chgData name="ΖΑΜΙΡ ΟΣΜΕΝΑΪ" userId="S::dit19157@office365.uop.gr::65c21bb4-a1a7-4e00-8ca1-95afa2b39ac5" providerId="AD" clId="Web-{B42D7762-2180-21D6-B432-C930BEC0809E}" dt="2024-10-18T19:54:23.837" v="228"/>
          <ac:cxnSpMkLst>
            <pc:docMk/>
            <pc:sldMk cId="2442822592" sldId="281"/>
            <ac:cxnSpMk id="4" creationId="{EE2E603F-4A95-4FE8-BB06-211DFD75DBEF}"/>
          </ac:cxnSpMkLst>
        </pc:cxnChg>
      </pc:sldChg>
      <pc:sldChg chg="addSp delSp modSp new mod ord setBg modClrScheme chgLayout">
        <pc:chgData name="ΖΑΜΙΡ ΟΣΜΕΝΑΪ" userId="S::dit19157@office365.uop.gr::65c21bb4-a1a7-4e00-8ca1-95afa2b39ac5" providerId="AD" clId="Web-{B42D7762-2180-21D6-B432-C930BEC0809E}" dt="2024-10-18T20:09:30.824" v="360" actId="20577"/>
        <pc:sldMkLst>
          <pc:docMk/>
          <pc:sldMk cId="3072179486" sldId="281"/>
        </pc:sldMkLst>
        <pc:spChg chg="del">
          <ac:chgData name="ΖΑΜΙΡ ΟΣΜΕΝΑΪ" userId="S::dit19157@office365.uop.gr::65c21bb4-a1a7-4e00-8ca1-95afa2b39ac5" providerId="AD" clId="Web-{B42D7762-2180-21D6-B432-C930BEC0809E}" dt="2024-10-18T19:55:33.592" v="234"/>
          <ac:spMkLst>
            <pc:docMk/>
            <pc:sldMk cId="3072179486" sldId="281"/>
            <ac:spMk id="2" creationId="{0F913AA0-4F07-8C21-6862-2DE2FA34A997}"/>
          </ac:spMkLst>
        </pc:spChg>
        <pc:spChg chg="add del mod">
          <ac:chgData name="ΖΑΜΙΡ ΟΣΜΕΝΑΪ" userId="S::dit19157@office365.uop.gr::65c21bb4-a1a7-4e00-8ca1-95afa2b39ac5" providerId="AD" clId="Web-{B42D7762-2180-21D6-B432-C930BEC0809E}" dt="2024-10-18T19:57:13.411" v="247"/>
          <ac:spMkLst>
            <pc:docMk/>
            <pc:sldMk cId="3072179486" sldId="281"/>
            <ac:spMk id="4" creationId="{6037A807-3DA3-7558-672D-33ABDFA91090}"/>
          </ac:spMkLst>
        </pc:spChg>
        <pc:spChg chg="add del mod">
          <ac:chgData name="ΖΑΜΙΡ ΟΣΜΕΝΑΪ" userId="S::dit19157@office365.uop.gr::65c21bb4-a1a7-4e00-8ca1-95afa2b39ac5" providerId="AD" clId="Web-{B42D7762-2180-21D6-B432-C930BEC0809E}" dt="2024-10-18T19:57:13.411" v="244"/>
          <ac:spMkLst>
            <pc:docMk/>
            <pc:sldMk cId="3072179486" sldId="281"/>
            <ac:spMk id="5" creationId="{2B1A5A42-98FC-3E7D-0116-C4F4F4B305FF}"/>
          </ac:spMkLst>
        </pc:spChg>
        <pc:spChg chg="add mod">
          <ac:chgData name="ΖΑΜΙΡ ΟΣΜΕΝΑΪ" userId="S::dit19157@office365.uop.gr::65c21bb4-a1a7-4e00-8ca1-95afa2b39ac5" providerId="AD" clId="Web-{B42D7762-2180-21D6-B432-C930BEC0809E}" dt="2024-10-18T20:06:50.484" v="334" actId="20577"/>
          <ac:spMkLst>
            <pc:docMk/>
            <pc:sldMk cId="3072179486" sldId="281"/>
            <ac:spMk id="6" creationId="{9FDA9E60-6269-6815-22E6-03BE8E9B2184}"/>
          </ac:spMkLst>
        </pc:spChg>
        <pc:spChg chg="add mod">
          <ac:chgData name="ΖΑΜΙΡ ΟΣΜΕΝΑΪ" userId="S::dit19157@office365.uop.gr::65c21bb4-a1a7-4e00-8ca1-95afa2b39ac5" providerId="AD" clId="Web-{B42D7762-2180-21D6-B432-C930BEC0809E}" dt="2024-10-18T20:09:30.824" v="360" actId="20577"/>
          <ac:spMkLst>
            <pc:docMk/>
            <pc:sldMk cId="3072179486" sldId="281"/>
            <ac:spMk id="7" creationId="{83BDEF80-5CB6-099A-436F-500DC4DFA375}"/>
          </ac:spMkLst>
        </pc:spChg>
        <pc:spChg chg="add del">
          <ac:chgData name="ΖΑΜΙΡ ΟΣΜΕΝΑΪ" userId="S::dit19157@office365.uop.gr::65c21bb4-a1a7-4e00-8ca1-95afa2b39ac5" providerId="AD" clId="Web-{B42D7762-2180-21D6-B432-C930BEC0809E}" dt="2024-10-18T19:56:37.081" v="238"/>
          <ac:spMkLst>
            <pc:docMk/>
            <pc:sldMk cId="3072179486" sldId="281"/>
            <ac:spMk id="10" creationId="{B1595A09-E336-4D1B-9B3A-06A2287A54E2}"/>
          </ac:spMkLst>
        </pc:spChg>
        <pc:spChg chg="add del">
          <ac:chgData name="ΖΑΜΙΡ ΟΣΜΕΝΑΪ" userId="S::dit19157@office365.uop.gr::65c21bb4-a1a7-4e00-8ca1-95afa2b39ac5" providerId="AD" clId="Web-{B42D7762-2180-21D6-B432-C930BEC0809E}" dt="2024-10-18T19:56:37.081" v="238"/>
          <ac:spMkLst>
            <pc:docMk/>
            <pc:sldMk cId="3072179486" sldId="281"/>
            <ac:spMk id="12" creationId="{3540989C-C7B8-473B-BF87-6F2DA6A90006}"/>
          </ac:spMkLst>
        </pc:spChg>
        <pc:spChg chg="add del">
          <ac:chgData name="ΖΑΜΙΡ ΟΣΜΕΝΑΪ" userId="S::dit19157@office365.uop.gr::65c21bb4-a1a7-4e00-8ca1-95afa2b39ac5" providerId="AD" clId="Web-{B42D7762-2180-21D6-B432-C930BEC0809E}" dt="2024-10-18T19:59:26.343" v="265"/>
          <ac:spMkLst>
            <pc:docMk/>
            <pc:sldMk cId="3072179486" sldId="281"/>
            <ac:spMk id="13" creationId="{27427488-068E-4B55-AC8D-CD070B8CD46D}"/>
          </ac:spMkLst>
        </pc:spChg>
        <pc:spChg chg="add del">
          <ac:chgData name="ΖΑΜΙΡ ΟΣΜΕΝΑΪ" userId="S::dit19157@office365.uop.gr::65c21bb4-a1a7-4e00-8ca1-95afa2b39ac5" providerId="AD" clId="Web-{B42D7762-2180-21D6-B432-C930BEC0809E}" dt="2024-10-18T19:56:41.190" v="240"/>
          <ac:spMkLst>
            <pc:docMk/>
            <pc:sldMk cId="3072179486" sldId="281"/>
            <ac:spMk id="14" creationId="{04812C46-200A-4DEB-A05E-3ED6C68C2387}"/>
          </ac:spMkLst>
        </pc:spChg>
        <pc:spChg chg="add del">
          <ac:chgData name="ΖΑΜΙΡ ΟΣΜΕΝΑΪ" userId="S::dit19157@office365.uop.gr::65c21bb4-a1a7-4e00-8ca1-95afa2b39ac5" providerId="AD" clId="Web-{B42D7762-2180-21D6-B432-C930BEC0809E}" dt="2024-10-18T19:56:41.190" v="240"/>
          <ac:spMkLst>
            <pc:docMk/>
            <pc:sldMk cId="3072179486" sldId="281"/>
            <ac:spMk id="15" creationId="{D1EA859B-E555-4109-94F3-6700E046E008}"/>
          </ac:spMkLst>
        </pc:spChg>
        <pc:spChg chg="add del">
          <ac:chgData name="ΖΑΜΙΡ ΟΣΜΕΝΑΪ" userId="S::dit19157@office365.uop.gr::65c21bb4-a1a7-4e00-8ca1-95afa2b39ac5" providerId="AD" clId="Web-{B42D7762-2180-21D6-B432-C930BEC0809E}" dt="2024-10-18T19:56:44.519" v="242"/>
          <ac:spMkLst>
            <pc:docMk/>
            <pc:sldMk cId="3072179486" sldId="281"/>
            <ac:spMk id="16" creationId="{7A5F0580-5EE9-419F-96EE-B6529EF6E7D0}"/>
          </ac:spMkLst>
        </pc:spChg>
        <pc:spChg chg="add del">
          <ac:chgData name="ΖΑΜΙΡ ΟΣΜΕΝΑΪ" userId="S::dit19157@office365.uop.gr::65c21bb4-a1a7-4e00-8ca1-95afa2b39ac5" providerId="AD" clId="Web-{B42D7762-2180-21D6-B432-C930BEC0809E}" dt="2024-10-18T19:56:44.519" v="242"/>
          <ac:spMkLst>
            <pc:docMk/>
            <pc:sldMk cId="3072179486" sldId="281"/>
            <ac:spMk id="17" creationId="{94E4D846-3AFC-4F86-8C35-24B0542A269D}"/>
          </ac:spMkLst>
        </pc:spChg>
        <pc:spChg chg="add del">
          <ac:chgData name="ΖΑΜΙΡ ΟΣΜΕΝΑΪ" userId="S::dit19157@office365.uop.gr::65c21bb4-a1a7-4e00-8ca1-95afa2b39ac5" providerId="AD" clId="Web-{B42D7762-2180-21D6-B432-C930BEC0809E}" dt="2024-10-18T19:56:44.519" v="242"/>
          <ac:spMkLst>
            <pc:docMk/>
            <pc:sldMk cId="3072179486" sldId="281"/>
            <ac:spMk id="18" creationId="{284781B9-12CB-45C3-907A-9ED93FF72C65}"/>
          </ac:spMkLst>
        </pc:spChg>
        <pc:spChg chg="add del">
          <ac:chgData name="ΖΑΜΙΡ ΟΣΜΕΝΑΪ" userId="S::dit19157@office365.uop.gr::65c21bb4-a1a7-4e00-8ca1-95afa2b39ac5" providerId="AD" clId="Web-{B42D7762-2180-21D6-B432-C930BEC0809E}" dt="2024-10-18T19:56:44.519" v="242"/>
          <ac:spMkLst>
            <pc:docMk/>
            <pc:sldMk cId="3072179486" sldId="281"/>
            <ac:spMk id="19" creationId="{55D4142C-5077-457F-A6AD-3FECFDB39685}"/>
          </ac:spMkLst>
        </pc:spChg>
        <pc:spChg chg="add del">
          <ac:chgData name="ΖΑΜΙΡ ΟΣΜΕΝΑΪ" userId="S::dit19157@office365.uop.gr::65c21bb4-a1a7-4e00-8ca1-95afa2b39ac5" providerId="AD" clId="Web-{B42D7762-2180-21D6-B432-C930BEC0809E}" dt="2024-10-18T19:57:13.411" v="251"/>
          <ac:spMkLst>
            <pc:docMk/>
            <pc:sldMk cId="3072179486" sldId="281"/>
            <ac:spMk id="21" creationId="{6B5E2835-4E47-45B3-9CFE-732FF7B05472}"/>
          </ac:spMkLst>
        </pc:spChg>
        <pc:spChg chg="add del">
          <ac:chgData name="ΖΑΜΙΡ ΟΣΜΕΝΑΪ" userId="S::dit19157@office365.uop.gr::65c21bb4-a1a7-4e00-8ca1-95afa2b39ac5" providerId="AD" clId="Web-{B42D7762-2180-21D6-B432-C930BEC0809E}" dt="2024-10-18T19:57:13.411" v="249"/>
          <ac:spMkLst>
            <pc:docMk/>
            <pc:sldMk cId="3072179486" sldId="281"/>
            <ac:spMk id="22" creationId="{5B45AD5D-AA52-4F7B-9362-576A39AD9E09}"/>
          </ac:spMkLst>
        </pc:spChg>
        <pc:spChg chg="add del">
          <ac:chgData name="ΖΑΜΙΡ ΟΣΜΕΝΑΪ" userId="S::dit19157@office365.uop.gr::65c21bb4-a1a7-4e00-8ca1-95afa2b39ac5" providerId="AD" clId="Web-{B42D7762-2180-21D6-B432-C930BEC0809E}" dt="2024-10-18T19:57:13.411" v="248"/>
          <ac:spMkLst>
            <pc:docMk/>
            <pc:sldMk cId="3072179486" sldId="281"/>
            <ac:spMk id="23" creationId="{AEDD7960-4866-4399-BEF6-DD1431AB4E34}"/>
          </ac:spMkLst>
        </pc:spChg>
        <pc:spChg chg="add del">
          <ac:chgData name="ΖΑΜΙΡ ΟΣΜΕΝΑΪ" userId="S::dit19157@office365.uop.gr::65c21bb4-a1a7-4e00-8ca1-95afa2b39ac5" providerId="AD" clId="Web-{B42D7762-2180-21D6-B432-C930BEC0809E}" dt="2024-10-18T19:57:13.411" v="246"/>
          <ac:spMkLst>
            <pc:docMk/>
            <pc:sldMk cId="3072179486" sldId="281"/>
            <ac:spMk id="24" creationId="{55D4142C-5077-457F-A6AD-3FECFDB39685}"/>
          </ac:spMkLst>
        </pc:spChg>
        <pc:spChg chg="add del">
          <ac:chgData name="ΖΑΜΙΡ ΟΣΜΕΝΑΪ" userId="S::dit19157@office365.uop.gr::65c21bb4-a1a7-4e00-8ca1-95afa2b39ac5" providerId="AD" clId="Web-{B42D7762-2180-21D6-B432-C930BEC0809E}" dt="2024-10-18T19:57:13.411" v="245"/>
          <ac:spMkLst>
            <pc:docMk/>
            <pc:sldMk cId="3072179486" sldId="281"/>
            <ac:spMk id="25" creationId="{7A5F0580-5EE9-419F-96EE-B6529EF6E7D0}"/>
          </ac:spMkLst>
        </pc:spChg>
        <pc:spChg chg="add del">
          <ac:chgData name="ΖΑΜΙΡ ΟΣΜΕΝΑΪ" userId="S::dit19157@office365.uop.gr::65c21bb4-a1a7-4e00-8ca1-95afa2b39ac5" providerId="AD" clId="Web-{B42D7762-2180-21D6-B432-C930BEC0809E}" dt="2024-10-18T19:59:26.343" v="265"/>
          <ac:spMkLst>
            <pc:docMk/>
            <pc:sldMk cId="3072179486" sldId="281"/>
            <ac:spMk id="27" creationId="{7E13C525-8EE3-4288-848F-C9B2A174F22B}"/>
          </ac:spMkLst>
        </pc:spChg>
        <pc:spChg chg="add del">
          <ac:chgData name="ΖΑΜΙΡ ΟΣΜΕΝΑΪ" userId="S::dit19157@office365.uop.gr::65c21bb4-a1a7-4e00-8ca1-95afa2b39ac5" providerId="AD" clId="Web-{B42D7762-2180-21D6-B432-C930BEC0809E}" dt="2024-10-18T19:59:26.343" v="265"/>
          <ac:spMkLst>
            <pc:docMk/>
            <pc:sldMk cId="3072179486" sldId="281"/>
            <ac:spMk id="28" creationId="{A20AF199-99C2-4569-9CAF-24514AE5E82A}"/>
          </ac:spMkLst>
        </pc:spChg>
        <pc:spChg chg="add del">
          <ac:chgData name="ΖΑΜΙΡ ΟΣΜΕΝΑΪ" userId="S::dit19157@office365.uop.gr::65c21bb4-a1a7-4e00-8ca1-95afa2b39ac5" providerId="AD" clId="Web-{B42D7762-2180-21D6-B432-C930BEC0809E}" dt="2024-10-18T19:59:29.468" v="267"/>
          <ac:spMkLst>
            <pc:docMk/>
            <pc:sldMk cId="3072179486" sldId="281"/>
            <ac:spMk id="30" creationId="{91DC6ABD-215C-4EA8-A483-CEF5B99AB385}"/>
          </ac:spMkLst>
        </pc:spChg>
        <pc:spChg chg="add del">
          <ac:chgData name="ΖΑΜΙΡ ΟΣΜΕΝΑΪ" userId="S::dit19157@office365.uop.gr::65c21bb4-a1a7-4e00-8ca1-95afa2b39ac5" providerId="AD" clId="Web-{B42D7762-2180-21D6-B432-C930BEC0809E}" dt="2024-10-18T19:59:29.468" v="267"/>
          <ac:spMkLst>
            <pc:docMk/>
            <pc:sldMk cId="3072179486" sldId="281"/>
            <ac:spMk id="34" creationId="{04357C93-F0CB-4A1C-8F77-4E9063789819}"/>
          </ac:spMkLst>
        </pc:spChg>
        <pc:spChg chg="add del">
          <ac:chgData name="ΖΑΜΙΡ ΟΣΜΕΝΑΪ" userId="S::dit19157@office365.uop.gr::65c21bb4-a1a7-4e00-8ca1-95afa2b39ac5" providerId="AD" clId="Web-{B42D7762-2180-21D6-B432-C930BEC0809E}" dt="2024-10-18T19:59:31.953" v="269"/>
          <ac:spMkLst>
            <pc:docMk/>
            <pc:sldMk cId="3072179486" sldId="281"/>
            <ac:spMk id="36" creationId="{27427488-068E-4B55-AC8D-CD070B8CD46D}"/>
          </ac:spMkLst>
        </pc:spChg>
        <pc:spChg chg="add del">
          <ac:chgData name="ΖΑΜΙΡ ΟΣΜΕΝΑΪ" userId="S::dit19157@office365.uop.gr::65c21bb4-a1a7-4e00-8ca1-95afa2b39ac5" providerId="AD" clId="Web-{B42D7762-2180-21D6-B432-C930BEC0809E}" dt="2024-10-18T19:59:31.953" v="269"/>
          <ac:spMkLst>
            <pc:docMk/>
            <pc:sldMk cId="3072179486" sldId="281"/>
            <ac:spMk id="40" creationId="{7E13C525-8EE3-4288-848F-C9B2A174F22B}"/>
          </ac:spMkLst>
        </pc:spChg>
        <pc:spChg chg="add del">
          <ac:chgData name="ΖΑΜΙΡ ΟΣΜΕΝΑΪ" userId="S::dit19157@office365.uop.gr::65c21bb4-a1a7-4e00-8ca1-95afa2b39ac5" providerId="AD" clId="Web-{B42D7762-2180-21D6-B432-C930BEC0809E}" dt="2024-10-18T19:59:31.953" v="269"/>
          <ac:spMkLst>
            <pc:docMk/>
            <pc:sldMk cId="3072179486" sldId="281"/>
            <ac:spMk id="41" creationId="{A20AF199-99C2-4569-9CAF-24514AE5E82A}"/>
          </ac:spMkLst>
        </pc:spChg>
        <pc:spChg chg="add del">
          <ac:chgData name="ΖΑΜΙΡ ΟΣΜΕΝΑΪ" userId="S::dit19157@office365.uop.gr::65c21bb4-a1a7-4e00-8ca1-95afa2b39ac5" providerId="AD" clId="Web-{B42D7762-2180-21D6-B432-C930BEC0809E}" dt="2024-10-18T19:59:39.125" v="271"/>
          <ac:spMkLst>
            <pc:docMk/>
            <pc:sldMk cId="3072179486" sldId="281"/>
            <ac:spMk id="43" creationId="{9B7AD9F6-8CE7-4299-8FC6-328F4DCD3FF9}"/>
          </ac:spMkLst>
        </pc:spChg>
        <pc:spChg chg="add del">
          <ac:chgData name="ΖΑΜΙΡ ΟΣΜΕΝΑΪ" userId="S::dit19157@office365.uop.gr::65c21bb4-a1a7-4e00-8ca1-95afa2b39ac5" providerId="AD" clId="Web-{B42D7762-2180-21D6-B432-C930BEC0809E}" dt="2024-10-18T19:59:39.125" v="271"/>
          <ac:spMkLst>
            <pc:docMk/>
            <pc:sldMk cId="3072179486" sldId="281"/>
            <ac:spMk id="44" creationId="{F49775AF-8896-43EE-92C6-83497D6DC56F}"/>
          </ac:spMkLst>
        </pc:spChg>
        <pc:spChg chg="add del">
          <ac:chgData name="ΖΑΜΙΡ ΟΣΜΕΝΑΪ" userId="S::dit19157@office365.uop.gr::65c21bb4-a1a7-4e00-8ca1-95afa2b39ac5" providerId="AD" clId="Web-{B42D7762-2180-21D6-B432-C930BEC0809E}" dt="2024-10-18T20:00:18.003" v="273"/>
          <ac:spMkLst>
            <pc:docMk/>
            <pc:sldMk cId="3072179486" sldId="281"/>
            <ac:spMk id="46" creationId="{8A95209C-5275-4E15-8EA7-7F42980ABF2D}"/>
          </ac:spMkLst>
        </pc:spChg>
        <pc:spChg chg="add del">
          <ac:chgData name="ΖΑΜΙΡ ΟΣΜΕΝΑΪ" userId="S::dit19157@office365.uop.gr::65c21bb4-a1a7-4e00-8ca1-95afa2b39ac5" providerId="AD" clId="Web-{B42D7762-2180-21D6-B432-C930BEC0809E}" dt="2024-10-18T20:00:18.003" v="273"/>
          <ac:spMkLst>
            <pc:docMk/>
            <pc:sldMk cId="3072179486" sldId="281"/>
            <ac:spMk id="47" creationId="{4F2ED431-E304-4FF0-9F4E-032783C9D612}"/>
          </ac:spMkLst>
        </pc:spChg>
        <pc:spChg chg="add del">
          <ac:chgData name="ΖΑΜΙΡ ΟΣΜΕΝΑΪ" userId="S::dit19157@office365.uop.gr::65c21bb4-a1a7-4e00-8ca1-95afa2b39ac5" providerId="AD" clId="Web-{B42D7762-2180-21D6-B432-C930BEC0809E}" dt="2024-10-18T20:00:18.003" v="273"/>
          <ac:spMkLst>
            <pc:docMk/>
            <pc:sldMk cId="3072179486" sldId="281"/>
            <ac:spMk id="48" creationId="{4E87FCFB-2CCE-460D-B3DD-557C8BD1B94A}"/>
          </ac:spMkLst>
        </pc:spChg>
        <pc:spChg chg="add del">
          <ac:chgData name="ΖΑΜΙΡ ΟΣΜΕΝΑΪ" userId="S::dit19157@office365.uop.gr::65c21bb4-a1a7-4e00-8ca1-95afa2b39ac5" providerId="AD" clId="Web-{B42D7762-2180-21D6-B432-C930BEC0809E}" dt="2024-10-18T20:00:26.472" v="275"/>
          <ac:spMkLst>
            <pc:docMk/>
            <pc:sldMk cId="3072179486" sldId="281"/>
            <ac:spMk id="50" creationId="{B6924B03-77BD-EAE3-2854-43363FF8E6BB}"/>
          </ac:spMkLst>
        </pc:spChg>
        <pc:spChg chg="add del">
          <ac:chgData name="ΖΑΜΙΡ ΟΣΜΕΝΑΪ" userId="S::dit19157@office365.uop.gr::65c21bb4-a1a7-4e00-8ca1-95afa2b39ac5" providerId="AD" clId="Web-{B42D7762-2180-21D6-B432-C930BEC0809E}" dt="2024-10-18T20:00:26.472" v="275"/>
          <ac:spMkLst>
            <pc:docMk/>
            <pc:sldMk cId="3072179486" sldId="281"/>
            <ac:spMk id="51" creationId="{4D60F200-5EB0-B223-2439-C96C67F0FEE1}"/>
          </ac:spMkLst>
        </pc:spChg>
        <pc:spChg chg="add del">
          <ac:chgData name="ΖΑΜΙΡ ΟΣΜΕΝΑΪ" userId="S::dit19157@office365.uop.gr::65c21bb4-a1a7-4e00-8ca1-95afa2b39ac5" providerId="AD" clId="Web-{B42D7762-2180-21D6-B432-C930BEC0809E}" dt="2024-10-18T20:00:26.472" v="275"/>
          <ac:spMkLst>
            <pc:docMk/>
            <pc:sldMk cId="3072179486" sldId="281"/>
            <ac:spMk id="52" creationId="{1740453C-744F-DB3A-47EC-15EACE1DC117}"/>
          </ac:spMkLst>
        </pc:spChg>
        <pc:spChg chg="add del">
          <ac:chgData name="ΖΑΜΙΡ ΟΣΜΕΝΑΪ" userId="S::dit19157@office365.uop.gr::65c21bb4-a1a7-4e00-8ca1-95afa2b39ac5" providerId="AD" clId="Web-{B42D7762-2180-21D6-B432-C930BEC0809E}" dt="2024-10-18T20:00:26.472" v="275"/>
          <ac:spMkLst>
            <pc:docMk/>
            <pc:sldMk cId="3072179486" sldId="281"/>
            <ac:spMk id="53" creationId="{01EB5855-8EB7-1AE5-9030-5D0AA3C1AF4B}"/>
          </ac:spMkLst>
        </pc:spChg>
        <pc:spChg chg="add del">
          <ac:chgData name="ΖΑΜΙΡ ΟΣΜΕΝΑΪ" userId="S::dit19157@office365.uop.gr::65c21bb4-a1a7-4e00-8ca1-95afa2b39ac5" providerId="AD" clId="Web-{B42D7762-2180-21D6-B432-C930BEC0809E}" dt="2024-10-18T20:00:40.254" v="277"/>
          <ac:spMkLst>
            <pc:docMk/>
            <pc:sldMk cId="3072179486" sldId="281"/>
            <ac:spMk id="55" creationId="{A93898FF-D987-4B0E-BFB4-85F5EB356D4D}"/>
          </ac:spMkLst>
        </pc:spChg>
        <pc:spChg chg="add del">
          <ac:chgData name="ΖΑΜΙΡ ΟΣΜΕΝΑΪ" userId="S::dit19157@office365.uop.gr::65c21bb4-a1a7-4e00-8ca1-95afa2b39ac5" providerId="AD" clId="Web-{B42D7762-2180-21D6-B432-C930BEC0809E}" dt="2024-10-18T20:00:40.254" v="277"/>
          <ac:spMkLst>
            <pc:docMk/>
            <pc:sldMk cId="3072179486" sldId="281"/>
            <ac:spMk id="56" creationId="{612F383F-B981-4BC3-9E2B-7BE938CEF3EC}"/>
          </ac:spMkLst>
        </pc:spChg>
        <pc:spChg chg="add del">
          <ac:chgData name="ΖΑΜΙΡ ΟΣΜΕΝΑΪ" userId="S::dit19157@office365.uop.gr::65c21bb4-a1a7-4e00-8ca1-95afa2b39ac5" providerId="AD" clId="Web-{B42D7762-2180-21D6-B432-C930BEC0809E}" dt="2024-10-18T20:00:40.254" v="277"/>
          <ac:spMkLst>
            <pc:docMk/>
            <pc:sldMk cId="3072179486" sldId="281"/>
            <ac:spMk id="57" creationId="{5AA485AD-076E-4077-A6E6-C3C9F0C39FF2}"/>
          </ac:spMkLst>
        </pc:spChg>
        <pc:spChg chg="add del">
          <ac:chgData name="ΖΑΜΙΡ ΟΣΜΕΝΑΪ" userId="S::dit19157@office365.uop.gr::65c21bb4-a1a7-4e00-8ca1-95afa2b39ac5" providerId="AD" clId="Web-{B42D7762-2180-21D6-B432-C930BEC0809E}" dt="2024-10-18T20:00:40.254" v="277"/>
          <ac:spMkLst>
            <pc:docMk/>
            <pc:sldMk cId="3072179486" sldId="281"/>
            <ac:spMk id="59" creationId="{58D235B8-3D10-493F-88AC-84BB404C1B5A}"/>
          </ac:spMkLst>
        </pc:spChg>
        <pc:spChg chg="add del">
          <ac:chgData name="ΖΑΜΙΡ ΟΣΜΕΝΑΪ" userId="S::dit19157@office365.uop.gr::65c21bb4-a1a7-4e00-8ca1-95afa2b39ac5" providerId="AD" clId="Web-{B42D7762-2180-21D6-B432-C930BEC0809E}" dt="2024-10-18T20:00:40.254" v="277"/>
          <ac:spMkLst>
            <pc:docMk/>
            <pc:sldMk cId="3072179486" sldId="281"/>
            <ac:spMk id="60" creationId="{42A4FC2C-047E-45A5-965D-8E1E3BF09BC6}"/>
          </ac:spMkLst>
        </pc:spChg>
        <pc:spChg chg="add del">
          <ac:chgData name="ΖΑΜΙΡ ΟΣΜΕΝΑΪ" userId="S::dit19157@office365.uop.gr::65c21bb4-a1a7-4e00-8ca1-95afa2b39ac5" providerId="AD" clId="Web-{B42D7762-2180-21D6-B432-C930BEC0809E}" dt="2024-10-18T20:01:00.490" v="280"/>
          <ac:spMkLst>
            <pc:docMk/>
            <pc:sldMk cId="3072179486" sldId="281"/>
            <ac:spMk id="62" creationId="{5A59F003-E00A-43F9-91DC-CC54E3B87466}"/>
          </ac:spMkLst>
        </pc:spChg>
        <pc:spChg chg="add del">
          <ac:chgData name="ΖΑΜΙΡ ΟΣΜΕΝΑΪ" userId="S::dit19157@office365.uop.gr::65c21bb4-a1a7-4e00-8ca1-95afa2b39ac5" providerId="AD" clId="Web-{B42D7762-2180-21D6-B432-C930BEC0809E}" dt="2024-10-18T20:01:00.490" v="280"/>
          <ac:spMkLst>
            <pc:docMk/>
            <pc:sldMk cId="3072179486" sldId="281"/>
            <ac:spMk id="63" creationId="{D74A4382-E3AD-430A-9A1F-DFA3E0E77A7D}"/>
          </ac:spMkLst>
        </pc:spChg>
        <pc:spChg chg="add del">
          <ac:chgData name="ΖΑΜΙΡ ΟΣΜΕΝΑΪ" userId="S::dit19157@office365.uop.gr::65c21bb4-a1a7-4e00-8ca1-95afa2b39ac5" providerId="AD" clId="Web-{B42D7762-2180-21D6-B432-C930BEC0809E}" dt="2024-10-18T20:01:00.490" v="280"/>
          <ac:spMkLst>
            <pc:docMk/>
            <pc:sldMk cId="3072179486" sldId="281"/>
            <ac:spMk id="64" creationId="{79F40191-0F44-4FD1-82CC-ACB507C14BE6}"/>
          </ac:spMkLst>
        </pc:spChg>
        <pc:spChg chg="add del">
          <ac:chgData name="ΖΑΜΙΡ ΟΣΜΕΝΑΪ" userId="S::dit19157@office365.uop.gr::65c21bb4-a1a7-4e00-8ca1-95afa2b39ac5" providerId="AD" clId="Web-{B42D7762-2180-21D6-B432-C930BEC0809E}" dt="2024-10-18T20:02:37.638" v="297"/>
          <ac:spMkLst>
            <pc:docMk/>
            <pc:sldMk cId="3072179486" sldId="281"/>
            <ac:spMk id="69" creationId="{3A930249-8242-4E2B-AF17-C01826488321}"/>
          </ac:spMkLst>
        </pc:spChg>
        <pc:spChg chg="add del">
          <ac:chgData name="ΖΑΜΙΡ ΟΣΜΕΝΑΪ" userId="S::dit19157@office365.uop.gr::65c21bb4-a1a7-4e00-8ca1-95afa2b39ac5" providerId="AD" clId="Web-{B42D7762-2180-21D6-B432-C930BEC0809E}" dt="2024-10-18T20:02:37.638" v="297"/>
          <ac:spMkLst>
            <pc:docMk/>
            <pc:sldMk cId="3072179486" sldId="281"/>
            <ac:spMk id="71" creationId="{A5BDD999-C5E1-4B3E-A710-768673819165}"/>
          </ac:spMkLst>
        </pc:spChg>
        <pc:spChg chg="add del">
          <ac:chgData name="ΖΑΜΙΡ ΟΣΜΕΝΑΪ" userId="S::dit19157@office365.uop.gr::65c21bb4-a1a7-4e00-8ca1-95afa2b39ac5" providerId="AD" clId="Web-{B42D7762-2180-21D6-B432-C930BEC0809E}" dt="2024-10-18T20:01:44.931" v="284"/>
          <ac:spMkLst>
            <pc:docMk/>
            <pc:sldMk cId="3072179486" sldId="281"/>
            <ac:spMk id="76" creationId="{0671A8AE-40A1-4631-A6B8-581AFF065482}"/>
          </ac:spMkLst>
        </pc:spChg>
        <pc:spChg chg="add del">
          <ac:chgData name="ΖΑΜΙΡ ΟΣΜΕΝΑΪ" userId="S::dit19157@office365.uop.gr::65c21bb4-a1a7-4e00-8ca1-95afa2b39ac5" providerId="AD" clId="Web-{B42D7762-2180-21D6-B432-C930BEC0809E}" dt="2024-10-18T20:01:44.931" v="284"/>
          <ac:spMkLst>
            <pc:docMk/>
            <pc:sldMk cId="3072179486" sldId="281"/>
            <ac:spMk id="78" creationId="{AB58EF07-17C2-48CF-ABB0-EEF1F17CB8F0}"/>
          </ac:spMkLst>
        </pc:spChg>
        <pc:spChg chg="add del">
          <ac:chgData name="ΖΑΜΙΡ ΟΣΜΕΝΑΪ" userId="S::dit19157@office365.uop.gr::65c21bb4-a1a7-4e00-8ca1-95afa2b39ac5" providerId="AD" clId="Web-{B42D7762-2180-21D6-B432-C930BEC0809E}" dt="2024-10-18T20:01:44.931" v="284"/>
          <ac:spMkLst>
            <pc:docMk/>
            <pc:sldMk cId="3072179486" sldId="281"/>
            <ac:spMk id="80" creationId="{AF2F604E-43BE-4DC3-B983-E071523364F8}"/>
          </ac:spMkLst>
        </pc:spChg>
        <pc:spChg chg="add del">
          <ac:chgData name="ΖΑΜΙΡ ΟΣΜΕΝΑΪ" userId="S::dit19157@office365.uop.gr::65c21bb4-a1a7-4e00-8ca1-95afa2b39ac5" providerId="AD" clId="Web-{B42D7762-2180-21D6-B432-C930BEC0809E}" dt="2024-10-18T20:01:44.931" v="284"/>
          <ac:spMkLst>
            <pc:docMk/>
            <pc:sldMk cId="3072179486" sldId="281"/>
            <ac:spMk id="82" creationId="{08C9B587-E65E-4B52-B37C-ABEBB6E87928}"/>
          </ac:spMkLst>
        </pc:spChg>
        <pc:spChg chg="add del">
          <ac:chgData name="ΖΑΜΙΡ ΟΣΜΕΝΑΪ" userId="S::dit19157@office365.uop.gr::65c21bb4-a1a7-4e00-8ca1-95afa2b39ac5" providerId="AD" clId="Web-{B42D7762-2180-21D6-B432-C930BEC0809E}" dt="2024-10-18T20:01:54.619" v="286"/>
          <ac:spMkLst>
            <pc:docMk/>
            <pc:sldMk cId="3072179486" sldId="281"/>
            <ac:spMk id="84" creationId="{3A930249-8242-4E2B-AF17-C01826488321}"/>
          </ac:spMkLst>
        </pc:spChg>
        <pc:spChg chg="add del">
          <ac:chgData name="ΖΑΜΙΡ ΟΣΜΕΝΑΪ" userId="S::dit19157@office365.uop.gr::65c21bb4-a1a7-4e00-8ca1-95afa2b39ac5" providerId="AD" clId="Web-{B42D7762-2180-21D6-B432-C930BEC0809E}" dt="2024-10-18T20:01:54.619" v="286"/>
          <ac:spMkLst>
            <pc:docMk/>
            <pc:sldMk cId="3072179486" sldId="281"/>
            <ac:spMk id="85" creationId="{A5BDD999-C5E1-4B3E-A710-768673819165}"/>
          </ac:spMkLst>
        </pc:spChg>
        <pc:spChg chg="add del">
          <ac:chgData name="ΖΑΜΙΡ ΟΣΜΕΝΑΪ" userId="S::dit19157@office365.uop.gr::65c21bb4-a1a7-4e00-8ca1-95afa2b39ac5" providerId="AD" clId="Web-{B42D7762-2180-21D6-B432-C930BEC0809E}" dt="2024-10-18T20:02:13.027" v="290"/>
          <ac:spMkLst>
            <pc:docMk/>
            <pc:sldMk cId="3072179486" sldId="281"/>
            <ac:spMk id="86" creationId="{CE1108CD-786E-4304-9504-9C5AD64829D2}"/>
          </ac:spMkLst>
        </pc:spChg>
        <pc:spChg chg="add del">
          <ac:chgData name="ΖΑΜΙΡ ΟΣΜΕΝΑΪ" userId="S::dit19157@office365.uop.gr::65c21bb4-a1a7-4e00-8ca1-95afa2b39ac5" providerId="AD" clId="Web-{B42D7762-2180-21D6-B432-C930BEC0809E}" dt="2024-10-18T20:02:06.589" v="288"/>
          <ac:spMkLst>
            <pc:docMk/>
            <pc:sldMk cId="3072179486" sldId="281"/>
            <ac:spMk id="87" creationId="{71B2258F-86CA-4D4D-8270-BC05FCDEBFB3}"/>
          </ac:spMkLst>
        </pc:spChg>
        <pc:spChg chg="add del">
          <ac:chgData name="ΖΑΜΙΡ ΟΣΜΕΝΑΪ" userId="S::dit19157@office365.uop.gr::65c21bb4-a1a7-4e00-8ca1-95afa2b39ac5" providerId="AD" clId="Web-{B42D7762-2180-21D6-B432-C930BEC0809E}" dt="2024-10-18T20:02:13.027" v="290"/>
          <ac:spMkLst>
            <pc:docMk/>
            <pc:sldMk cId="3072179486" sldId="281"/>
            <ac:spMk id="88" creationId="{C70191CD-D48F-4F7A-8077-0380603A29E2}"/>
          </ac:spMkLst>
        </pc:spChg>
        <pc:spChg chg="add del">
          <ac:chgData name="ΖΑΜΙΡ ΟΣΜΕΝΑΪ" userId="S::dit19157@office365.uop.gr::65c21bb4-a1a7-4e00-8ca1-95afa2b39ac5" providerId="AD" clId="Web-{B42D7762-2180-21D6-B432-C930BEC0809E}" dt="2024-10-18T20:02:13.027" v="290"/>
          <ac:spMkLst>
            <pc:docMk/>
            <pc:sldMk cId="3072179486" sldId="281"/>
            <ac:spMk id="89" creationId="{73BCEA90-F7D5-4EC1-9BE2-5A49A20F4B1D}"/>
          </ac:spMkLst>
        </pc:spChg>
        <pc:spChg chg="add del">
          <ac:chgData name="ΖΑΜΙΡ ΟΣΜΕΝΑΪ" userId="S::dit19157@office365.uop.gr::65c21bb4-a1a7-4e00-8ca1-95afa2b39ac5" providerId="AD" clId="Web-{B42D7762-2180-21D6-B432-C930BEC0809E}" dt="2024-10-18T20:02:13.027" v="290"/>
          <ac:spMkLst>
            <pc:docMk/>
            <pc:sldMk cId="3072179486" sldId="281"/>
            <ac:spMk id="90" creationId="{9848F91B-FA65-4A06-A177-8CCF7EBC8631}"/>
          </ac:spMkLst>
        </pc:spChg>
        <pc:spChg chg="add del">
          <ac:chgData name="ΖΑΜΙΡ ΟΣΜΕΝΑΪ" userId="S::dit19157@office365.uop.gr::65c21bb4-a1a7-4e00-8ca1-95afa2b39ac5" providerId="AD" clId="Web-{B42D7762-2180-21D6-B432-C930BEC0809E}" dt="2024-10-18T20:02:13.027" v="290"/>
          <ac:spMkLst>
            <pc:docMk/>
            <pc:sldMk cId="3072179486" sldId="281"/>
            <ac:spMk id="91" creationId="{2CF7CF5F-D747-47B3-80B1-8392750446C6}"/>
          </ac:spMkLst>
        </pc:spChg>
        <pc:spChg chg="add del">
          <ac:chgData name="ΖΑΜΙΡ ΟΣΜΕΝΑΪ" userId="S::dit19157@office365.uop.gr::65c21bb4-a1a7-4e00-8ca1-95afa2b39ac5" providerId="AD" clId="Web-{B42D7762-2180-21D6-B432-C930BEC0809E}" dt="2024-10-18T20:02:13.027" v="290"/>
          <ac:spMkLst>
            <pc:docMk/>
            <pc:sldMk cId="3072179486" sldId="281"/>
            <ac:spMk id="92" creationId="{820B6604-1FF9-43F5-AC47-3D41CB2F563B}"/>
          </ac:spMkLst>
        </pc:spChg>
        <pc:spChg chg="add del">
          <ac:chgData name="ΖΑΜΙΡ ΟΣΜΕΝΑΪ" userId="S::dit19157@office365.uop.gr::65c21bb4-a1a7-4e00-8ca1-95afa2b39ac5" providerId="AD" clId="Web-{B42D7762-2180-21D6-B432-C930BEC0809E}" dt="2024-10-18T20:02:13.027" v="290"/>
          <ac:spMkLst>
            <pc:docMk/>
            <pc:sldMk cId="3072179486" sldId="281"/>
            <ac:spMk id="93" creationId="{D98779F6-5395-4B82-BDCB-4ADF6A5BB9E5}"/>
          </ac:spMkLst>
        </pc:spChg>
        <pc:spChg chg="add del">
          <ac:chgData name="ΖΑΜΙΡ ΟΣΜΕΝΑΪ" userId="S::dit19157@office365.uop.gr::65c21bb4-a1a7-4e00-8ca1-95afa2b39ac5" providerId="AD" clId="Web-{B42D7762-2180-21D6-B432-C930BEC0809E}" dt="2024-10-18T20:02:31.637" v="292"/>
          <ac:spMkLst>
            <pc:docMk/>
            <pc:sldMk cId="3072179486" sldId="281"/>
            <ac:spMk id="95" creationId="{71B2258F-86CA-4D4D-8270-BC05FCDEBFB3}"/>
          </ac:spMkLst>
        </pc:spChg>
        <pc:spChg chg="add del">
          <ac:chgData name="ΖΑΜΙΡ ΟΣΜΕΝΑΪ" userId="S::dit19157@office365.uop.gr::65c21bb4-a1a7-4e00-8ca1-95afa2b39ac5" providerId="AD" clId="Web-{B42D7762-2180-21D6-B432-C930BEC0809E}" dt="2024-10-18T20:02:34.309" v="294"/>
          <ac:spMkLst>
            <pc:docMk/>
            <pc:sldMk cId="3072179486" sldId="281"/>
            <ac:spMk id="97" creationId="{FB5B0058-AF13-4859-B429-4EDDE2A26F7F}"/>
          </ac:spMkLst>
        </pc:spChg>
        <pc:spChg chg="add del">
          <ac:chgData name="ΖΑΜΙΡ ΟΣΜΕΝΑΪ" userId="S::dit19157@office365.uop.gr::65c21bb4-a1a7-4e00-8ca1-95afa2b39ac5" providerId="AD" clId="Web-{B42D7762-2180-21D6-B432-C930BEC0809E}" dt="2024-10-18T20:02:34.309" v="294"/>
          <ac:spMkLst>
            <pc:docMk/>
            <pc:sldMk cId="3072179486" sldId="281"/>
            <ac:spMk id="98" creationId="{1A89CBBC-7743-43D9-A324-25CB472E9B2E}"/>
          </ac:spMkLst>
        </pc:spChg>
        <pc:spChg chg="add del">
          <ac:chgData name="ΖΑΜΙΡ ΟΣΜΕΝΑΪ" userId="S::dit19157@office365.uop.gr::65c21bb4-a1a7-4e00-8ca1-95afa2b39ac5" providerId="AD" clId="Web-{B42D7762-2180-21D6-B432-C930BEC0809E}" dt="2024-10-18T20:02:37.622" v="296"/>
          <ac:spMkLst>
            <pc:docMk/>
            <pc:sldMk cId="3072179486" sldId="281"/>
            <ac:spMk id="100" creationId="{3A930249-8242-4E2B-AF17-C01826488321}"/>
          </ac:spMkLst>
        </pc:spChg>
        <pc:spChg chg="add del">
          <ac:chgData name="ΖΑΜΙΡ ΟΣΜΕΝΑΪ" userId="S::dit19157@office365.uop.gr::65c21bb4-a1a7-4e00-8ca1-95afa2b39ac5" providerId="AD" clId="Web-{B42D7762-2180-21D6-B432-C930BEC0809E}" dt="2024-10-18T20:02:37.622" v="296"/>
          <ac:spMkLst>
            <pc:docMk/>
            <pc:sldMk cId="3072179486" sldId="281"/>
            <ac:spMk id="101" creationId="{A5BDD999-C5E1-4B3E-A710-768673819165}"/>
          </ac:spMkLst>
        </pc:spChg>
        <pc:spChg chg="add">
          <ac:chgData name="ΖΑΜΙΡ ΟΣΜΕΝΑΪ" userId="S::dit19157@office365.uop.gr::65c21bb4-a1a7-4e00-8ca1-95afa2b39ac5" providerId="AD" clId="Web-{B42D7762-2180-21D6-B432-C930BEC0809E}" dt="2024-10-18T20:02:37.638" v="297"/>
          <ac:spMkLst>
            <pc:docMk/>
            <pc:sldMk cId="3072179486" sldId="281"/>
            <ac:spMk id="103" creationId="{5A59F003-E00A-43F9-91DC-CC54E3B87466}"/>
          </ac:spMkLst>
        </pc:spChg>
        <pc:spChg chg="add">
          <ac:chgData name="ΖΑΜΙΡ ΟΣΜΕΝΑΪ" userId="S::dit19157@office365.uop.gr::65c21bb4-a1a7-4e00-8ca1-95afa2b39ac5" providerId="AD" clId="Web-{B42D7762-2180-21D6-B432-C930BEC0809E}" dt="2024-10-18T20:02:37.638" v="297"/>
          <ac:spMkLst>
            <pc:docMk/>
            <pc:sldMk cId="3072179486" sldId="281"/>
            <ac:spMk id="104" creationId="{D74A4382-E3AD-430A-9A1F-DFA3E0E77A7D}"/>
          </ac:spMkLst>
        </pc:spChg>
        <pc:spChg chg="add mod">
          <ac:chgData name="ΖΑΜΙΡ ΟΣΜΕΝΑΪ" userId="S::dit19157@office365.uop.gr::65c21bb4-a1a7-4e00-8ca1-95afa2b39ac5" providerId="AD" clId="Web-{B42D7762-2180-21D6-B432-C930BEC0809E}" dt="2024-10-18T20:09:02.431" v="354"/>
          <ac:spMkLst>
            <pc:docMk/>
            <pc:sldMk cId="3072179486" sldId="281"/>
            <ac:spMk id="105" creationId="{79F40191-0F44-4FD1-82CC-ACB507C14BE6}"/>
          </ac:spMkLst>
        </pc:spChg>
        <pc:grpChg chg="add del">
          <ac:chgData name="ΖΑΜΙΡ ΟΣΜΕΝΑΪ" userId="S::dit19157@office365.uop.gr::65c21bb4-a1a7-4e00-8ca1-95afa2b39ac5" providerId="AD" clId="Web-{B42D7762-2180-21D6-B432-C930BEC0809E}" dt="2024-10-18T19:59:26.343" v="265"/>
          <ac:grpSpMkLst>
            <pc:docMk/>
            <pc:sldMk cId="3072179486" sldId="281"/>
            <ac:grpSpMk id="11" creationId="{D77C2DC4-03FC-4BF3-9F66-E9A3066EE468}"/>
          </ac:grpSpMkLst>
        </pc:grpChg>
        <pc:grpChg chg="add del">
          <ac:chgData name="ΖΑΜΙΡ ΟΣΜΕΝΑΪ" userId="S::dit19157@office365.uop.gr::65c21bb4-a1a7-4e00-8ca1-95afa2b39ac5" providerId="AD" clId="Web-{B42D7762-2180-21D6-B432-C930BEC0809E}" dt="2024-10-18T19:59:29.468" v="267"/>
          <ac:grpSpMkLst>
            <pc:docMk/>
            <pc:sldMk cId="3072179486" sldId="281"/>
            <ac:grpSpMk id="31" creationId="{3AF6A671-C637-4547-85F4-51B6D1881399}"/>
          </ac:grpSpMkLst>
        </pc:grpChg>
        <pc:grpChg chg="add del">
          <ac:chgData name="ΖΑΜΙΡ ΟΣΜΕΝΑΪ" userId="S::dit19157@office365.uop.gr::65c21bb4-a1a7-4e00-8ca1-95afa2b39ac5" providerId="AD" clId="Web-{B42D7762-2180-21D6-B432-C930BEC0809E}" dt="2024-10-18T19:59:31.953" v="269"/>
          <ac:grpSpMkLst>
            <pc:docMk/>
            <pc:sldMk cId="3072179486" sldId="281"/>
            <ac:grpSpMk id="37" creationId="{D77C2DC4-03FC-4BF3-9F66-E9A3066EE468}"/>
          </ac:grpSpMkLst>
        </pc:grpChg>
        <pc:picChg chg="add del mod ord">
          <ac:chgData name="ΖΑΜΙΡ ΟΣΜΕΝΑΪ" userId="S::dit19157@office365.uop.gr::65c21bb4-a1a7-4e00-8ca1-95afa2b39ac5" providerId="AD" clId="Web-{B42D7762-2180-21D6-B432-C930BEC0809E}" dt="2024-10-18T19:57:13.411" v="250"/>
          <ac:picMkLst>
            <pc:docMk/>
            <pc:sldMk cId="3072179486" sldId="281"/>
            <ac:picMk id="3" creationId="{D468F6E1-5392-C3F2-9FB9-4AE727ADC92B}"/>
          </ac:picMkLst>
        </pc:picChg>
        <pc:picChg chg="add mod ord">
          <ac:chgData name="ΖΑΜΙΡ ΟΣΜΕΝΑΪ" userId="S::dit19157@office365.uop.gr::65c21bb4-a1a7-4e00-8ca1-95afa2b39ac5" providerId="AD" clId="Web-{B42D7762-2180-21D6-B432-C930BEC0809E}" dt="2024-10-18T20:02:37.638" v="297"/>
          <ac:picMkLst>
            <pc:docMk/>
            <pc:sldMk cId="3072179486" sldId="281"/>
            <ac:picMk id="8" creationId="{447D081E-7AE2-330D-ADE7-C4006A48E05D}"/>
          </ac:picMkLst>
        </pc:picChg>
        <pc:picChg chg="add del">
          <ac:chgData name="ΖΑΜΙΡ ΟΣΜΕΝΑΪ" userId="S::dit19157@office365.uop.gr::65c21bb4-a1a7-4e00-8ca1-95afa2b39ac5" providerId="AD" clId="Web-{B42D7762-2180-21D6-B432-C930BEC0809E}" dt="2024-10-18T20:00:40.254" v="277"/>
          <ac:picMkLst>
            <pc:docMk/>
            <pc:sldMk cId="3072179486" sldId="281"/>
            <ac:picMk id="58" creationId="{D088DBDF-80D5-4FC0-8A54-9D660B728DC4}"/>
          </ac:picMkLst>
        </pc:picChg>
      </pc:sldChg>
      <pc:sldChg chg="addSp delSp modSp add replId">
        <pc:chgData name="ΖΑΜΙΡ ΟΣΜΕΝΑΪ" userId="S::dit19157@office365.uop.gr::65c21bb4-a1a7-4e00-8ca1-95afa2b39ac5" providerId="AD" clId="Web-{B42D7762-2180-21D6-B432-C930BEC0809E}" dt="2024-10-18T20:07:22.174" v="342" actId="20577"/>
        <pc:sldMkLst>
          <pc:docMk/>
          <pc:sldMk cId="714780438" sldId="282"/>
        </pc:sldMkLst>
        <pc:spChg chg="mod">
          <ac:chgData name="ΖΑΜΙΡ ΟΣΜΕΝΑΪ" userId="S::dit19157@office365.uop.gr::65c21bb4-a1a7-4e00-8ca1-95afa2b39ac5" providerId="AD" clId="Web-{B42D7762-2180-21D6-B432-C930BEC0809E}" dt="2024-10-18T20:07:10.204" v="339" actId="20577"/>
          <ac:spMkLst>
            <pc:docMk/>
            <pc:sldMk cId="714780438" sldId="282"/>
            <ac:spMk id="6" creationId="{9FDA9E60-6269-6815-22E6-03BE8E9B2184}"/>
          </ac:spMkLst>
        </pc:spChg>
        <pc:spChg chg="mod">
          <ac:chgData name="ΖΑΜΙΡ ΟΣΜΕΝΑΪ" userId="S::dit19157@office365.uop.gr::65c21bb4-a1a7-4e00-8ca1-95afa2b39ac5" providerId="AD" clId="Web-{B42D7762-2180-21D6-B432-C930BEC0809E}" dt="2024-10-18T20:07:22.174" v="342" actId="20577"/>
          <ac:spMkLst>
            <pc:docMk/>
            <pc:sldMk cId="714780438" sldId="282"/>
            <ac:spMk id="7" creationId="{83BDEF80-5CB6-099A-436F-500DC4DFA375}"/>
          </ac:spMkLst>
        </pc:spChg>
        <pc:spChg chg="add del">
          <ac:chgData name="ΖΑΜΙΡ ΟΣΜΕΝΑΪ" userId="S::dit19157@office365.uop.gr::65c21bb4-a1a7-4e00-8ca1-95afa2b39ac5" providerId="AD" clId="Web-{B42D7762-2180-21D6-B432-C930BEC0809E}" dt="2024-10-18T20:03:49.330" v="309"/>
          <ac:spMkLst>
            <pc:docMk/>
            <pc:sldMk cId="714780438" sldId="282"/>
            <ac:spMk id="103" creationId="{5A59F003-E00A-43F9-91DC-CC54E3B87466}"/>
          </ac:spMkLst>
        </pc:spChg>
        <pc:spChg chg="add del">
          <ac:chgData name="ΖΑΜΙΡ ΟΣΜΕΝΑΪ" userId="S::dit19157@office365.uop.gr::65c21bb4-a1a7-4e00-8ca1-95afa2b39ac5" providerId="AD" clId="Web-{B42D7762-2180-21D6-B432-C930BEC0809E}" dt="2024-10-18T20:03:49.330" v="309"/>
          <ac:spMkLst>
            <pc:docMk/>
            <pc:sldMk cId="714780438" sldId="282"/>
            <ac:spMk id="104" creationId="{D74A4382-E3AD-430A-9A1F-DFA3E0E77A7D}"/>
          </ac:spMkLst>
        </pc:spChg>
        <pc:spChg chg="add del">
          <ac:chgData name="ΖΑΜΙΡ ΟΣΜΕΝΑΪ" userId="S::dit19157@office365.uop.gr::65c21bb4-a1a7-4e00-8ca1-95afa2b39ac5" providerId="AD" clId="Web-{B42D7762-2180-21D6-B432-C930BEC0809E}" dt="2024-10-18T20:03:49.330" v="309"/>
          <ac:spMkLst>
            <pc:docMk/>
            <pc:sldMk cId="714780438" sldId="282"/>
            <ac:spMk id="105" creationId="{79F40191-0F44-4FD1-82CC-ACB507C14BE6}"/>
          </ac:spMkLst>
        </pc:spChg>
        <pc:spChg chg="add del">
          <ac:chgData name="ΖΑΜΙΡ ΟΣΜΕΝΑΪ" userId="S::dit19157@office365.uop.gr::65c21bb4-a1a7-4e00-8ca1-95afa2b39ac5" providerId="AD" clId="Web-{B42D7762-2180-21D6-B432-C930BEC0809E}" dt="2024-10-18T20:03:15.453" v="302"/>
          <ac:spMkLst>
            <pc:docMk/>
            <pc:sldMk cId="714780438" sldId="282"/>
            <ac:spMk id="110" creationId="{71B2258F-86CA-4D4D-8270-BC05FCDEBFB3}"/>
          </ac:spMkLst>
        </pc:spChg>
        <pc:spChg chg="add del">
          <ac:chgData name="ΖΑΜΙΡ ΟΣΜΕΝΑΪ" userId="S::dit19157@office365.uop.gr::65c21bb4-a1a7-4e00-8ca1-95afa2b39ac5" providerId="AD" clId="Web-{B42D7762-2180-21D6-B432-C930BEC0809E}" dt="2024-10-18T20:03:24.204" v="304"/>
          <ac:spMkLst>
            <pc:docMk/>
            <pc:sldMk cId="714780438" sldId="282"/>
            <ac:spMk id="112" creationId="{9F6380B4-6A1C-481E-8408-B4E6C75B9B81}"/>
          </ac:spMkLst>
        </pc:spChg>
        <pc:spChg chg="add del">
          <ac:chgData name="ΖΑΜΙΡ ΟΣΜΕΝΑΪ" userId="S::dit19157@office365.uop.gr::65c21bb4-a1a7-4e00-8ca1-95afa2b39ac5" providerId="AD" clId="Web-{B42D7762-2180-21D6-B432-C930BEC0809E}" dt="2024-10-18T20:03:24.204" v="304"/>
          <ac:spMkLst>
            <pc:docMk/>
            <pc:sldMk cId="714780438" sldId="282"/>
            <ac:spMk id="113" creationId="{657F69E0-C4B0-4BEC-A689-4F8D877F05D4}"/>
          </ac:spMkLst>
        </pc:spChg>
        <pc:spChg chg="add del">
          <ac:chgData name="ΖΑΜΙΡ ΟΣΜΕΝΑΪ" userId="S::dit19157@office365.uop.gr::65c21bb4-a1a7-4e00-8ca1-95afa2b39ac5" providerId="AD" clId="Web-{B42D7762-2180-21D6-B432-C930BEC0809E}" dt="2024-10-18T20:03:26.844" v="306"/>
          <ac:spMkLst>
            <pc:docMk/>
            <pc:sldMk cId="714780438" sldId="282"/>
            <ac:spMk id="115" creationId="{3A930249-8242-4E2B-AF17-C01826488321}"/>
          </ac:spMkLst>
        </pc:spChg>
        <pc:spChg chg="add del">
          <ac:chgData name="ΖΑΜΙΡ ΟΣΜΕΝΑΪ" userId="S::dit19157@office365.uop.gr::65c21bb4-a1a7-4e00-8ca1-95afa2b39ac5" providerId="AD" clId="Web-{B42D7762-2180-21D6-B432-C930BEC0809E}" dt="2024-10-18T20:03:26.844" v="306"/>
          <ac:spMkLst>
            <pc:docMk/>
            <pc:sldMk cId="714780438" sldId="282"/>
            <ac:spMk id="116" creationId="{A5BDD999-C5E1-4B3E-A710-768673819165}"/>
          </ac:spMkLst>
        </pc:spChg>
        <pc:spChg chg="add del">
          <ac:chgData name="ΖΑΜΙΡ ΟΣΜΕΝΑΪ" userId="S::dit19157@office365.uop.gr::65c21bb4-a1a7-4e00-8ca1-95afa2b39ac5" providerId="AD" clId="Web-{B42D7762-2180-21D6-B432-C930BEC0809E}" dt="2024-10-18T20:03:49.315" v="308"/>
          <ac:spMkLst>
            <pc:docMk/>
            <pc:sldMk cId="714780438" sldId="282"/>
            <ac:spMk id="118" creationId="{657F69E0-C4B0-4BEC-A689-4F8D877F05D4}"/>
          </ac:spMkLst>
        </pc:spChg>
        <pc:spChg chg="add del">
          <ac:chgData name="ΖΑΜΙΡ ΟΣΜΕΝΑΪ" userId="S::dit19157@office365.uop.gr::65c21bb4-a1a7-4e00-8ca1-95afa2b39ac5" providerId="AD" clId="Web-{B42D7762-2180-21D6-B432-C930BEC0809E}" dt="2024-10-18T20:03:49.315" v="308"/>
          <ac:spMkLst>
            <pc:docMk/>
            <pc:sldMk cId="714780438" sldId="282"/>
            <ac:spMk id="119" creationId="{9F6380B4-6A1C-481E-8408-B4E6C75B9B81}"/>
          </ac:spMkLst>
        </pc:spChg>
        <pc:spChg chg="add">
          <ac:chgData name="ΖΑΜΙΡ ΟΣΜΕΝΑΪ" userId="S::dit19157@office365.uop.gr::65c21bb4-a1a7-4e00-8ca1-95afa2b39ac5" providerId="AD" clId="Web-{B42D7762-2180-21D6-B432-C930BEC0809E}" dt="2024-10-18T20:03:49.330" v="309"/>
          <ac:spMkLst>
            <pc:docMk/>
            <pc:sldMk cId="714780438" sldId="282"/>
            <ac:spMk id="121" creationId="{EB0222B5-B739-82A9-5CCC-C5585AE12A69}"/>
          </ac:spMkLst>
        </pc:spChg>
        <pc:spChg chg="add">
          <ac:chgData name="ΖΑΜΙΡ ΟΣΜΕΝΑΪ" userId="S::dit19157@office365.uop.gr::65c21bb4-a1a7-4e00-8ca1-95afa2b39ac5" providerId="AD" clId="Web-{B42D7762-2180-21D6-B432-C930BEC0809E}" dt="2024-10-18T20:03:49.330" v="309"/>
          <ac:spMkLst>
            <pc:docMk/>
            <pc:sldMk cId="714780438" sldId="282"/>
            <ac:spMk id="122" creationId="{5BE23E75-E7E9-4D9F-6D25-5512363F8621}"/>
          </ac:spMkLst>
        </pc:spChg>
        <pc:picChg chg="mod">
          <ac:chgData name="ΖΑΜΙΡ ΟΣΜΕΝΑΪ" userId="S::dit19157@office365.uop.gr::65c21bb4-a1a7-4e00-8ca1-95afa2b39ac5" providerId="AD" clId="Web-{B42D7762-2180-21D6-B432-C930BEC0809E}" dt="2024-10-18T20:03:49.330" v="309"/>
          <ac:picMkLst>
            <pc:docMk/>
            <pc:sldMk cId="714780438" sldId="282"/>
            <ac:picMk id="8" creationId="{447D081E-7AE2-330D-ADE7-C4006A48E05D}"/>
          </ac:picMkLst>
        </pc:picChg>
        <pc:cxnChg chg="add">
          <ac:chgData name="ΖΑΜΙΡ ΟΣΜΕΝΑΪ" userId="S::dit19157@office365.uop.gr::65c21bb4-a1a7-4e00-8ca1-95afa2b39ac5" providerId="AD" clId="Web-{B42D7762-2180-21D6-B432-C930BEC0809E}" dt="2024-10-18T20:03:49.330" v="309"/>
          <ac:cxnSpMkLst>
            <pc:docMk/>
            <pc:sldMk cId="714780438" sldId="282"/>
            <ac:cxnSpMk id="114" creationId="{61B115DB-65EB-3FC3-7284-CFDF4ADC60B6}"/>
          </ac:cxnSpMkLst>
        </pc:cxnChg>
      </pc:sldChg>
      <pc:sldChg chg="addSp delSp modSp add replId">
        <pc:chgData name="ΖΑΜΙΡ ΟΣΜΕΝΑΪ" userId="S::dit19157@office365.uop.gr::65c21bb4-a1a7-4e00-8ca1-95afa2b39ac5" providerId="AD" clId="Web-{B42D7762-2180-21D6-B432-C930BEC0809E}" dt="2024-10-18T20:08:19.756" v="351" actId="20577"/>
        <pc:sldMkLst>
          <pc:docMk/>
          <pc:sldMk cId="1536615341" sldId="283"/>
        </pc:sldMkLst>
        <pc:spChg chg="mod">
          <ac:chgData name="ΖΑΜΙΡ ΟΣΜΕΝΑΪ" userId="S::dit19157@office365.uop.gr::65c21bb4-a1a7-4e00-8ca1-95afa2b39ac5" providerId="AD" clId="Web-{B42D7762-2180-21D6-B432-C930BEC0809E}" dt="2024-10-18T20:08:19.756" v="351" actId="20577"/>
          <ac:spMkLst>
            <pc:docMk/>
            <pc:sldMk cId="1536615341" sldId="283"/>
            <ac:spMk id="6" creationId="{9FDA9E60-6269-6815-22E6-03BE8E9B2184}"/>
          </ac:spMkLst>
        </pc:spChg>
        <pc:spChg chg="mod">
          <ac:chgData name="ΖΑΜΙΡ ΟΣΜΕΝΑΪ" userId="S::dit19157@office365.uop.gr::65c21bb4-a1a7-4e00-8ca1-95afa2b39ac5" providerId="AD" clId="Web-{B42D7762-2180-21D6-B432-C930BEC0809E}" dt="2024-10-18T20:07:29.924" v="345" actId="20577"/>
          <ac:spMkLst>
            <pc:docMk/>
            <pc:sldMk cId="1536615341" sldId="283"/>
            <ac:spMk id="7" creationId="{83BDEF80-5CB6-099A-436F-500DC4DFA375}"/>
          </ac:spMkLst>
        </pc:spChg>
        <pc:spChg chg="del">
          <ac:chgData name="ΖΑΜΙΡ ΟΣΜΕΝΑΪ" userId="S::dit19157@office365.uop.gr::65c21bb4-a1a7-4e00-8ca1-95afa2b39ac5" providerId="AD" clId="Web-{B42D7762-2180-21D6-B432-C930BEC0809E}" dt="2024-10-18T20:04:08.160" v="311"/>
          <ac:spMkLst>
            <pc:docMk/>
            <pc:sldMk cId="1536615341" sldId="283"/>
            <ac:spMk id="121" creationId="{EB0222B5-B739-82A9-5CCC-C5585AE12A69}"/>
          </ac:spMkLst>
        </pc:spChg>
        <pc:spChg chg="del">
          <ac:chgData name="ΖΑΜΙΡ ΟΣΜΕΝΑΪ" userId="S::dit19157@office365.uop.gr::65c21bb4-a1a7-4e00-8ca1-95afa2b39ac5" providerId="AD" clId="Web-{B42D7762-2180-21D6-B432-C930BEC0809E}" dt="2024-10-18T20:04:08.160" v="311"/>
          <ac:spMkLst>
            <pc:docMk/>
            <pc:sldMk cId="1536615341" sldId="283"/>
            <ac:spMk id="122" creationId="{5BE23E75-E7E9-4D9F-6D25-5512363F8621}"/>
          </ac:spMkLst>
        </pc:spChg>
        <pc:spChg chg="add">
          <ac:chgData name="ΖΑΜΙΡ ΟΣΜΕΝΑΪ" userId="S::dit19157@office365.uop.gr::65c21bb4-a1a7-4e00-8ca1-95afa2b39ac5" providerId="AD" clId="Web-{B42D7762-2180-21D6-B432-C930BEC0809E}" dt="2024-10-18T20:04:08.160" v="311"/>
          <ac:spMkLst>
            <pc:docMk/>
            <pc:sldMk cId="1536615341" sldId="283"/>
            <ac:spMk id="127" creationId="{657F69E0-C4B0-4BEC-A689-4F8D877F05D4}"/>
          </ac:spMkLst>
        </pc:spChg>
        <pc:spChg chg="add">
          <ac:chgData name="ΖΑΜΙΡ ΟΣΜΕΝΑΪ" userId="S::dit19157@office365.uop.gr::65c21bb4-a1a7-4e00-8ca1-95afa2b39ac5" providerId="AD" clId="Web-{B42D7762-2180-21D6-B432-C930BEC0809E}" dt="2024-10-18T20:04:08.160" v="311"/>
          <ac:spMkLst>
            <pc:docMk/>
            <pc:sldMk cId="1536615341" sldId="283"/>
            <ac:spMk id="129" creationId="{9F6380B4-6A1C-481E-8408-B4E6C75B9B81}"/>
          </ac:spMkLst>
        </pc:spChg>
        <pc:picChg chg="mod">
          <ac:chgData name="ΖΑΜΙΡ ΟΣΜΕΝΑΪ" userId="S::dit19157@office365.uop.gr::65c21bb4-a1a7-4e00-8ca1-95afa2b39ac5" providerId="AD" clId="Web-{B42D7762-2180-21D6-B432-C930BEC0809E}" dt="2024-10-18T20:07:59.473" v="350" actId="1076"/>
          <ac:picMkLst>
            <pc:docMk/>
            <pc:sldMk cId="1536615341" sldId="283"/>
            <ac:picMk id="8" creationId="{447D081E-7AE2-330D-ADE7-C4006A48E05D}"/>
          </ac:picMkLst>
        </pc:picChg>
        <pc:cxnChg chg="del">
          <ac:chgData name="ΖΑΜΙΡ ΟΣΜΕΝΑΪ" userId="S::dit19157@office365.uop.gr::65c21bb4-a1a7-4e00-8ca1-95afa2b39ac5" providerId="AD" clId="Web-{B42D7762-2180-21D6-B432-C930BEC0809E}" dt="2024-10-18T20:04:08.160" v="311"/>
          <ac:cxnSpMkLst>
            <pc:docMk/>
            <pc:sldMk cId="1536615341" sldId="283"/>
            <ac:cxnSpMk id="114" creationId="{61B115DB-65EB-3FC3-7284-CFDF4ADC60B6}"/>
          </ac:cxnSpMkLst>
        </pc:cxnChg>
      </pc:sldChg>
      <pc:sldChg chg="addSp delSp modSp add replId">
        <pc:chgData name="ΖΑΜΙΡ ΟΣΜΕΝΑΪ" userId="S::dit19157@office365.uop.gr::65c21bb4-a1a7-4e00-8ca1-95afa2b39ac5" providerId="AD" clId="Web-{B42D7762-2180-21D6-B432-C930BEC0809E}" dt="2024-10-18T20:08:26.350" v="352" actId="20577"/>
        <pc:sldMkLst>
          <pc:docMk/>
          <pc:sldMk cId="1682304883" sldId="284"/>
        </pc:sldMkLst>
        <pc:spChg chg="mod">
          <ac:chgData name="ΖΑΜΙΡ ΟΣΜΕΝΑΪ" userId="S::dit19157@office365.uop.gr::65c21bb4-a1a7-4e00-8ca1-95afa2b39ac5" providerId="AD" clId="Web-{B42D7762-2180-21D6-B432-C930BEC0809E}" dt="2024-10-18T20:08:26.350" v="352" actId="20577"/>
          <ac:spMkLst>
            <pc:docMk/>
            <pc:sldMk cId="1682304883" sldId="284"/>
            <ac:spMk id="6" creationId="{9FDA9E60-6269-6815-22E6-03BE8E9B2184}"/>
          </ac:spMkLst>
        </pc:spChg>
        <pc:spChg chg="mod">
          <ac:chgData name="ΖΑΜΙΡ ΟΣΜΕΝΑΪ" userId="S::dit19157@office365.uop.gr::65c21bb4-a1a7-4e00-8ca1-95afa2b39ac5" providerId="AD" clId="Web-{B42D7762-2180-21D6-B432-C930BEC0809E}" dt="2024-10-18T20:07:42.066" v="348" actId="20577"/>
          <ac:spMkLst>
            <pc:docMk/>
            <pc:sldMk cId="1682304883" sldId="284"/>
            <ac:spMk id="7" creationId="{83BDEF80-5CB6-099A-436F-500DC4DFA375}"/>
          </ac:spMkLst>
        </pc:spChg>
        <pc:spChg chg="add del">
          <ac:chgData name="ΖΑΜΙΡ ΟΣΜΕΝΑΪ" userId="S::dit19157@office365.uop.gr::65c21bb4-a1a7-4e00-8ca1-95afa2b39ac5" providerId="AD" clId="Web-{B42D7762-2180-21D6-B432-C930BEC0809E}" dt="2024-10-18T20:06:23.123" v="331"/>
          <ac:spMkLst>
            <pc:docMk/>
            <pc:sldMk cId="1682304883" sldId="284"/>
            <ac:spMk id="127" creationId="{657F69E0-C4B0-4BEC-A689-4F8D877F05D4}"/>
          </ac:spMkLst>
        </pc:spChg>
        <pc:spChg chg="add del">
          <ac:chgData name="ΖΑΜΙΡ ΟΣΜΕΝΑΪ" userId="S::dit19157@office365.uop.gr::65c21bb4-a1a7-4e00-8ca1-95afa2b39ac5" providerId="AD" clId="Web-{B42D7762-2180-21D6-B432-C930BEC0809E}" dt="2024-10-18T20:06:23.123" v="331"/>
          <ac:spMkLst>
            <pc:docMk/>
            <pc:sldMk cId="1682304883" sldId="284"/>
            <ac:spMk id="129" creationId="{9F6380B4-6A1C-481E-8408-B4E6C75B9B81}"/>
          </ac:spMkLst>
        </pc:spChg>
        <pc:spChg chg="add del">
          <ac:chgData name="ΖΑΜΙΡ ΟΣΜΕΝΑΪ" userId="S::dit19157@office365.uop.gr::65c21bb4-a1a7-4e00-8ca1-95afa2b39ac5" providerId="AD" clId="Web-{B42D7762-2180-21D6-B432-C930BEC0809E}" dt="2024-10-18T20:04:52.038" v="314"/>
          <ac:spMkLst>
            <pc:docMk/>
            <pc:sldMk cId="1682304883" sldId="284"/>
            <ac:spMk id="134" creationId="{71B2258F-86CA-4D4D-8270-BC05FCDEBFB3}"/>
          </ac:spMkLst>
        </pc:spChg>
        <pc:spChg chg="add del">
          <ac:chgData name="ΖΑΜΙΡ ΟΣΜΕΝΑΪ" userId="S::dit19157@office365.uop.gr::65c21bb4-a1a7-4e00-8ca1-95afa2b39ac5" providerId="AD" clId="Web-{B42D7762-2180-21D6-B432-C930BEC0809E}" dt="2024-10-18T20:05:00.632" v="316"/>
          <ac:spMkLst>
            <pc:docMk/>
            <pc:sldMk cId="1682304883" sldId="284"/>
            <ac:spMk id="136" creationId="{C04DA1FE-EBEF-4AF3-A3C6-067C78D47FBA}"/>
          </ac:spMkLst>
        </pc:spChg>
        <pc:spChg chg="add del">
          <ac:chgData name="ΖΑΜΙΡ ΟΣΜΕΝΑΪ" userId="S::dit19157@office365.uop.gr::65c21bb4-a1a7-4e00-8ca1-95afa2b39ac5" providerId="AD" clId="Web-{B42D7762-2180-21D6-B432-C930BEC0809E}" dt="2024-10-18T20:05:00.632" v="316"/>
          <ac:spMkLst>
            <pc:docMk/>
            <pc:sldMk cId="1682304883" sldId="284"/>
            <ac:spMk id="137" creationId="{C7D023E4-8DE1-436E-9847-ED6A4B4B04FD}"/>
          </ac:spMkLst>
        </pc:spChg>
        <pc:spChg chg="add del">
          <ac:chgData name="ΖΑΜΙΡ ΟΣΜΕΝΑΪ" userId="S::dit19157@office365.uop.gr::65c21bb4-a1a7-4e00-8ca1-95afa2b39ac5" providerId="AD" clId="Web-{B42D7762-2180-21D6-B432-C930BEC0809E}" dt="2024-10-18T20:05:00.632" v="316"/>
          <ac:spMkLst>
            <pc:docMk/>
            <pc:sldMk cId="1682304883" sldId="284"/>
            <ac:spMk id="138" creationId="{8B1B3E66-23F5-436C-A0C1-32A666D2800D}"/>
          </ac:spMkLst>
        </pc:spChg>
        <pc:spChg chg="add del">
          <ac:chgData name="ΖΑΜΙΡ ΟΣΜΕΝΑΪ" userId="S::dit19157@office365.uop.gr::65c21bb4-a1a7-4e00-8ca1-95afa2b39ac5" providerId="AD" clId="Web-{B42D7762-2180-21D6-B432-C930BEC0809E}" dt="2024-10-18T20:05:30.291" v="320"/>
          <ac:spMkLst>
            <pc:docMk/>
            <pc:sldMk cId="1682304883" sldId="284"/>
            <ac:spMk id="142" creationId="{5CCB7C65-BA06-49C5-8D3C-51F97B409D65}"/>
          </ac:spMkLst>
        </pc:spChg>
        <pc:spChg chg="add del">
          <ac:chgData name="ΖΑΜΙΡ ΟΣΜΕΝΑΪ" userId="S::dit19157@office365.uop.gr::65c21bb4-a1a7-4e00-8ca1-95afa2b39ac5" providerId="AD" clId="Web-{B42D7762-2180-21D6-B432-C930BEC0809E}" dt="2024-10-18T20:05:32.947" v="322"/>
          <ac:spMkLst>
            <pc:docMk/>
            <pc:sldMk cId="1682304883" sldId="284"/>
            <ac:spMk id="144" creationId="{CE1108CD-786E-4304-9504-9C5AD64829D2}"/>
          </ac:spMkLst>
        </pc:spChg>
        <pc:spChg chg="add del">
          <ac:chgData name="ΖΑΜΙΡ ΟΣΜΕΝΑΪ" userId="S::dit19157@office365.uop.gr::65c21bb4-a1a7-4e00-8ca1-95afa2b39ac5" providerId="AD" clId="Web-{B42D7762-2180-21D6-B432-C930BEC0809E}" dt="2024-10-18T20:05:32.947" v="322"/>
          <ac:spMkLst>
            <pc:docMk/>
            <pc:sldMk cId="1682304883" sldId="284"/>
            <ac:spMk id="146" creationId="{C70191CD-D48F-4F7A-8077-0380603A29E2}"/>
          </ac:spMkLst>
        </pc:spChg>
        <pc:spChg chg="add del">
          <ac:chgData name="ΖΑΜΙΡ ΟΣΜΕΝΑΪ" userId="S::dit19157@office365.uop.gr::65c21bb4-a1a7-4e00-8ca1-95afa2b39ac5" providerId="AD" clId="Web-{B42D7762-2180-21D6-B432-C930BEC0809E}" dt="2024-10-18T20:05:15.352" v="318"/>
          <ac:spMkLst>
            <pc:docMk/>
            <pc:sldMk cId="1682304883" sldId="284"/>
            <ac:spMk id="149" creationId="{D47766EE-4192-4B2D-A5A0-F60F9A5F743F}"/>
          </ac:spMkLst>
        </pc:spChg>
        <pc:spChg chg="add del">
          <ac:chgData name="ΖΑΜΙΡ ΟΣΜΕΝΑΪ" userId="S::dit19157@office365.uop.gr::65c21bb4-a1a7-4e00-8ca1-95afa2b39ac5" providerId="AD" clId="Web-{B42D7762-2180-21D6-B432-C930BEC0809E}" dt="2024-10-18T20:05:15.352" v="318"/>
          <ac:spMkLst>
            <pc:docMk/>
            <pc:sldMk cId="1682304883" sldId="284"/>
            <ac:spMk id="150" creationId="{D6705569-F545-4F47-A260-A9202826EA20}"/>
          </ac:spMkLst>
        </pc:spChg>
        <pc:spChg chg="add del">
          <ac:chgData name="ΖΑΜΙΡ ΟΣΜΕΝΑΪ" userId="S::dit19157@office365.uop.gr::65c21bb4-a1a7-4e00-8ca1-95afa2b39ac5" providerId="AD" clId="Web-{B42D7762-2180-21D6-B432-C930BEC0809E}" dt="2024-10-18T20:05:30.291" v="320"/>
          <ac:spMkLst>
            <pc:docMk/>
            <pc:sldMk cId="1682304883" sldId="284"/>
            <ac:spMk id="152" creationId="{0DBF1ABE-8590-450D-BB49-BDDCCF3EEA9E}"/>
          </ac:spMkLst>
        </pc:spChg>
        <pc:spChg chg="add del">
          <ac:chgData name="ΖΑΜΙΡ ΟΣΜΕΝΑΪ" userId="S::dit19157@office365.uop.gr::65c21bb4-a1a7-4e00-8ca1-95afa2b39ac5" providerId="AD" clId="Web-{B42D7762-2180-21D6-B432-C930BEC0809E}" dt="2024-10-18T20:05:30.291" v="320"/>
          <ac:spMkLst>
            <pc:docMk/>
            <pc:sldMk cId="1682304883" sldId="284"/>
            <ac:spMk id="153" creationId="{F6DD4703-FD80-4610-ACE9-01DCD86D8C18}"/>
          </ac:spMkLst>
        </pc:spChg>
        <pc:spChg chg="add del">
          <ac:chgData name="ΖΑΜΙΡ ΟΣΜΕΝΑΪ" userId="S::dit19157@office365.uop.gr::65c21bb4-a1a7-4e00-8ca1-95afa2b39ac5" providerId="AD" clId="Web-{B42D7762-2180-21D6-B432-C930BEC0809E}" dt="2024-10-18T20:05:30.291" v="320"/>
          <ac:spMkLst>
            <pc:docMk/>
            <pc:sldMk cId="1682304883" sldId="284"/>
            <ac:spMk id="154" creationId="{9CEFCBC2-6F82-4011-8D8D-90F43DCB1DAF}"/>
          </ac:spMkLst>
        </pc:spChg>
        <pc:spChg chg="add del">
          <ac:chgData name="ΖΑΜΙΡ ΟΣΜΕΝΑΪ" userId="S::dit19157@office365.uop.gr::65c21bb4-a1a7-4e00-8ca1-95afa2b39ac5" providerId="AD" clId="Web-{B42D7762-2180-21D6-B432-C930BEC0809E}" dt="2024-10-18T20:05:30.291" v="320"/>
          <ac:spMkLst>
            <pc:docMk/>
            <pc:sldMk cId="1682304883" sldId="284"/>
            <ac:spMk id="155" creationId="{2E9DED9E-DE30-402A-B9D1-AC3C24025AD4}"/>
          </ac:spMkLst>
        </pc:spChg>
        <pc:spChg chg="add del">
          <ac:chgData name="ΖΑΜΙΡ ΟΣΜΕΝΑΪ" userId="S::dit19157@office365.uop.gr::65c21bb4-a1a7-4e00-8ca1-95afa2b39ac5" providerId="AD" clId="Web-{B42D7762-2180-21D6-B432-C930BEC0809E}" dt="2024-10-18T20:05:32.947" v="322"/>
          <ac:spMkLst>
            <pc:docMk/>
            <pc:sldMk cId="1682304883" sldId="284"/>
            <ac:spMk id="157" creationId="{73BCEA90-F7D5-4EC1-9BE2-5A49A20F4B1D}"/>
          </ac:spMkLst>
        </pc:spChg>
        <pc:spChg chg="add del">
          <ac:chgData name="ΖΑΜΙΡ ΟΣΜΕΝΑΪ" userId="S::dit19157@office365.uop.gr::65c21bb4-a1a7-4e00-8ca1-95afa2b39ac5" providerId="AD" clId="Web-{B42D7762-2180-21D6-B432-C930BEC0809E}" dt="2024-10-18T20:05:32.947" v="322"/>
          <ac:spMkLst>
            <pc:docMk/>
            <pc:sldMk cId="1682304883" sldId="284"/>
            <ac:spMk id="158" creationId="{9848F91B-FA65-4A06-A177-8CCF7EBC8631}"/>
          </ac:spMkLst>
        </pc:spChg>
        <pc:spChg chg="add del">
          <ac:chgData name="ΖΑΜΙΡ ΟΣΜΕΝΑΪ" userId="S::dit19157@office365.uop.gr::65c21bb4-a1a7-4e00-8ca1-95afa2b39ac5" providerId="AD" clId="Web-{B42D7762-2180-21D6-B432-C930BEC0809E}" dt="2024-10-18T20:05:32.947" v="322"/>
          <ac:spMkLst>
            <pc:docMk/>
            <pc:sldMk cId="1682304883" sldId="284"/>
            <ac:spMk id="159" creationId="{2CF7CF5F-D747-47B3-80B1-8392750446C6}"/>
          </ac:spMkLst>
        </pc:spChg>
        <pc:spChg chg="add del">
          <ac:chgData name="ΖΑΜΙΡ ΟΣΜΕΝΑΪ" userId="S::dit19157@office365.uop.gr::65c21bb4-a1a7-4e00-8ca1-95afa2b39ac5" providerId="AD" clId="Web-{B42D7762-2180-21D6-B432-C930BEC0809E}" dt="2024-10-18T20:05:32.947" v="322"/>
          <ac:spMkLst>
            <pc:docMk/>
            <pc:sldMk cId="1682304883" sldId="284"/>
            <ac:spMk id="160" creationId="{820B6604-1FF9-43F5-AC47-3D41CB2F563B}"/>
          </ac:spMkLst>
        </pc:spChg>
        <pc:spChg chg="add del">
          <ac:chgData name="ΖΑΜΙΡ ΟΣΜΕΝΑΪ" userId="S::dit19157@office365.uop.gr::65c21bb4-a1a7-4e00-8ca1-95afa2b39ac5" providerId="AD" clId="Web-{B42D7762-2180-21D6-B432-C930BEC0809E}" dt="2024-10-18T20:05:32.947" v="322"/>
          <ac:spMkLst>
            <pc:docMk/>
            <pc:sldMk cId="1682304883" sldId="284"/>
            <ac:spMk id="161" creationId="{D98779F6-5395-4B82-BDCB-4ADF6A5BB9E5}"/>
          </ac:spMkLst>
        </pc:spChg>
        <pc:spChg chg="add del">
          <ac:chgData name="ΖΑΜΙΡ ΟΣΜΕΝΑΪ" userId="S::dit19157@office365.uop.gr::65c21bb4-a1a7-4e00-8ca1-95afa2b39ac5" providerId="AD" clId="Web-{B42D7762-2180-21D6-B432-C930BEC0809E}" dt="2024-10-18T20:05:38.432" v="324"/>
          <ac:spMkLst>
            <pc:docMk/>
            <pc:sldMk cId="1682304883" sldId="284"/>
            <ac:spMk id="163" creationId="{8555C5B3-193A-4749-9AFD-682E53CDDE8F}"/>
          </ac:spMkLst>
        </pc:spChg>
        <pc:spChg chg="add del">
          <ac:chgData name="ΖΑΜΙΡ ΟΣΜΕΝΑΪ" userId="S::dit19157@office365.uop.gr::65c21bb4-a1a7-4e00-8ca1-95afa2b39ac5" providerId="AD" clId="Web-{B42D7762-2180-21D6-B432-C930BEC0809E}" dt="2024-10-18T20:05:38.432" v="324"/>
          <ac:spMkLst>
            <pc:docMk/>
            <pc:sldMk cId="1682304883" sldId="284"/>
            <ac:spMk id="164" creationId="{2EAE06A6-F76A-41C9-827A-C561B004485C}"/>
          </ac:spMkLst>
        </pc:spChg>
        <pc:spChg chg="add del">
          <ac:chgData name="ΖΑΜΙΡ ΟΣΜΕΝΑΪ" userId="S::dit19157@office365.uop.gr::65c21bb4-a1a7-4e00-8ca1-95afa2b39ac5" providerId="AD" clId="Web-{B42D7762-2180-21D6-B432-C930BEC0809E}" dt="2024-10-18T20:05:38.432" v="324"/>
          <ac:spMkLst>
            <pc:docMk/>
            <pc:sldMk cId="1682304883" sldId="284"/>
            <ac:spMk id="165" creationId="{89F9D4E8-0639-444B-949B-9518585061AF}"/>
          </ac:spMkLst>
        </pc:spChg>
        <pc:spChg chg="add del">
          <ac:chgData name="ΖΑΜΙΡ ΟΣΜΕΝΑΪ" userId="S::dit19157@office365.uop.gr::65c21bb4-a1a7-4e00-8ca1-95afa2b39ac5" providerId="AD" clId="Web-{B42D7762-2180-21D6-B432-C930BEC0809E}" dt="2024-10-18T20:05:38.432" v="324"/>
          <ac:spMkLst>
            <pc:docMk/>
            <pc:sldMk cId="1682304883" sldId="284"/>
            <ac:spMk id="166" creationId="{7E3DA7A2-ED70-4BBA-AB72-00AD461FA405}"/>
          </ac:spMkLst>
        </pc:spChg>
        <pc:spChg chg="add del">
          <ac:chgData name="ΖΑΜΙΡ ΟΣΜΕΝΑΪ" userId="S::dit19157@office365.uop.gr::65c21bb4-a1a7-4e00-8ca1-95afa2b39ac5" providerId="AD" clId="Web-{B42D7762-2180-21D6-B432-C930BEC0809E}" dt="2024-10-18T20:05:38.432" v="324"/>
          <ac:spMkLst>
            <pc:docMk/>
            <pc:sldMk cId="1682304883" sldId="284"/>
            <ac:spMk id="167" creationId="{FC485432-3647-4218-B5D3-15D3FA222B13}"/>
          </ac:spMkLst>
        </pc:spChg>
        <pc:spChg chg="add del">
          <ac:chgData name="ΖΑΜΙΡ ΟΣΜΕΝΑΪ" userId="S::dit19157@office365.uop.gr::65c21bb4-a1a7-4e00-8ca1-95afa2b39ac5" providerId="AD" clId="Web-{B42D7762-2180-21D6-B432-C930BEC0809E}" dt="2024-10-18T20:05:38.432" v="324"/>
          <ac:spMkLst>
            <pc:docMk/>
            <pc:sldMk cId="1682304883" sldId="284"/>
            <ac:spMk id="168" creationId="{F4AFDDCA-6ABA-4D23-8A5C-1BF0F4308148}"/>
          </ac:spMkLst>
        </pc:spChg>
        <pc:spChg chg="add del">
          <ac:chgData name="ΖΑΜΙΡ ΟΣΜΕΝΑΪ" userId="S::dit19157@office365.uop.gr::65c21bb4-a1a7-4e00-8ca1-95afa2b39ac5" providerId="AD" clId="Web-{B42D7762-2180-21D6-B432-C930BEC0809E}" dt="2024-10-18T20:05:52.355" v="326"/>
          <ac:spMkLst>
            <pc:docMk/>
            <pc:sldMk cId="1682304883" sldId="284"/>
            <ac:spMk id="170" creationId="{0671A8AE-40A1-4631-A6B8-581AFF065482}"/>
          </ac:spMkLst>
        </pc:spChg>
        <pc:spChg chg="add del">
          <ac:chgData name="ΖΑΜΙΡ ΟΣΜΕΝΑΪ" userId="S::dit19157@office365.uop.gr::65c21bb4-a1a7-4e00-8ca1-95afa2b39ac5" providerId="AD" clId="Web-{B42D7762-2180-21D6-B432-C930BEC0809E}" dt="2024-10-18T20:05:52.355" v="326"/>
          <ac:spMkLst>
            <pc:docMk/>
            <pc:sldMk cId="1682304883" sldId="284"/>
            <ac:spMk id="171" creationId="{AB58EF07-17C2-48CF-ABB0-EEF1F17CB8F0}"/>
          </ac:spMkLst>
        </pc:spChg>
        <pc:spChg chg="add del">
          <ac:chgData name="ΖΑΜΙΡ ΟΣΜΕΝΑΪ" userId="S::dit19157@office365.uop.gr::65c21bb4-a1a7-4e00-8ca1-95afa2b39ac5" providerId="AD" clId="Web-{B42D7762-2180-21D6-B432-C930BEC0809E}" dt="2024-10-18T20:05:52.355" v="326"/>
          <ac:spMkLst>
            <pc:docMk/>
            <pc:sldMk cId="1682304883" sldId="284"/>
            <ac:spMk id="172" creationId="{AF2F604E-43BE-4DC3-B983-E071523364F8}"/>
          </ac:spMkLst>
        </pc:spChg>
        <pc:spChg chg="add del">
          <ac:chgData name="ΖΑΜΙΡ ΟΣΜΕΝΑΪ" userId="S::dit19157@office365.uop.gr::65c21bb4-a1a7-4e00-8ca1-95afa2b39ac5" providerId="AD" clId="Web-{B42D7762-2180-21D6-B432-C930BEC0809E}" dt="2024-10-18T20:05:52.355" v="326"/>
          <ac:spMkLst>
            <pc:docMk/>
            <pc:sldMk cId="1682304883" sldId="284"/>
            <ac:spMk id="173" creationId="{08C9B587-E65E-4B52-B37C-ABEBB6E87928}"/>
          </ac:spMkLst>
        </pc:spChg>
        <pc:spChg chg="add del">
          <ac:chgData name="ΖΑΜΙΡ ΟΣΜΕΝΑΪ" userId="S::dit19157@office365.uop.gr::65c21bb4-a1a7-4e00-8ca1-95afa2b39ac5" providerId="AD" clId="Web-{B42D7762-2180-21D6-B432-C930BEC0809E}" dt="2024-10-18T20:05:58.996" v="328"/>
          <ac:spMkLst>
            <pc:docMk/>
            <pc:sldMk cId="1682304883" sldId="284"/>
            <ac:spMk id="175" creationId="{E2CFBC99-FB8F-41F7-A81D-A5288D688D79}"/>
          </ac:spMkLst>
        </pc:spChg>
        <pc:spChg chg="add del">
          <ac:chgData name="ΖΑΜΙΡ ΟΣΜΕΝΑΪ" userId="S::dit19157@office365.uop.gr::65c21bb4-a1a7-4e00-8ca1-95afa2b39ac5" providerId="AD" clId="Web-{B42D7762-2180-21D6-B432-C930BEC0809E}" dt="2024-10-18T20:05:58.996" v="328"/>
          <ac:spMkLst>
            <pc:docMk/>
            <pc:sldMk cId="1682304883" sldId="284"/>
            <ac:spMk id="176" creationId="{A435A76B-D478-4F38-9D76-040E49ADC674}"/>
          </ac:spMkLst>
        </pc:spChg>
        <pc:spChg chg="add del">
          <ac:chgData name="ΖΑΜΙΡ ΟΣΜΕΝΑΪ" userId="S::dit19157@office365.uop.gr::65c21bb4-a1a7-4e00-8ca1-95afa2b39ac5" providerId="AD" clId="Web-{B42D7762-2180-21D6-B432-C930BEC0809E}" dt="2024-10-18T20:06:23.107" v="330"/>
          <ac:spMkLst>
            <pc:docMk/>
            <pc:sldMk cId="1682304883" sldId="284"/>
            <ac:spMk id="178" creationId="{B5A8AFA4-5C32-4100-9C6D-839A47E15FA0}"/>
          </ac:spMkLst>
        </pc:spChg>
        <pc:spChg chg="add del">
          <ac:chgData name="ΖΑΜΙΡ ΟΣΜΕΝΑΪ" userId="S::dit19157@office365.uop.gr::65c21bb4-a1a7-4e00-8ca1-95afa2b39ac5" providerId="AD" clId="Web-{B42D7762-2180-21D6-B432-C930BEC0809E}" dt="2024-10-18T20:06:23.107" v="330"/>
          <ac:spMkLst>
            <pc:docMk/>
            <pc:sldMk cId="1682304883" sldId="284"/>
            <ac:spMk id="179" creationId="{96B5F253-7949-47C2-9DBD-1570ECDA2296}"/>
          </ac:spMkLst>
        </pc:spChg>
        <pc:spChg chg="add">
          <ac:chgData name="ΖΑΜΙΡ ΟΣΜΕΝΑΪ" userId="S::dit19157@office365.uop.gr::65c21bb4-a1a7-4e00-8ca1-95afa2b39ac5" providerId="AD" clId="Web-{B42D7762-2180-21D6-B432-C930BEC0809E}" dt="2024-10-18T20:06:23.123" v="331"/>
          <ac:spMkLst>
            <pc:docMk/>
            <pc:sldMk cId="1682304883" sldId="284"/>
            <ac:spMk id="181" creationId="{3A930249-8242-4E2B-AF17-C01826488321}"/>
          </ac:spMkLst>
        </pc:spChg>
        <pc:spChg chg="add">
          <ac:chgData name="ΖΑΜΙΡ ΟΣΜΕΝΑΪ" userId="S::dit19157@office365.uop.gr::65c21bb4-a1a7-4e00-8ca1-95afa2b39ac5" providerId="AD" clId="Web-{B42D7762-2180-21D6-B432-C930BEC0809E}" dt="2024-10-18T20:06:23.123" v="331"/>
          <ac:spMkLst>
            <pc:docMk/>
            <pc:sldMk cId="1682304883" sldId="284"/>
            <ac:spMk id="182" creationId="{A5BDD999-C5E1-4B3E-A710-768673819165}"/>
          </ac:spMkLst>
        </pc:spChg>
        <pc:grpChg chg="add del">
          <ac:chgData name="ΖΑΜΙΡ ΟΣΜΕΝΑΪ" userId="S::dit19157@office365.uop.gr::65c21bb4-a1a7-4e00-8ca1-95afa2b39ac5" providerId="AD" clId="Web-{B42D7762-2180-21D6-B432-C930BEC0809E}" dt="2024-10-18T20:05:00.632" v="316"/>
          <ac:grpSpMkLst>
            <pc:docMk/>
            <pc:sldMk cId="1682304883" sldId="284"/>
            <ac:grpSpMk id="140" creationId="{28EC230A-A12C-4339-92EE-F850809ECEA6}"/>
          </ac:grpSpMkLst>
        </pc:grpChg>
        <pc:picChg chg="mod ord">
          <ac:chgData name="ΖΑΜΙΡ ΟΣΜΕΝΑΪ" userId="S::dit19157@office365.uop.gr::65c21bb4-a1a7-4e00-8ca1-95afa2b39ac5" providerId="AD" clId="Web-{B42D7762-2180-21D6-B432-C930BEC0809E}" dt="2024-10-18T20:06:23.123" v="331"/>
          <ac:picMkLst>
            <pc:docMk/>
            <pc:sldMk cId="1682304883" sldId="284"/>
            <ac:picMk id="8" creationId="{447D081E-7AE2-330D-ADE7-C4006A48E05D}"/>
          </ac:picMkLst>
        </pc:picChg>
      </pc:sldChg>
      <pc:sldMasterChg chg="add addSldLayout">
        <pc:chgData name="ΖΑΜΙΡ ΟΣΜΕΝΑΪ" userId="S::dit19157@office365.uop.gr::65c21bb4-a1a7-4e00-8ca1-95afa2b39ac5" providerId="AD" clId="Web-{B42D7762-2180-21D6-B432-C930BEC0809E}" dt="2024-10-18T19:52:42.829" v="216"/>
        <pc:sldMasterMkLst>
          <pc:docMk/>
          <pc:sldMasterMk cId="3880563484" sldId="2147483849"/>
        </pc:sldMasterMkLst>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3192148105" sldId="2147483850"/>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723996226" sldId="2147483851"/>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528438316" sldId="2147483852"/>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3658814411" sldId="2147483853"/>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3533746781" sldId="2147483854"/>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2468647748" sldId="2147483855"/>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4267505834" sldId="2147483856"/>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3447067626" sldId="2147483857"/>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1028820478" sldId="2147483858"/>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1504316193" sldId="2147483859"/>
          </pc:sldLayoutMkLst>
        </pc:sldLayoutChg>
        <pc:sldLayoutChg chg="add">
          <pc:chgData name="ΖΑΜΙΡ ΟΣΜΕΝΑΪ" userId="S::dit19157@office365.uop.gr::65c21bb4-a1a7-4e00-8ca1-95afa2b39ac5" providerId="AD" clId="Web-{B42D7762-2180-21D6-B432-C930BEC0809E}" dt="2024-10-18T19:52:42.829" v="216"/>
          <pc:sldLayoutMkLst>
            <pc:docMk/>
            <pc:sldMasterMk cId="3880563484" sldId="2147483849"/>
            <pc:sldLayoutMk cId="3191669782" sldId="2147483860"/>
          </pc:sldLayoutMkLst>
        </pc:sldLayoutChg>
      </pc:sldMasterChg>
    </pc:docChg>
  </pc:docChgLst>
  <pc:docChgLst>
    <pc:chgData name="ΖΑΜΙΡ ΟΣΜΕΝΑΪ" userId="S::dit19157@office365.uop.gr::65c21bb4-a1a7-4e00-8ca1-95afa2b39ac5" providerId="AD" clId="Web-{838632AF-C843-3E93-22ED-1A036CEEEDE1}"/>
    <pc:docChg chg="addSld delSld modSld">
      <pc:chgData name="ΖΑΜΙΡ ΟΣΜΕΝΑΪ" userId="S::dit19157@office365.uop.gr::65c21bb4-a1a7-4e00-8ca1-95afa2b39ac5" providerId="AD" clId="Web-{838632AF-C843-3E93-22ED-1A036CEEEDE1}" dt="2024-10-18T09:29:35.290" v="837" actId="1076"/>
      <pc:docMkLst>
        <pc:docMk/>
      </pc:docMkLst>
      <pc:sldChg chg="addSp delSp modSp">
        <pc:chgData name="ΖΑΜΙΡ ΟΣΜΕΝΑΪ" userId="S::dit19157@office365.uop.gr::65c21bb4-a1a7-4e00-8ca1-95afa2b39ac5" providerId="AD" clId="Web-{838632AF-C843-3E93-22ED-1A036CEEEDE1}" dt="2024-10-18T08:15:56.953" v="26" actId="1076"/>
        <pc:sldMkLst>
          <pc:docMk/>
          <pc:sldMk cId="109857222" sldId="256"/>
        </pc:sldMkLst>
        <pc:spChg chg="del">
          <ac:chgData name="ΖΑΜΙΡ ΟΣΜΕΝΑΪ" userId="S::dit19157@office365.uop.gr::65c21bb4-a1a7-4e00-8ca1-95afa2b39ac5" providerId="AD" clId="Web-{838632AF-C843-3E93-22ED-1A036CEEEDE1}" dt="2024-10-18T08:13:37.200" v="1"/>
          <ac:spMkLst>
            <pc:docMk/>
            <pc:sldMk cId="109857222" sldId="256"/>
            <ac:spMk id="2" creationId="{00000000-0000-0000-0000-000000000000}"/>
          </ac:spMkLst>
        </pc:spChg>
        <pc:spChg chg="mod">
          <ac:chgData name="ΖΑΜΙΡ ΟΣΜΕΝΑΪ" userId="S::dit19157@office365.uop.gr::65c21bb4-a1a7-4e00-8ca1-95afa2b39ac5" providerId="AD" clId="Web-{838632AF-C843-3E93-22ED-1A036CEEEDE1}" dt="2024-10-18T08:15:40.094" v="21" actId="1076"/>
          <ac:spMkLst>
            <pc:docMk/>
            <pc:sldMk cId="109857222" sldId="256"/>
            <ac:spMk id="3" creationId="{00000000-0000-0000-0000-000000000000}"/>
          </ac:spMkLst>
        </pc:spChg>
        <pc:spChg chg="del">
          <ac:chgData name="ΖΑΜΙΡ ΟΣΜΕΝΑΪ" userId="S::dit19157@office365.uop.gr::65c21bb4-a1a7-4e00-8ca1-95afa2b39ac5" providerId="AD" clId="Web-{838632AF-C843-3E93-22ED-1A036CEEEDE1}" dt="2024-10-18T08:13:56.950" v="10"/>
          <ac:spMkLst>
            <pc:docMk/>
            <pc:sldMk cId="109857222" sldId="256"/>
            <ac:spMk id="4" creationId="{00000000-0000-0000-0000-000000000000}"/>
          </ac:spMkLst>
        </pc:spChg>
        <pc:spChg chg="del">
          <ac:chgData name="ΖΑΜΙΡ ΟΣΜΕΝΑΪ" userId="S::dit19157@office365.uop.gr::65c21bb4-a1a7-4e00-8ca1-95afa2b39ac5" providerId="AD" clId="Web-{838632AF-C843-3E93-22ED-1A036CEEEDE1}" dt="2024-10-18T08:15:45.469" v="22"/>
          <ac:spMkLst>
            <pc:docMk/>
            <pc:sldMk cId="109857222" sldId="256"/>
            <ac:spMk id="5" creationId="{00000000-0000-0000-0000-000000000000}"/>
          </ac:spMkLst>
        </pc:spChg>
        <pc:spChg chg="mod">
          <ac:chgData name="ΖΑΜΙΡ ΟΣΜΕΝΑΪ" userId="S::dit19157@office365.uop.gr::65c21bb4-a1a7-4e00-8ca1-95afa2b39ac5" providerId="AD" clId="Web-{838632AF-C843-3E93-22ED-1A036CEEEDE1}" dt="2024-10-18T08:15:54.282" v="25" actId="1076"/>
          <ac:spMkLst>
            <pc:docMk/>
            <pc:sldMk cId="109857222" sldId="256"/>
            <ac:spMk id="6" creationId="{00000000-0000-0000-0000-000000000000}"/>
          </ac:spMkLst>
        </pc:spChg>
        <pc:spChg chg="mod">
          <ac:chgData name="ΖΑΜΙΡ ΟΣΜΕΝΑΪ" userId="S::dit19157@office365.uop.gr::65c21bb4-a1a7-4e00-8ca1-95afa2b39ac5" providerId="AD" clId="Web-{838632AF-C843-3E93-22ED-1A036CEEEDE1}" dt="2024-10-18T08:15:56.953" v="26" actId="1076"/>
          <ac:spMkLst>
            <pc:docMk/>
            <pc:sldMk cId="109857222" sldId="256"/>
            <ac:spMk id="7" creationId="{00000000-0000-0000-0000-000000000000}"/>
          </ac:spMkLst>
        </pc:spChg>
        <pc:spChg chg="del">
          <ac:chgData name="ΖΑΜΙΡ ΟΣΜΕΝΑΪ" userId="S::dit19157@office365.uop.gr::65c21bb4-a1a7-4e00-8ca1-95afa2b39ac5" providerId="AD" clId="Web-{838632AF-C843-3E93-22ED-1A036CEEEDE1}" dt="2024-10-18T08:15:47.250" v="23"/>
          <ac:spMkLst>
            <pc:docMk/>
            <pc:sldMk cId="109857222" sldId="256"/>
            <ac:spMk id="8" creationId="{00000000-0000-0000-0000-000000000000}"/>
          </ac:spMkLst>
        </pc:spChg>
        <pc:spChg chg="del">
          <ac:chgData name="ΖΑΜΙΡ ΟΣΜΕΝΑΪ" userId="S::dit19157@office365.uop.gr::65c21bb4-a1a7-4e00-8ca1-95afa2b39ac5" providerId="AD" clId="Web-{838632AF-C843-3E93-22ED-1A036CEEEDE1}" dt="2024-10-18T08:15:49.094" v="24"/>
          <ac:spMkLst>
            <pc:docMk/>
            <pc:sldMk cId="109857222" sldId="256"/>
            <ac:spMk id="11" creationId="{00000000-0000-0000-0000-000000000000}"/>
          </ac:spMkLst>
        </pc:spChg>
        <pc:graphicFrameChg chg="add del mod modGraphic">
          <ac:chgData name="ΖΑΜΙΡ ΟΣΜΕΝΑΪ" userId="S::dit19157@office365.uop.gr::65c21bb4-a1a7-4e00-8ca1-95afa2b39ac5" providerId="AD" clId="Web-{838632AF-C843-3E93-22ED-1A036CEEEDE1}" dt="2024-10-18T08:14:58.108" v="20"/>
          <ac:graphicFrameMkLst>
            <pc:docMk/>
            <pc:sldMk cId="109857222" sldId="256"/>
            <ac:graphicFrameMk id="17" creationId="{0EA392D8-5CE6-C9B8-EE12-8A18DBA8BB61}"/>
          </ac:graphicFrameMkLst>
        </pc:graphicFrameChg>
      </pc:sldChg>
      <pc:sldChg chg="addSp delSp modSp new">
        <pc:chgData name="ΖΑΜΙΡ ΟΣΜΕΝΑΪ" userId="S::dit19157@office365.uop.gr::65c21bb4-a1a7-4e00-8ca1-95afa2b39ac5" providerId="AD" clId="Web-{838632AF-C843-3E93-22ED-1A036CEEEDE1}" dt="2024-10-18T09:29:35.290" v="837" actId="1076"/>
        <pc:sldMkLst>
          <pc:docMk/>
          <pc:sldMk cId="2769056154" sldId="257"/>
        </pc:sldMkLst>
        <pc:spChg chg="mod">
          <ac:chgData name="ΖΑΜΙΡ ΟΣΜΕΝΑΪ" userId="S::dit19157@office365.uop.gr::65c21bb4-a1a7-4e00-8ca1-95afa2b39ac5" providerId="AD" clId="Web-{838632AF-C843-3E93-22ED-1A036CEEEDE1}" dt="2024-10-18T09:17:22.351" v="787" actId="1076"/>
          <ac:spMkLst>
            <pc:docMk/>
            <pc:sldMk cId="2769056154" sldId="257"/>
            <ac:spMk id="2" creationId="{2C87FE13-5EFC-6131-D4FF-F16A4C7D9737}"/>
          </ac:spMkLst>
        </pc:spChg>
        <pc:spChg chg="add mod">
          <ac:chgData name="ΖΑΜΙΡ ΟΣΜΕΝΑΪ" userId="S::dit19157@office365.uop.gr::65c21bb4-a1a7-4e00-8ca1-95afa2b39ac5" providerId="AD" clId="Web-{838632AF-C843-3E93-22ED-1A036CEEEDE1}" dt="2024-10-18T09:17:27.398" v="788" actId="1076"/>
          <ac:spMkLst>
            <pc:docMk/>
            <pc:sldMk cId="2769056154" sldId="257"/>
            <ac:spMk id="12" creationId="{745EFF43-121D-0C99-B7A6-C30E21D8C899}"/>
          </ac:spMkLst>
        </pc:spChg>
        <pc:graphicFrameChg chg="add del mod modGraphic">
          <ac:chgData name="ΖΑΜΙΡ ΟΣΜΕΝΑΪ" userId="S::dit19157@office365.uop.gr::65c21bb4-a1a7-4e00-8ca1-95afa2b39ac5" providerId="AD" clId="Web-{838632AF-C843-3E93-22ED-1A036CEEEDE1}" dt="2024-10-18T08:25:30.960" v="58"/>
          <ac:graphicFrameMkLst>
            <pc:docMk/>
            <pc:sldMk cId="2769056154" sldId="257"/>
            <ac:graphicFrameMk id="4" creationId="{78B94660-9B0F-AA6F-EB1B-731C4B2D9E32}"/>
          </ac:graphicFrameMkLst>
        </pc:graphicFrameChg>
        <pc:graphicFrameChg chg="add mod modGraphic">
          <ac:chgData name="ΖΑΜΙΡ ΟΣΜΕΝΑΪ" userId="S::dit19157@office365.uop.gr::65c21bb4-a1a7-4e00-8ca1-95afa2b39ac5" providerId="AD" clId="Web-{838632AF-C843-3E93-22ED-1A036CEEEDE1}" dt="2024-10-18T09:20:03.621" v="815"/>
          <ac:graphicFrameMkLst>
            <pc:docMk/>
            <pc:sldMk cId="2769056154" sldId="257"/>
            <ac:graphicFrameMk id="5" creationId="{837C65CE-17CA-9823-9644-BE81CBD94626}"/>
          </ac:graphicFrameMkLst>
        </pc:graphicFrameChg>
        <pc:picChg chg="add del mod">
          <ac:chgData name="ΖΑΜΙΡ ΟΣΜΕΝΑΪ" userId="S::dit19157@office365.uop.gr::65c21bb4-a1a7-4e00-8ca1-95afa2b39ac5" providerId="AD" clId="Web-{838632AF-C843-3E93-22ED-1A036CEEEDE1}" dt="2024-10-18T08:19:35.146" v="52"/>
          <ac:picMkLst>
            <pc:docMk/>
            <pc:sldMk cId="2769056154" sldId="257"/>
            <ac:picMk id="3" creationId="{60883A55-1BCC-E99B-8431-F44E5972E80A}"/>
          </ac:picMkLst>
        </pc:picChg>
        <pc:picChg chg="add del mod">
          <ac:chgData name="ΖΑΜΙΡ ΟΣΜΕΝΑΪ" userId="S::dit19157@office365.uop.gr::65c21bb4-a1a7-4e00-8ca1-95afa2b39ac5" providerId="AD" clId="Web-{838632AF-C843-3E93-22ED-1A036CEEEDE1}" dt="2024-10-18T08:33:54.301" v="432"/>
          <ac:picMkLst>
            <pc:docMk/>
            <pc:sldMk cId="2769056154" sldId="257"/>
            <ac:picMk id="6" creationId="{3ACFAE4F-35F9-BF86-E995-E8C89C5B664F}"/>
          </ac:picMkLst>
        </pc:picChg>
        <pc:picChg chg="add mod">
          <ac:chgData name="ΖΑΜΙΡ ΟΣΜΕΝΑΪ" userId="S::dit19157@office365.uop.gr::65c21bb4-a1a7-4e00-8ca1-95afa2b39ac5" providerId="AD" clId="Web-{838632AF-C843-3E93-22ED-1A036CEEEDE1}" dt="2024-10-18T09:21:31.717" v="822"/>
          <ac:picMkLst>
            <pc:docMk/>
            <pc:sldMk cId="2769056154" sldId="257"/>
            <ac:picMk id="7" creationId="{A971A949-AD4C-437C-8BBA-88DD43B7169D}"/>
          </ac:picMkLst>
        </pc:picChg>
        <pc:picChg chg="add mod">
          <ac:chgData name="ΖΑΜΙΡ ΟΣΜΕΝΑΪ" userId="S::dit19157@office365.uop.gr::65c21bb4-a1a7-4e00-8ca1-95afa2b39ac5" providerId="AD" clId="Web-{838632AF-C843-3E93-22ED-1A036CEEEDE1}" dt="2024-10-18T09:21:42.061" v="823"/>
          <ac:picMkLst>
            <pc:docMk/>
            <pc:sldMk cId="2769056154" sldId="257"/>
            <ac:picMk id="8" creationId="{D4A445D7-91AE-9AE4-D9A9-B2CDDDF308C1}"/>
          </ac:picMkLst>
        </pc:picChg>
        <pc:picChg chg="add mod">
          <ac:chgData name="ΖΑΜΙΡ ΟΣΜΕΝΑΪ" userId="S::dit19157@office365.uop.gr::65c21bb4-a1a7-4e00-8ca1-95afa2b39ac5" providerId="AD" clId="Web-{838632AF-C843-3E93-22ED-1A036CEEEDE1}" dt="2024-10-18T09:29:35.290" v="837" actId="1076"/>
          <ac:picMkLst>
            <pc:docMk/>
            <pc:sldMk cId="2769056154" sldId="257"/>
            <ac:picMk id="9" creationId="{45888044-3ED1-B637-02F0-D9158ACC4A68}"/>
          </ac:picMkLst>
        </pc:picChg>
        <pc:picChg chg="add mod">
          <ac:chgData name="ΖΑΜΙΡ ΟΣΜΕΝΑΪ" userId="S::dit19157@office365.uop.gr::65c21bb4-a1a7-4e00-8ca1-95afa2b39ac5" providerId="AD" clId="Web-{838632AF-C843-3E93-22ED-1A036CEEEDE1}" dt="2024-10-18T09:22:49.047" v="835"/>
          <ac:picMkLst>
            <pc:docMk/>
            <pc:sldMk cId="2769056154" sldId="257"/>
            <ac:picMk id="10" creationId="{BC56D845-39B7-22B5-FE40-4670FFB8CAC7}"/>
          </ac:picMkLst>
        </pc:picChg>
        <pc:picChg chg="add mod">
          <ac:chgData name="ΖΑΜΙΡ ΟΣΜΕΝΑΪ" userId="S::dit19157@office365.uop.gr::65c21bb4-a1a7-4e00-8ca1-95afa2b39ac5" providerId="AD" clId="Web-{838632AF-C843-3E93-22ED-1A036CEEEDE1}" dt="2024-10-18T08:48:53.667" v="536" actId="14100"/>
          <ac:picMkLst>
            <pc:docMk/>
            <pc:sldMk cId="2769056154" sldId="257"/>
            <ac:picMk id="11" creationId="{67546396-65F7-0EBF-8C1B-AB1A32D636FC}"/>
          </ac:picMkLst>
        </pc:picChg>
      </pc:sldChg>
      <pc:sldChg chg="addSp delSp new">
        <pc:chgData name="ΖΑΜΙΡ ΟΣΜΕΝΑΪ" userId="S::dit19157@office365.uop.gr::65c21bb4-a1a7-4e00-8ca1-95afa2b39ac5" providerId="AD" clId="Web-{838632AF-C843-3E93-22ED-1A036CEEEDE1}" dt="2024-10-18T09:12:40.594" v="760"/>
        <pc:sldMkLst>
          <pc:docMk/>
          <pc:sldMk cId="1248546781" sldId="258"/>
        </pc:sldMkLst>
        <pc:graphicFrameChg chg="add del">
          <ac:chgData name="ΖΑΜΙΡ ΟΣΜΕΝΑΪ" userId="S::dit19157@office365.uop.gr::65c21bb4-a1a7-4e00-8ca1-95afa2b39ac5" providerId="AD" clId="Web-{838632AF-C843-3E93-22ED-1A036CEEEDE1}" dt="2024-10-18T09:12:40.594" v="760"/>
          <ac:graphicFrameMkLst>
            <pc:docMk/>
            <pc:sldMk cId="1248546781" sldId="258"/>
            <ac:graphicFrameMk id="3" creationId="{66BD5856-7747-5FE9-4E07-38F1EB5D6F26}"/>
          </ac:graphicFrameMkLst>
        </pc:graphicFrameChg>
      </pc:sldChg>
      <pc:sldChg chg="addSp modSp new del">
        <pc:chgData name="ΖΑΜΙΡ ΟΣΜΕΝΑΪ" userId="S::dit19157@office365.uop.gr::65c21bb4-a1a7-4e00-8ca1-95afa2b39ac5" providerId="AD" clId="Web-{838632AF-C843-3E93-22ED-1A036CEEEDE1}" dt="2024-10-18T08:58:22.431" v="644"/>
        <pc:sldMkLst>
          <pc:docMk/>
          <pc:sldMk cId="1926238146" sldId="258"/>
        </pc:sldMkLst>
        <pc:graphicFrameChg chg="add mod modGraphic">
          <ac:chgData name="ΖΑΜΙΡ ΟΣΜΕΝΑΪ" userId="S::dit19157@office365.uop.gr::65c21bb4-a1a7-4e00-8ca1-95afa2b39ac5" providerId="AD" clId="Web-{838632AF-C843-3E93-22ED-1A036CEEEDE1}" dt="2024-10-18T08:39:22.965" v="478" actId="20577"/>
          <ac:graphicFrameMkLst>
            <pc:docMk/>
            <pc:sldMk cId="1926238146" sldId="258"/>
            <ac:graphicFrameMk id="3" creationId="{22670153-1C78-CA9B-F228-39798B98828B}"/>
          </ac:graphicFrameMkLst>
        </pc:graphicFrameChg>
      </pc:sldChg>
    </pc:docChg>
  </pc:docChgLst>
  <pc:docChgLst>
    <pc:chgData name="ΖΑΜΙΡ ΟΣΜΕΝΑΪ" userId="S::dit19157@office365.uop.gr::65c21bb4-a1a7-4e00-8ca1-95afa2b39ac5" providerId="AD" clId="Web-{176F88D9-BFBF-6C46-9EAD-D28016AFB68B}"/>
    <pc:docChg chg="addSld delSld modSld sldOrd">
      <pc:chgData name="ΖΑΜΙΡ ΟΣΜΕΝΑΪ" userId="S::dit19157@office365.uop.gr::65c21bb4-a1a7-4e00-8ca1-95afa2b39ac5" providerId="AD" clId="Web-{176F88D9-BFBF-6C46-9EAD-D28016AFB68B}" dt="2024-10-18T18:57:26.510" v="6768" actId="1076"/>
      <pc:docMkLst>
        <pc:docMk/>
      </pc:docMkLst>
      <pc:sldChg chg="del">
        <pc:chgData name="ΖΑΜΙΡ ΟΣΜΕΝΑΪ" userId="S::dit19157@office365.uop.gr::65c21bb4-a1a7-4e00-8ca1-95afa2b39ac5" providerId="AD" clId="Web-{176F88D9-BFBF-6C46-9EAD-D28016AFB68B}" dt="2024-10-18T11:10:51.950" v="2725"/>
        <pc:sldMkLst>
          <pc:docMk/>
          <pc:sldMk cId="109857222" sldId="256"/>
        </pc:sldMkLst>
      </pc:sldChg>
      <pc:sldChg chg="addSp delSp modSp">
        <pc:chgData name="ΖΑΜΙΡ ΟΣΜΕΝΑΪ" userId="S::dit19157@office365.uop.gr::65c21bb4-a1a7-4e00-8ca1-95afa2b39ac5" providerId="AD" clId="Web-{176F88D9-BFBF-6C46-9EAD-D28016AFB68B}" dt="2024-10-18T11:46:14.783" v="3468"/>
        <pc:sldMkLst>
          <pc:docMk/>
          <pc:sldMk cId="2769056154" sldId="257"/>
        </pc:sldMkLst>
        <pc:graphicFrameChg chg="mod modGraphic">
          <ac:chgData name="ΖΑΜΙΡ ΟΣΜΕΝΑΪ" userId="S::dit19157@office365.uop.gr::65c21bb4-a1a7-4e00-8ca1-95afa2b39ac5" providerId="AD" clId="Web-{176F88D9-BFBF-6C46-9EAD-D28016AFB68B}" dt="2024-10-18T11:09:51.463" v="2724"/>
          <ac:graphicFrameMkLst>
            <pc:docMk/>
            <pc:sldMk cId="2769056154" sldId="257"/>
            <ac:graphicFrameMk id="5" creationId="{837C65CE-17CA-9823-9644-BE81CBD94626}"/>
          </ac:graphicFrameMkLst>
        </pc:graphicFrameChg>
        <pc:picChg chg="add del mod">
          <ac:chgData name="ΖΑΜΙΡ ΟΣΜΕΝΑΪ" userId="S::dit19157@office365.uop.gr::65c21bb4-a1a7-4e00-8ca1-95afa2b39ac5" providerId="AD" clId="Web-{176F88D9-BFBF-6C46-9EAD-D28016AFB68B}" dt="2024-10-18T11:46:14.783" v="3468"/>
          <ac:picMkLst>
            <pc:docMk/>
            <pc:sldMk cId="2769056154" sldId="257"/>
            <ac:picMk id="4" creationId="{138654D8-D528-E649-CB0B-42DA1167A594}"/>
          </ac:picMkLst>
        </pc:picChg>
        <pc:picChg chg="mod">
          <ac:chgData name="ΖΑΜΙΡ ΟΣΜΕΝΑΪ" userId="S::dit19157@office365.uop.gr::65c21bb4-a1a7-4e00-8ca1-95afa2b39ac5" providerId="AD" clId="Web-{176F88D9-BFBF-6C46-9EAD-D28016AFB68B}" dt="2024-10-18T10:47:11.764" v="1449" actId="1076"/>
          <ac:picMkLst>
            <pc:docMk/>
            <pc:sldMk cId="2769056154" sldId="257"/>
            <ac:picMk id="7" creationId="{A971A949-AD4C-437C-8BBA-88DD43B7169D}"/>
          </ac:picMkLst>
        </pc:picChg>
        <pc:picChg chg="mod">
          <ac:chgData name="ΖΑΜΙΡ ΟΣΜΕΝΑΪ" userId="S::dit19157@office365.uop.gr::65c21bb4-a1a7-4e00-8ca1-95afa2b39ac5" providerId="AD" clId="Web-{176F88D9-BFBF-6C46-9EAD-D28016AFB68B}" dt="2024-10-18T11:11:53.499" v="2728" actId="1076"/>
          <ac:picMkLst>
            <pc:docMk/>
            <pc:sldMk cId="2769056154" sldId="257"/>
            <ac:picMk id="9" creationId="{45888044-3ED1-B637-02F0-D9158ACC4A68}"/>
          </ac:picMkLst>
        </pc:picChg>
        <pc:picChg chg="mod">
          <ac:chgData name="ΖΑΜΙΡ ΟΣΜΕΝΑΪ" userId="S::dit19157@office365.uop.gr::65c21bb4-a1a7-4e00-8ca1-95afa2b39ac5" providerId="AD" clId="Web-{176F88D9-BFBF-6C46-9EAD-D28016AFB68B}" dt="2024-10-18T11:11:47.842" v="2727" actId="1076"/>
          <ac:picMkLst>
            <pc:docMk/>
            <pc:sldMk cId="2769056154" sldId="257"/>
            <ac:picMk id="10" creationId="{BC56D845-39B7-22B5-FE40-4670FFB8CAC7}"/>
          </ac:picMkLst>
        </pc:picChg>
        <pc:picChg chg="add">
          <ac:chgData name="ΖΑΜΙΡ ΟΣΜΕΝΑΪ" userId="S::dit19157@office365.uop.gr::65c21bb4-a1a7-4e00-8ca1-95afa2b39ac5" providerId="AD" clId="Web-{176F88D9-BFBF-6C46-9EAD-D28016AFB68B}" dt="2024-10-18T11:46:11.877" v="3467"/>
          <ac:picMkLst>
            <pc:docMk/>
            <pc:sldMk cId="2769056154" sldId="257"/>
            <ac:picMk id="13" creationId="{A97BF91E-5413-B4AB-A8DA-2A665EA84A48}"/>
          </ac:picMkLst>
        </pc:picChg>
      </pc:sldChg>
      <pc:sldChg chg="del">
        <pc:chgData name="ΖΑΜΙΡ ΟΣΜΕΝΑΪ" userId="S::dit19157@office365.uop.gr::65c21bb4-a1a7-4e00-8ca1-95afa2b39ac5" providerId="AD" clId="Web-{176F88D9-BFBF-6C46-9EAD-D28016AFB68B}" dt="2024-10-18T09:54:38.101" v="11"/>
        <pc:sldMkLst>
          <pc:docMk/>
          <pc:sldMk cId="1248546781" sldId="258"/>
        </pc:sldMkLst>
      </pc:sldChg>
      <pc:sldChg chg="addSp delSp modSp add replId">
        <pc:chgData name="ΖΑΜΙΡ ΟΣΜΕΝΑΪ" userId="S::dit19157@office365.uop.gr::65c21bb4-a1a7-4e00-8ca1-95afa2b39ac5" providerId="AD" clId="Web-{176F88D9-BFBF-6C46-9EAD-D28016AFB68B}" dt="2024-10-18T11:45:17.734" v="3459"/>
        <pc:sldMkLst>
          <pc:docMk/>
          <pc:sldMk cId="2142642716" sldId="258"/>
        </pc:sldMkLst>
        <pc:spChg chg="mod">
          <ac:chgData name="ΖΑΜΙΡ ΟΣΜΕΝΑΪ" userId="S::dit19157@office365.uop.gr::65c21bb4-a1a7-4e00-8ca1-95afa2b39ac5" providerId="AD" clId="Web-{176F88D9-BFBF-6C46-9EAD-D28016AFB68B}" dt="2024-10-18T09:55:18.837" v="40" actId="20577"/>
          <ac:spMkLst>
            <pc:docMk/>
            <pc:sldMk cId="2142642716" sldId="258"/>
            <ac:spMk id="2" creationId="{2C87FE13-5EFC-6131-D4FF-F16A4C7D9737}"/>
          </ac:spMkLst>
        </pc:spChg>
        <pc:spChg chg="mod">
          <ac:chgData name="ΖΑΜΙΡ ΟΣΜΕΝΑΪ" userId="S::dit19157@office365.uop.gr::65c21bb4-a1a7-4e00-8ca1-95afa2b39ac5" providerId="AD" clId="Web-{176F88D9-BFBF-6C46-9EAD-D28016AFB68B}" dt="2024-10-18T09:56:29.464" v="59" actId="20577"/>
          <ac:spMkLst>
            <pc:docMk/>
            <pc:sldMk cId="2142642716" sldId="258"/>
            <ac:spMk id="12" creationId="{745EFF43-121D-0C99-B7A6-C30E21D8C899}"/>
          </ac:spMkLst>
        </pc:spChg>
        <pc:graphicFrameChg chg="mod modGraphic">
          <ac:chgData name="ΖΑΜΙΡ ΟΣΜΕΝΑΪ" userId="S::dit19157@office365.uop.gr::65c21bb4-a1a7-4e00-8ca1-95afa2b39ac5" providerId="AD" clId="Web-{176F88D9-BFBF-6C46-9EAD-D28016AFB68B}" dt="2024-10-18T11:09:06.915" v="2716"/>
          <ac:graphicFrameMkLst>
            <pc:docMk/>
            <pc:sldMk cId="2142642716" sldId="258"/>
            <ac:graphicFrameMk id="5" creationId="{837C65CE-17CA-9823-9644-BE81CBD94626}"/>
          </ac:graphicFrameMkLst>
        </pc:graphicFrameChg>
        <pc:picChg chg="add del mod">
          <ac:chgData name="ΖΑΜΙΡ ΟΣΜΕΝΑΪ" userId="S::dit19157@office365.uop.gr::65c21bb4-a1a7-4e00-8ca1-95afa2b39ac5" providerId="AD" clId="Web-{176F88D9-BFBF-6C46-9EAD-D28016AFB68B}" dt="2024-10-18T10:38:57.248" v="1405"/>
          <ac:picMkLst>
            <pc:docMk/>
            <pc:sldMk cId="2142642716" sldId="258"/>
            <ac:picMk id="3" creationId="{73306CC0-3425-DF66-AEE9-76B3E15D0197}"/>
          </ac:picMkLst>
        </pc:picChg>
        <pc:picChg chg="add del mod">
          <ac:chgData name="ΖΑΜΙΡ ΟΣΜΕΝΑΪ" userId="S::dit19157@office365.uop.gr::65c21bb4-a1a7-4e00-8ca1-95afa2b39ac5" providerId="AD" clId="Web-{176F88D9-BFBF-6C46-9EAD-D28016AFB68B}" dt="2024-10-18T10:22:27.857" v="1369"/>
          <ac:picMkLst>
            <pc:docMk/>
            <pc:sldMk cId="2142642716" sldId="258"/>
            <ac:picMk id="4" creationId="{542D1F83-D10A-99E9-2448-00CB84183F1A}"/>
          </ac:picMkLst>
        </pc:picChg>
        <pc:picChg chg="add del mod">
          <ac:chgData name="ΖΑΜΙΡ ΟΣΜΕΝΑΪ" userId="S::dit19157@office365.uop.gr::65c21bb4-a1a7-4e00-8ca1-95afa2b39ac5" providerId="AD" clId="Web-{176F88D9-BFBF-6C46-9EAD-D28016AFB68B}" dt="2024-10-18T10:41:50.597" v="1422"/>
          <ac:picMkLst>
            <pc:docMk/>
            <pc:sldMk cId="2142642716" sldId="258"/>
            <ac:picMk id="6" creationId="{4228868D-21BF-9ABC-E964-4250FE10B4D0}"/>
          </ac:picMkLst>
        </pc:picChg>
        <pc:picChg chg="del">
          <ac:chgData name="ΖΑΜΙΡ ΟΣΜΕΝΑΪ" userId="S::dit19157@office365.uop.gr::65c21bb4-a1a7-4e00-8ca1-95afa2b39ac5" providerId="AD" clId="Web-{176F88D9-BFBF-6C46-9EAD-D28016AFB68B}" dt="2024-10-18T10:20:37.838" v="1356"/>
          <ac:picMkLst>
            <pc:docMk/>
            <pc:sldMk cId="2142642716" sldId="258"/>
            <ac:picMk id="7" creationId="{A971A949-AD4C-437C-8BBA-88DD43B7169D}"/>
          </ac:picMkLst>
        </pc:picChg>
        <pc:picChg chg="del">
          <ac:chgData name="ΖΑΜΙΡ ΟΣΜΕΝΑΪ" userId="S::dit19157@office365.uop.gr::65c21bb4-a1a7-4e00-8ca1-95afa2b39ac5" providerId="AD" clId="Web-{176F88D9-BFBF-6C46-9EAD-D28016AFB68B}" dt="2024-10-18T10:22:05.794" v="1365"/>
          <ac:picMkLst>
            <pc:docMk/>
            <pc:sldMk cId="2142642716" sldId="258"/>
            <ac:picMk id="8" creationId="{D4A445D7-91AE-9AE4-D9A9-B2CDDDF308C1}"/>
          </ac:picMkLst>
        </pc:picChg>
        <pc:picChg chg="del">
          <ac:chgData name="ΖΑΜΙΡ ΟΣΜΕΝΑΪ" userId="S::dit19157@office365.uop.gr::65c21bb4-a1a7-4e00-8ca1-95afa2b39ac5" providerId="AD" clId="Web-{176F88D9-BFBF-6C46-9EAD-D28016AFB68B}" dt="2024-10-18T10:20:06.431" v="1351"/>
          <ac:picMkLst>
            <pc:docMk/>
            <pc:sldMk cId="2142642716" sldId="258"/>
            <ac:picMk id="9" creationId="{45888044-3ED1-B637-02F0-D9158ACC4A68}"/>
          </ac:picMkLst>
        </pc:picChg>
        <pc:picChg chg="del">
          <ac:chgData name="ΖΑΜΙΡ ΟΣΜΕΝΑΪ" userId="S::dit19157@office365.uop.gr::65c21bb4-a1a7-4e00-8ca1-95afa2b39ac5" providerId="AD" clId="Web-{176F88D9-BFBF-6C46-9EAD-D28016AFB68B}" dt="2024-10-18T10:19:06.101" v="1336"/>
          <ac:picMkLst>
            <pc:docMk/>
            <pc:sldMk cId="2142642716" sldId="258"/>
            <ac:picMk id="10" creationId="{BC56D845-39B7-22B5-FE40-4670FFB8CAC7}"/>
          </ac:picMkLst>
        </pc:picChg>
        <pc:picChg chg="add del mod">
          <ac:chgData name="ΖΑΜΙΡ ΟΣΜΕΝΑΪ" userId="S::dit19157@office365.uop.gr::65c21bb4-a1a7-4e00-8ca1-95afa2b39ac5" providerId="AD" clId="Web-{176F88D9-BFBF-6C46-9EAD-D28016AFB68B}" dt="2024-10-18T10:43:10.678" v="1429"/>
          <ac:picMkLst>
            <pc:docMk/>
            <pc:sldMk cId="2142642716" sldId="258"/>
            <ac:picMk id="13" creationId="{723A1A47-88A7-B7F4-2392-56C717D3ECA2}"/>
          </ac:picMkLst>
        </pc:picChg>
        <pc:picChg chg="add mod">
          <ac:chgData name="ΖΑΜΙΡ ΟΣΜΕΝΑΪ" userId="S::dit19157@office365.uop.gr::65c21bb4-a1a7-4e00-8ca1-95afa2b39ac5" providerId="AD" clId="Web-{176F88D9-BFBF-6C46-9EAD-D28016AFB68B}" dt="2024-10-18T11:12:59.891" v="2736" actId="1076"/>
          <ac:picMkLst>
            <pc:docMk/>
            <pc:sldMk cId="2142642716" sldId="258"/>
            <ac:picMk id="14" creationId="{FB6BA262-92B2-2BF1-ADCC-9EA281D32328}"/>
          </ac:picMkLst>
        </pc:picChg>
        <pc:picChg chg="add del mod">
          <ac:chgData name="ΖΑΜΙΡ ΟΣΜΕΝΑΪ" userId="S::dit19157@office365.uop.gr::65c21bb4-a1a7-4e00-8ca1-95afa2b39ac5" providerId="AD" clId="Web-{176F88D9-BFBF-6C46-9EAD-D28016AFB68B}" dt="2024-10-18T10:41:34.925" v="1420"/>
          <ac:picMkLst>
            <pc:docMk/>
            <pc:sldMk cId="2142642716" sldId="258"/>
            <ac:picMk id="15" creationId="{32F857D5-E413-A845-0351-EF59851A421C}"/>
          </ac:picMkLst>
        </pc:picChg>
        <pc:picChg chg="add del mod">
          <ac:chgData name="ΖΑΜΙΡ ΟΣΜΕΝΑΪ" userId="S::dit19157@office365.uop.gr::65c21bb4-a1a7-4e00-8ca1-95afa2b39ac5" providerId="AD" clId="Web-{176F88D9-BFBF-6C46-9EAD-D28016AFB68B}" dt="2024-10-18T10:24:58.737" v="1386"/>
          <ac:picMkLst>
            <pc:docMk/>
            <pc:sldMk cId="2142642716" sldId="258"/>
            <ac:picMk id="16" creationId="{9956905A-229B-B317-6E80-2582E78A05F9}"/>
          </ac:picMkLst>
        </pc:picChg>
        <pc:picChg chg="add mod">
          <ac:chgData name="ΖΑΜΙΡ ΟΣΜΕΝΑΪ" userId="S::dit19157@office365.uop.gr::65c21bb4-a1a7-4e00-8ca1-95afa2b39ac5" providerId="AD" clId="Web-{176F88D9-BFBF-6C46-9EAD-D28016AFB68B}" dt="2024-10-18T10:39:06.108" v="1406" actId="1076"/>
          <ac:picMkLst>
            <pc:docMk/>
            <pc:sldMk cId="2142642716" sldId="258"/>
            <ac:picMk id="17" creationId="{5910F4D3-F75F-B162-985D-F5684889E42F}"/>
          </ac:picMkLst>
        </pc:picChg>
        <pc:picChg chg="add del mod">
          <ac:chgData name="ΖΑΜΙΡ ΟΣΜΕΝΑΪ" userId="S::dit19157@office365.uop.gr::65c21bb4-a1a7-4e00-8ca1-95afa2b39ac5" providerId="AD" clId="Web-{176F88D9-BFBF-6C46-9EAD-D28016AFB68B}" dt="2024-10-18T10:40:23.938" v="1416"/>
          <ac:picMkLst>
            <pc:docMk/>
            <pc:sldMk cId="2142642716" sldId="258"/>
            <ac:picMk id="18" creationId="{7F8CA5D3-EE03-AC54-3D08-F0B679EF2145}"/>
          </ac:picMkLst>
        </pc:picChg>
        <pc:picChg chg="add mod">
          <ac:chgData name="ΖΑΜΙΡ ΟΣΜΕΝΑΪ" userId="S::dit19157@office365.uop.gr::65c21bb4-a1a7-4e00-8ca1-95afa2b39ac5" providerId="AD" clId="Web-{176F88D9-BFBF-6C46-9EAD-D28016AFB68B}" dt="2024-10-18T10:59:39.991" v="1669" actId="1076"/>
          <ac:picMkLst>
            <pc:docMk/>
            <pc:sldMk cId="2142642716" sldId="258"/>
            <ac:picMk id="19" creationId="{AD1173D3-34AE-77F5-240E-5CA696BD8BD4}"/>
          </ac:picMkLst>
        </pc:picChg>
        <pc:picChg chg="add mod">
          <ac:chgData name="ΖΑΜΙΡ ΟΣΜΕΝΑΪ" userId="S::dit19157@office365.uop.gr::65c21bb4-a1a7-4e00-8ca1-95afa2b39ac5" providerId="AD" clId="Web-{176F88D9-BFBF-6C46-9EAD-D28016AFB68B}" dt="2024-10-18T11:39:57.427" v="3438" actId="1076"/>
          <ac:picMkLst>
            <pc:docMk/>
            <pc:sldMk cId="2142642716" sldId="258"/>
            <ac:picMk id="20" creationId="{10031F88-992C-9E02-2AFD-FF4689645F04}"/>
          </ac:picMkLst>
        </pc:picChg>
        <pc:picChg chg="add mod">
          <ac:chgData name="ΖΑΜΙΡ ΟΣΜΕΝΑΪ" userId="S::dit19157@office365.uop.gr::65c21bb4-a1a7-4e00-8ca1-95afa2b39ac5" providerId="AD" clId="Web-{176F88D9-BFBF-6C46-9EAD-D28016AFB68B}" dt="2024-10-18T11:40:07.084" v="3439" actId="14100"/>
          <ac:picMkLst>
            <pc:docMk/>
            <pc:sldMk cId="2142642716" sldId="258"/>
            <ac:picMk id="22" creationId="{EB3CEB2C-4A81-2FDE-04C1-A7336FAC4276}"/>
          </ac:picMkLst>
        </pc:picChg>
        <pc:picChg chg="add">
          <ac:chgData name="ΖΑΜΙΡ ΟΣΜΕΝΑΪ" userId="S::dit19157@office365.uop.gr::65c21bb4-a1a7-4e00-8ca1-95afa2b39ac5" providerId="AD" clId="Web-{176F88D9-BFBF-6C46-9EAD-D28016AFB68B}" dt="2024-10-18T11:45:17.734" v="3459"/>
          <ac:picMkLst>
            <pc:docMk/>
            <pc:sldMk cId="2142642716" sldId="258"/>
            <ac:picMk id="24" creationId="{317FB89C-6979-DC10-2B8C-9870F3F0626E}"/>
          </ac:picMkLst>
        </pc:picChg>
      </pc:sldChg>
      <pc:sldChg chg="addSp delSp modSp add replId">
        <pc:chgData name="ΖΑΜΙΡ ΟΣΜΕΝΑΪ" userId="S::dit19157@office365.uop.gr::65c21bb4-a1a7-4e00-8ca1-95afa2b39ac5" providerId="AD" clId="Web-{176F88D9-BFBF-6C46-9EAD-D28016AFB68B}" dt="2024-10-18T12:56:58.744" v="4016" actId="20577"/>
        <pc:sldMkLst>
          <pc:docMk/>
          <pc:sldMk cId="80285445" sldId="259"/>
        </pc:sldMkLst>
        <pc:spChg chg="mod">
          <ac:chgData name="ΖΑΜΙΡ ΟΣΜΕΝΑΪ" userId="S::dit19157@office365.uop.gr::65c21bb4-a1a7-4e00-8ca1-95afa2b39ac5" providerId="AD" clId="Web-{176F88D9-BFBF-6C46-9EAD-D28016AFB68B}" dt="2024-10-18T10:47:59.640" v="1472" actId="20577"/>
          <ac:spMkLst>
            <pc:docMk/>
            <pc:sldMk cId="80285445" sldId="259"/>
            <ac:spMk id="2" creationId="{2C87FE13-5EFC-6131-D4FF-F16A4C7D9737}"/>
          </ac:spMkLst>
        </pc:spChg>
        <pc:spChg chg="mod">
          <ac:chgData name="ΖΑΜΙΡ ΟΣΜΕΝΑΪ" userId="S::dit19157@office365.uop.gr::65c21bb4-a1a7-4e00-8ca1-95afa2b39ac5" providerId="AD" clId="Web-{176F88D9-BFBF-6C46-9EAD-D28016AFB68B}" dt="2024-10-18T12:56:58.744" v="4016" actId="20577"/>
          <ac:spMkLst>
            <pc:docMk/>
            <pc:sldMk cId="80285445" sldId="259"/>
            <ac:spMk id="12" creationId="{745EFF43-121D-0C99-B7A6-C30E21D8C899}"/>
          </ac:spMkLst>
        </pc:spChg>
        <pc:graphicFrameChg chg="mod modGraphic">
          <ac:chgData name="ΖΑΜΙΡ ΟΣΜΕΝΑΪ" userId="S::dit19157@office365.uop.gr::65c21bb4-a1a7-4e00-8ca1-95afa2b39ac5" providerId="AD" clId="Web-{176F88D9-BFBF-6C46-9EAD-D28016AFB68B}" dt="2024-10-18T11:08:31.148" v="2708"/>
          <ac:graphicFrameMkLst>
            <pc:docMk/>
            <pc:sldMk cId="80285445" sldId="259"/>
            <ac:graphicFrameMk id="5" creationId="{837C65CE-17CA-9823-9644-BE81CBD94626}"/>
          </ac:graphicFrameMkLst>
        </pc:graphicFrameChg>
        <pc:picChg chg="add del mod">
          <ac:chgData name="ΖΑΜΙΡ ΟΣΜΕΝΑΪ" userId="S::dit19157@office365.uop.gr::65c21bb4-a1a7-4e00-8ca1-95afa2b39ac5" providerId="AD" clId="Web-{176F88D9-BFBF-6C46-9EAD-D28016AFB68B}" dt="2024-10-18T10:50:41.786" v="1613"/>
          <ac:picMkLst>
            <pc:docMk/>
            <pc:sldMk cId="80285445" sldId="259"/>
            <ac:picMk id="3" creationId="{85E3AC78-C02F-B1F0-5720-6D1B312C8825}"/>
          </ac:picMkLst>
        </pc:picChg>
        <pc:picChg chg="add mod">
          <ac:chgData name="ΖΑΜΙΡ ΟΣΜΕΝΑΪ" userId="S::dit19157@office365.uop.gr::65c21bb4-a1a7-4e00-8ca1-95afa2b39ac5" providerId="AD" clId="Web-{176F88D9-BFBF-6C46-9EAD-D28016AFB68B}" dt="2024-10-18T11:12:32.687" v="2731" actId="1076"/>
          <ac:picMkLst>
            <pc:docMk/>
            <pc:sldMk cId="80285445" sldId="259"/>
            <ac:picMk id="4" creationId="{F8988A2F-B498-11FD-CEE0-EFB3B48E314F}"/>
          </ac:picMkLst>
        </pc:picChg>
        <pc:picChg chg="add mod">
          <ac:chgData name="ΖΑΜΙΡ ΟΣΜΕΝΑΪ" userId="S::dit19157@office365.uop.gr::65c21bb4-a1a7-4e00-8ca1-95afa2b39ac5" providerId="AD" clId="Web-{176F88D9-BFBF-6C46-9EAD-D28016AFB68B}" dt="2024-10-18T11:12:35.469" v="2732" actId="1076"/>
          <ac:picMkLst>
            <pc:docMk/>
            <pc:sldMk cId="80285445" sldId="259"/>
            <ac:picMk id="6" creationId="{5B4677A4-49A0-23A8-2766-8DE261C222CE}"/>
          </ac:picMkLst>
        </pc:picChg>
        <pc:picChg chg="add mod">
          <ac:chgData name="ΖΑΜΙΡ ΟΣΜΕΝΑΪ" userId="S::dit19157@office365.uop.gr::65c21bb4-a1a7-4e00-8ca1-95afa2b39ac5" providerId="AD" clId="Web-{176F88D9-BFBF-6C46-9EAD-D28016AFB68B}" dt="2024-10-18T11:01:21.025" v="1684"/>
          <ac:picMkLst>
            <pc:docMk/>
            <pc:sldMk cId="80285445" sldId="259"/>
            <ac:picMk id="7" creationId="{E235C7E3-B369-EF78-2005-6699DAF62605}"/>
          </ac:picMkLst>
        </pc:picChg>
        <pc:picChg chg="add del mod">
          <ac:chgData name="ΖΑΜΙΡ ΟΣΜΕΝΑΪ" userId="S::dit19157@office365.uop.gr::65c21bb4-a1a7-4e00-8ca1-95afa2b39ac5" providerId="AD" clId="Web-{176F88D9-BFBF-6C46-9EAD-D28016AFB68B}" dt="2024-10-18T11:36:06.498" v="3413"/>
          <ac:picMkLst>
            <pc:docMk/>
            <pc:sldMk cId="80285445" sldId="259"/>
            <ac:picMk id="8" creationId="{758815B9-EE22-3632-3C41-4C93BAABFD97}"/>
          </ac:picMkLst>
        </pc:picChg>
        <pc:picChg chg="add del mod">
          <ac:chgData name="ΖΑΜΙΡ ΟΣΜΕΝΑΪ" userId="S::dit19157@office365.uop.gr::65c21bb4-a1a7-4e00-8ca1-95afa2b39ac5" providerId="AD" clId="Web-{176F88D9-BFBF-6C46-9EAD-D28016AFB68B}" dt="2024-10-18T10:58:16.160" v="1651"/>
          <ac:picMkLst>
            <pc:docMk/>
            <pc:sldMk cId="80285445" sldId="259"/>
            <ac:picMk id="9" creationId="{971B5AD4-0B01-D8D8-7005-BA8BA1B9D31A}"/>
          </ac:picMkLst>
        </pc:picChg>
        <pc:picChg chg="add mod">
          <ac:chgData name="ΖΑΜΙΡ ΟΣΜΕΝΑΪ" userId="S::dit19157@office365.uop.gr::65c21bb4-a1a7-4e00-8ca1-95afa2b39ac5" providerId="AD" clId="Web-{176F88D9-BFBF-6C46-9EAD-D28016AFB68B}" dt="2024-10-18T11:04:11.828" v="2194"/>
          <ac:picMkLst>
            <pc:docMk/>
            <pc:sldMk cId="80285445" sldId="259"/>
            <ac:picMk id="10" creationId="{2DC26E8A-D963-E7CD-6632-E7DD5A55BC9F}"/>
          </ac:picMkLst>
        </pc:picChg>
        <pc:picChg chg="add mod">
          <ac:chgData name="ΖΑΜΙΡ ΟΣΜΕΝΑΪ" userId="S::dit19157@office365.uop.gr::65c21bb4-a1a7-4e00-8ca1-95afa2b39ac5" providerId="AD" clId="Web-{176F88D9-BFBF-6C46-9EAD-D28016AFB68B}" dt="2024-10-18T11:36:16.483" v="3415" actId="14100"/>
          <ac:picMkLst>
            <pc:docMk/>
            <pc:sldMk cId="80285445" sldId="259"/>
            <ac:picMk id="13" creationId="{0C1AA950-0061-5F6D-B998-8B3BA36620D1}"/>
          </ac:picMkLst>
        </pc:picChg>
        <pc:picChg chg="del">
          <ac:chgData name="ΖΑΜΙΡ ΟΣΜΕΝΑΪ" userId="S::dit19157@office365.uop.gr::65c21bb4-a1a7-4e00-8ca1-95afa2b39ac5" providerId="AD" clId="Web-{176F88D9-BFBF-6C46-9EAD-D28016AFB68B}" dt="2024-10-18T10:58:39.926" v="1658"/>
          <ac:picMkLst>
            <pc:docMk/>
            <pc:sldMk cId="80285445" sldId="259"/>
            <ac:picMk id="14" creationId="{FB6BA262-92B2-2BF1-ADCC-9EA281D32328}"/>
          </ac:picMkLst>
        </pc:picChg>
        <pc:picChg chg="add del mod">
          <ac:chgData name="ΖΑΜΙΡ ΟΣΜΕΝΑΪ" userId="S::dit19157@office365.uop.gr::65c21bb4-a1a7-4e00-8ca1-95afa2b39ac5" providerId="AD" clId="Web-{176F88D9-BFBF-6C46-9EAD-D28016AFB68B}" dt="2024-10-18T11:40:19.912" v="3440"/>
          <ac:picMkLst>
            <pc:docMk/>
            <pc:sldMk cId="80285445" sldId="259"/>
            <ac:picMk id="15" creationId="{C44389C0-D802-2C4F-A8F9-A8322D6AAD50}"/>
          </ac:picMkLst>
        </pc:picChg>
        <pc:picChg chg="add del mod">
          <ac:chgData name="ΖΑΜΙΡ ΟΣΜΕΝΑΪ" userId="S::dit19157@office365.uop.gr::65c21bb4-a1a7-4e00-8ca1-95afa2b39ac5" providerId="AD" clId="Web-{176F88D9-BFBF-6C46-9EAD-D28016AFB68B}" dt="2024-10-18T11:39:02.863" v="3427"/>
          <ac:picMkLst>
            <pc:docMk/>
            <pc:sldMk cId="80285445" sldId="259"/>
            <ac:picMk id="16" creationId="{E5EC8AE2-A3B5-8DCE-8697-CD77F966D685}"/>
          </ac:picMkLst>
        </pc:picChg>
        <pc:picChg chg="del">
          <ac:chgData name="ΖΑΜΙΡ ΟΣΜΕΝΑΪ" userId="S::dit19157@office365.uop.gr::65c21bb4-a1a7-4e00-8ca1-95afa2b39ac5" providerId="AD" clId="Web-{176F88D9-BFBF-6C46-9EAD-D28016AFB68B}" dt="2024-10-18T10:51:52.117" v="1625"/>
          <ac:picMkLst>
            <pc:docMk/>
            <pc:sldMk cId="80285445" sldId="259"/>
            <ac:picMk id="17" creationId="{5910F4D3-F75F-B162-985D-F5684889E42F}"/>
          </ac:picMkLst>
        </pc:picChg>
        <pc:picChg chg="del">
          <ac:chgData name="ΖΑΜΙΡ ΟΣΜΕΝΑΪ" userId="S::dit19157@office365.uop.gr::65c21bb4-a1a7-4e00-8ca1-95afa2b39ac5" providerId="AD" clId="Web-{176F88D9-BFBF-6C46-9EAD-D28016AFB68B}" dt="2024-10-18T10:53:19.322" v="1634"/>
          <ac:picMkLst>
            <pc:docMk/>
            <pc:sldMk cId="80285445" sldId="259"/>
            <ac:picMk id="19" creationId="{AD1173D3-34AE-77F5-240E-5CA696BD8BD4}"/>
          </ac:picMkLst>
        </pc:picChg>
        <pc:picChg chg="del">
          <ac:chgData name="ΖΑΜΙΡ ΟΣΜΕΝΑΪ" userId="S::dit19157@office365.uop.gr::65c21bb4-a1a7-4e00-8ca1-95afa2b39ac5" providerId="AD" clId="Web-{176F88D9-BFBF-6C46-9EAD-D28016AFB68B}" dt="2024-10-18T10:55:26.998" v="1642"/>
          <ac:picMkLst>
            <pc:docMk/>
            <pc:sldMk cId="80285445" sldId="259"/>
            <ac:picMk id="20" creationId="{10031F88-992C-9E02-2AFD-FF4689645F04}"/>
          </ac:picMkLst>
        </pc:picChg>
        <pc:picChg chg="add">
          <ac:chgData name="ΖΑΜΙΡ ΟΣΜΕΝΑΪ" userId="S::dit19157@office365.uop.gr::65c21bb4-a1a7-4e00-8ca1-95afa2b39ac5" providerId="AD" clId="Web-{176F88D9-BFBF-6C46-9EAD-D28016AFB68B}" dt="2024-10-18T11:45:14.078" v="3458"/>
          <ac:picMkLst>
            <pc:docMk/>
            <pc:sldMk cId="80285445" sldId="259"/>
            <ac:picMk id="21" creationId="{16DFAF41-78FC-ACB3-DF18-A5985B76D983}"/>
          </ac:picMkLst>
        </pc:picChg>
      </pc:sldChg>
      <pc:sldChg chg="addSp delSp modSp add replId">
        <pc:chgData name="ΖΑΜΙΡ ΟΣΜΕΝΑΪ" userId="S::dit19157@office365.uop.gr::65c21bb4-a1a7-4e00-8ca1-95afa2b39ac5" providerId="AD" clId="Web-{176F88D9-BFBF-6C46-9EAD-D28016AFB68B}" dt="2024-10-18T11:45:08.437" v="3457" actId="1076"/>
        <pc:sldMkLst>
          <pc:docMk/>
          <pc:sldMk cId="3711193689" sldId="260"/>
        </pc:sldMkLst>
        <pc:spChg chg="mod">
          <ac:chgData name="ΖΑΜΙΡ ΟΣΜΕΝΑΪ" userId="S::dit19157@office365.uop.gr::65c21bb4-a1a7-4e00-8ca1-95afa2b39ac5" providerId="AD" clId="Web-{176F88D9-BFBF-6C46-9EAD-D28016AFB68B}" dt="2024-10-18T11:29:54.252" v="3372" actId="20577"/>
          <ac:spMkLst>
            <pc:docMk/>
            <pc:sldMk cId="3711193689" sldId="260"/>
            <ac:spMk id="2" creationId="{2C87FE13-5EFC-6131-D4FF-F16A4C7D9737}"/>
          </ac:spMkLst>
        </pc:spChg>
        <pc:spChg chg="mod">
          <ac:chgData name="ΖΑΜΙΡ ΟΣΜΕΝΑΪ" userId="S::dit19157@office365.uop.gr::65c21bb4-a1a7-4e00-8ca1-95afa2b39ac5" providerId="AD" clId="Web-{176F88D9-BFBF-6C46-9EAD-D28016AFB68B}" dt="2024-10-18T11:30:11.799" v="3391" actId="20577"/>
          <ac:spMkLst>
            <pc:docMk/>
            <pc:sldMk cId="3711193689" sldId="260"/>
            <ac:spMk id="12" creationId="{745EFF43-121D-0C99-B7A6-C30E21D8C899}"/>
          </ac:spMkLst>
        </pc:spChg>
        <pc:graphicFrameChg chg="add del mod modGraphic">
          <ac:chgData name="ΖΑΜΙΡ ΟΣΜΕΝΑΪ" userId="S::dit19157@office365.uop.gr::65c21bb4-a1a7-4e00-8ca1-95afa2b39ac5" providerId="AD" clId="Web-{176F88D9-BFBF-6C46-9EAD-D28016AFB68B}" dt="2024-10-18T11:18:59.309" v="2739"/>
          <ac:graphicFrameMkLst>
            <pc:docMk/>
            <pc:sldMk cId="3711193689" sldId="260"/>
            <ac:graphicFrameMk id="3" creationId="{35A405DE-570E-31E6-BBC2-B9B9C4C30D61}"/>
          </ac:graphicFrameMkLst>
        </pc:graphicFrameChg>
        <pc:graphicFrameChg chg="del">
          <ac:chgData name="ΖΑΜΙΡ ΟΣΜΕΝΑΪ" userId="S::dit19157@office365.uop.gr::65c21bb4-a1a7-4e00-8ca1-95afa2b39ac5" providerId="AD" clId="Web-{176F88D9-BFBF-6C46-9EAD-D28016AFB68B}" dt="2024-10-18T11:21:04.110" v="2850"/>
          <ac:graphicFrameMkLst>
            <pc:docMk/>
            <pc:sldMk cId="3711193689" sldId="260"/>
            <ac:graphicFrameMk id="5" creationId="{837C65CE-17CA-9823-9644-BE81CBD94626}"/>
          </ac:graphicFrameMkLst>
        </pc:graphicFrameChg>
        <pc:graphicFrameChg chg="add mod modGraphic">
          <ac:chgData name="ΖΑΜΙΡ ΟΣΜΕΝΑΪ" userId="S::dit19157@office365.uop.gr::65c21bb4-a1a7-4e00-8ca1-95afa2b39ac5" providerId="AD" clId="Web-{176F88D9-BFBF-6C46-9EAD-D28016AFB68B}" dt="2024-10-18T11:31:26.114" v="3396" actId="14100"/>
          <ac:graphicFrameMkLst>
            <pc:docMk/>
            <pc:sldMk cId="3711193689" sldId="260"/>
            <ac:graphicFrameMk id="16" creationId="{E514BA59-F434-E882-BE31-77155EC0B0BE}"/>
          </ac:graphicFrameMkLst>
        </pc:graphicFrameChg>
        <pc:picChg chg="del">
          <ac:chgData name="ΖΑΜΙΡ ΟΣΜΕΝΑΪ" userId="S::dit19157@office365.uop.gr::65c21bb4-a1a7-4e00-8ca1-95afa2b39ac5" providerId="AD" clId="Web-{176F88D9-BFBF-6C46-9EAD-D28016AFB68B}" dt="2024-10-18T11:21:17.079" v="2855"/>
          <ac:picMkLst>
            <pc:docMk/>
            <pc:sldMk cId="3711193689" sldId="260"/>
            <ac:picMk id="4" creationId="{F8988A2F-B498-11FD-CEE0-EFB3B48E314F}"/>
          </ac:picMkLst>
        </pc:picChg>
        <pc:picChg chg="del">
          <ac:chgData name="ΖΑΜΙΡ ΟΣΜΕΝΑΪ" userId="S::dit19157@office365.uop.gr::65c21bb4-a1a7-4e00-8ca1-95afa2b39ac5" providerId="AD" clId="Web-{176F88D9-BFBF-6C46-9EAD-D28016AFB68B}" dt="2024-10-18T11:21:15.704" v="2854"/>
          <ac:picMkLst>
            <pc:docMk/>
            <pc:sldMk cId="3711193689" sldId="260"/>
            <ac:picMk id="6" creationId="{5B4677A4-49A0-23A8-2766-8DE261C222CE}"/>
          </ac:picMkLst>
        </pc:picChg>
        <pc:picChg chg="del">
          <ac:chgData name="ΖΑΜΙΡ ΟΣΜΕΝΑΪ" userId="S::dit19157@office365.uop.gr::65c21bb4-a1a7-4e00-8ca1-95afa2b39ac5" providerId="AD" clId="Web-{176F88D9-BFBF-6C46-9EAD-D28016AFB68B}" dt="2024-10-18T11:21:14.016" v="2853"/>
          <ac:picMkLst>
            <pc:docMk/>
            <pc:sldMk cId="3711193689" sldId="260"/>
            <ac:picMk id="7" creationId="{E235C7E3-B369-EF78-2005-6699DAF62605}"/>
          </ac:picMkLst>
        </pc:picChg>
        <pc:picChg chg="del">
          <ac:chgData name="ΖΑΜΙΡ ΟΣΜΕΝΑΪ" userId="S::dit19157@office365.uop.gr::65c21bb4-a1a7-4e00-8ca1-95afa2b39ac5" providerId="AD" clId="Web-{176F88D9-BFBF-6C46-9EAD-D28016AFB68B}" dt="2024-10-18T11:21:12.516" v="2852"/>
          <ac:picMkLst>
            <pc:docMk/>
            <pc:sldMk cId="3711193689" sldId="260"/>
            <ac:picMk id="8" creationId="{758815B9-EE22-3632-3C41-4C93BAABFD97}"/>
          </ac:picMkLst>
        </pc:picChg>
        <pc:picChg chg="del">
          <ac:chgData name="ΖΑΜΙΡ ΟΣΜΕΝΑΪ" userId="S::dit19157@office365.uop.gr::65c21bb4-a1a7-4e00-8ca1-95afa2b39ac5" providerId="AD" clId="Web-{176F88D9-BFBF-6C46-9EAD-D28016AFB68B}" dt="2024-10-18T11:21:18.657" v="2856"/>
          <ac:picMkLst>
            <pc:docMk/>
            <pc:sldMk cId="3711193689" sldId="260"/>
            <ac:picMk id="10" creationId="{2DC26E8A-D963-E7CD-6632-E7DD5A55BC9F}"/>
          </ac:picMkLst>
        </pc:picChg>
        <pc:picChg chg="add del mod">
          <ac:chgData name="ΖΑΜΙΡ ΟΣΜΕΝΑΪ" userId="S::dit19157@office365.uop.gr::65c21bb4-a1a7-4e00-8ca1-95afa2b39ac5" providerId="AD" clId="Web-{176F88D9-BFBF-6C46-9EAD-D28016AFB68B}" dt="2024-10-18T11:44:29.076" v="3453"/>
          <ac:picMkLst>
            <pc:docMk/>
            <pc:sldMk cId="3711193689" sldId="260"/>
            <ac:picMk id="5456" creationId="{5548C4B3-6F78-EA78-DB56-0AD36F4CCF4B}"/>
          </ac:picMkLst>
        </pc:picChg>
        <pc:picChg chg="add mod">
          <ac:chgData name="ΖΑΜΙΡ ΟΣΜΕΝΑΪ" userId="S::dit19157@office365.uop.gr::65c21bb4-a1a7-4e00-8ca1-95afa2b39ac5" providerId="AD" clId="Web-{176F88D9-BFBF-6C46-9EAD-D28016AFB68B}" dt="2024-10-18T11:45:08.437" v="3457" actId="1076"/>
          <ac:picMkLst>
            <pc:docMk/>
            <pc:sldMk cId="3711193689" sldId="260"/>
            <ac:picMk id="5457" creationId="{6B557ABE-1220-139D-194B-689BBC3BCBF0}"/>
          </ac:picMkLst>
        </pc:picChg>
      </pc:sldChg>
      <pc:sldChg chg="addSp delSp modSp add replId">
        <pc:chgData name="ΖΑΜΙΡ ΟΣΜΕΝΑΪ" userId="S::dit19157@office365.uop.gr::65c21bb4-a1a7-4e00-8ca1-95afa2b39ac5" providerId="AD" clId="Web-{176F88D9-BFBF-6C46-9EAD-D28016AFB68B}" dt="2024-10-18T12:56:31.165" v="4013" actId="20577"/>
        <pc:sldMkLst>
          <pc:docMk/>
          <pc:sldMk cId="1086620716" sldId="261"/>
        </pc:sldMkLst>
        <pc:spChg chg="mod">
          <ac:chgData name="ΖΑΜΙΡ ΟΣΜΕΝΑΪ" userId="S::dit19157@office365.uop.gr::65c21bb4-a1a7-4e00-8ca1-95afa2b39ac5" providerId="AD" clId="Web-{176F88D9-BFBF-6C46-9EAD-D28016AFB68B}" dt="2024-10-18T12:05:21.810" v="3472" actId="20577"/>
          <ac:spMkLst>
            <pc:docMk/>
            <pc:sldMk cId="1086620716" sldId="261"/>
            <ac:spMk id="2" creationId="{2C87FE13-5EFC-6131-D4FF-F16A4C7D9737}"/>
          </ac:spMkLst>
        </pc:spChg>
        <pc:spChg chg="mod">
          <ac:chgData name="ΖΑΜΙΡ ΟΣΜΕΝΑΪ" userId="S::dit19157@office365.uop.gr::65c21bb4-a1a7-4e00-8ca1-95afa2b39ac5" providerId="AD" clId="Web-{176F88D9-BFBF-6C46-9EAD-D28016AFB68B}" dt="2024-10-18T12:56:31.165" v="4013" actId="20577"/>
          <ac:spMkLst>
            <pc:docMk/>
            <pc:sldMk cId="1086620716" sldId="261"/>
            <ac:spMk id="12" creationId="{745EFF43-121D-0C99-B7A6-C30E21D8C899}"/>
          </ac:spMkLst>
        </pc:spChg>
        <pc:spChg chg="add mod">
          <ac:chgData name="ΖΑΜΙΡ ΟΣΜΕΝΑΪ" userId="S::dit19157@office365.uop.gr::65c21bb4-a1a7-4e00-8ca1-95afa2b39ac5" providerId="AD" clId="Web-{176F88D9-BFBF-6C46-9EAD-D28016AFB68B}" dt="2024-10-18T12:33:52.986" v="3938" actId="1076"/>
          <ac:spMkLst>
            <pc:docMk/>
            <pc:sldMk cId="1086620716" sldId="261"/>
            <ac:spMk id="8455" creationId="{12E83D15-731B-6069-931F-4D75EEE50FFF}"/>
          </ac:spMkLst>
        </pc:spChg>
        <pc:spChg chg="add del mod">
          <ac:chgData name="ΖΑΜΙΡ ΟΣΜΕΝΑΪ" userId="S::dit19157@office365.uop.gr::65c21bb4-a1a7-4e00-8ca1-95afa2b39ac5" providerId="AD" clId="Web-{176F88D9-BFBF-6C46-9EAD-D28016AFB68B}" dt="2024-10-18T12:34:02.534" v="3940" actId="1076"/>
          <ac:spMkLst>
            <pc:docMk/>
            <pc:sldMk cId="1086620716" sldId="261"/>
            <ac:spMk id="8456" creationId="{56127332-2604-27A4-2BFE-4B36D97FD49A}"/>
          </ac:spMkLst>
        </pc:spChg>
        <pc:spChg chg="add mod">
          <ac:chgData name="ΖΑΜΙΡ ΟΣΜΕΝΑΪ" userId="S::dit19157@office365.uop.gr::65c21bb4-a1a7-4e00-8ca1-95afa2b39ac5" providerId="AD" clId="Web-{176F88D9-BFBF-6C46-9EAD-D28016AFB68B}" dt="2024-10-18T12:33:58.659" v="3939" actId="1076"/>
          <ac:spMkLst>
            <pc:docMk/>
            <pc:sldMk cId="1086620716" sldId="261"/>
            <ac:spMk id="8457" creationId="{997E1045-A7C0-A656-6794-45490B163439}"/>
          </ac:spMkLst>
        </pc:spChg>
        <pc:spChg chg="add del mod">
          <ac:chgData name="ΖΑΜΙΡ ΟΣΜΕΝΑΪ" userId="S::dit19157@office365.uop.gr::65c21bb4-a1a7-4e00-8ca1-95afa2b39ac5" providerId="AD" clId="Web-{176F88D9-BFBF-6C46-9EAD-D28016AFB68B}" dt="2024-10-18T12:23:53.088" v="3850"/>
          <ac:spMkLst>
            <pc:docMk/>
            <pc:sldMk cId="1086620716" sldId="261"/>
            <ac:spMk id="8458" creationId="{4A9693F4-3BD6-43B8-93FA-3D1669BB2208}"/>
          </ac:spMkLst>
        </pc:spChg>
        <pc:spChg chg="add mod">
          <ac:chgData name="ΖΑΜΙΡ ΟΣΜΕΝΑΪ" userId="S::dit19157@office365.uop.gr::65c21bb4-a1a7-4e00-8ca1-95afa2b39ac5" providerId="AD" clId="Web-{176F88D9-BFBF-6C46-9EAD-D28016AFB68B}" dt="2024-10-18T12:34:06.862" v="3941" actId="1076"/>
          <ac:spMkLst>
            <pc:docMk/>
            <pc:sldMk cId="1086620716" sldId="261"/>
            <ac:spMk id="8459" creationId="{CAF248E2-A130-4FEA-88DA-32390E4670C2}"/>
          </ac:spMkLst>
        </pc:spChg>
        <pc:spChg chg="add del mod">
          <ac:chgData name="ΖΑΜΙΡ ΟΣΜΕΝΑΪ" userId="S::dit19157@office365.uop.gr::65c21bb4-a1a7-4e00-8ca1-95afa2b39ac5" providerId="AD" clId="Web-{176F88D9-BFBF-6C46-9EAD-D28016AFB68B}" dt="2024-10-18T12:27:07.379" v="3927"/>
          <ac:spMkLst>
            <pc:docMk/>
            <pc:sldMk cId="1086620716" sldId="261"/>
            <ac:spMk id="8460" creationId="{B5F10621-BF20-6FFD-CFFE-BB547C1FADEF}"/>
          </ac:spMkLst>
        </pc:spChg>
        <pc:spChg chg="add del mod">
          <ac:chgData name="ΖΑΜΙΡ ΟΣΜΕΝΑΪ" userId="S::dit19157@office365.uop.gr::65c21bb4-a1a7-4e00-8ca1-95afa2b39ac5" providerId="AD" clId="Web-{176F88D9-BFBF-6C46-9EAD-D28016AFB68B}" dt="2024-10-18T12:20:55.206" v="3817"/>
          <ac:spMkLst>
            <pc:docMk/>
            <pc:sldMk cId="1086620716" sldId="261"/>
            <ac:spMk id="8521" creationId="{CA0BB488-869C-7C6A-1504-82705FDC91B2}"/>
          </ac:spMkLst>
        </pc:spChg>
        <pc:graphicFrameChg chg="add mod modGraphic">
          <ac:chgData name="ΖΑΜΙΡ ΟΣΜΕΝΑΪ" userId="S::dit19157@office365.uop.gr::65c21bb4-a1a7-4e00-8ca1-95afa2b39ac5" providerId="AD" clId="Web-{176F88D9-BFBF-6C46-9EAD-D28016AFB68B}" dt="2024-10-18T12:47:20.894" v="3948"/>
          <ac:graphicFrameMkLst>
            <pc:docMk/>
            <pc:sldMk cId="1086620716" sldId="261"/>
            <ac:graphicFrameMk id="14" creationId="{2BF9BCB9-7B9A-CC67-2255-3EEBA515D9F1}"/>
          </ac:graphicFrameMkLst>
        </pc:graphicFrameChg>
        <pc:graphicFrameChg chg="del">
          <ac:chgData name="ΖΑΜΙΡ ΟΣΜΕΝΑΪ" userId="S::dit19157@office365.uop.gr::65c21bb4-a1a7-4e00-8ca1-95afa2b39ac5" providerId="AD" clId="Web-{176F88D9-BFBF-6C46-9EAD-D28016AFB68B}" dt="2024-10-18T12:05:22.950" v="3473"/>
          <ac:graphicFrameMkLst>
            <pc:docMk/>
            <pc:sldMk cId="1086620716" sldId="261"/>
            <ac:graphicFrameMk id="16" creationId="{E514BA59-F434-E882-BE31-77155EC0B0BE}"/>
          </ac:graphicFrameMkLst>
        </pc:graphicFrameChg>
        <pc:graphicFrameChg chg="add del mod modGraphic">
          <ac:chgData name="ΖΑΜΙΡ ΟΣΜΕΝΑΪ" userId="S::dit19157@office365.uop.gr::65c21bb4-a1a7-4e00-8ca1-95afa2b39ac5" providerId="AD" clId="Web-{176F88D9-BFBF-6C46-9EAD-D28016AFB68B}" dt="2024-10-18T12:08:02.800" v="3543"/>
          <ac:graphicFrameMkLst>
            <pc:docMk/>
            <pc:sldMk cId="1086620716" sldId="261"/>
            <ac:graphicFrameMk id="6017" creationId="{22F95CF5-ED01-B13A-E7BF-4C5DBBB5A317}"/>
          </ac:graphicFrameMkLst>
        </pc:graphicFrameChg>
        <pc:graphicFrameChg chg="add del mod modGraphic">
          <ac:chgData name="ΖΑΜΙΡ ΟΣΜΕΝΑΪ" userId="S::dit19157@office365.uop.gr::65c21bb4-a1a7-4e00-8ca1-95afa2b39ac5" providerId="AD" clId="Web-{176F88D9-BFBF-6C46-9EAD-D28016AFB68B}" dt="2024-10-18T12:10:34.682" v="3566"/>
          <ac:graphicFrameMkLst>
            <pc:docMk/>
            <pc:sldMk cId="1086620716" sldId="261"/>
            <ac:graphicFrameMk id="6182" creationId="{2CB4EECA-58CB-1EF5-4E47-A05040D24695}"/>
          </ac:graphicFrameMkLst>
        </pc:graphicFrameChg>
        <pc:graphicFrameChg chg="add del mod modGraphic">
          <ac:chgData name="ΖΑΜΙΡ ΟΣΜΕΝΑΪ" userId="S::dit19157@office365.uop.gr::65c21bb4-a1a7-4e00-8ca1-95afa2b39ac5" providerId="AD" clId="Web-{176F88D9-BFBF-6C46-9EAD-D28016AFB68B}" dt="2024-10-18T12:15:50.850" v="3692"/>
          <ac:graphicFrameMkLst>
            <pc:docMk/>
            <pc:sldMk cId="1086620716" sldId="261"/>
            <ac:graphicFrameMk id="6455" creationId="{E2D6E67F-C6DE-EAC8-5072-ABD82F42B326}"/>
          </ac:graphicFrameMkLst>
        </pc:graphicFrameChg>
        <pc:graphicFrameChg chg="add del mod modGraphic">
          <ac:chgData name="ΖΑΜΙΡ ΟΣΜΕΝΑΪ" userId="S::dit19157@office365.uop.gr::65c21bb4-a1a7-4e00-8ca1-95afa2b39ac5" providerId="AD" clId="Web-{176F88D9-BFBF-6C46-9EAD-D28016AFB68B}" dt="2024-10-18T12:15:47.569" v="3691"/>
          <ac:graphicFrameMkLst>
            <pc:docMk/>
            <pc:sldMk cId="1086620716" sldId="261"/>
            <ac:graphicFrameMk id="7850" creationId="{C806D753-BD28-BD0D-26FE-90E14CD14C44}"/>
          </ac:graphicFrameMkLst>
        </pc:graphicFrameChg>
        <pc:graphicFrameChg chg="add del mod modGraphic">
          <ac:chgData name="ΖΑΜΙΡ ΟΣΜΕΝΑΪ" userId="S::dit19157@office365.uop.gr::65c21bb4-a1a7-4e00-8ca1-95afa2b39ac5" providerId="AD" clId="Web-{176F88D9-BFBF-6C46-9EAD-D28016AFB68B}" dt="2024-10-18T12:16:52.165" v="3709"/>
          <ac:graphicFrameMkLst>
            <pc:docMk/>
            <pc:sldMk cId="1086620716" sldId="261"/>
            <ac:graphicFrameMk id="7919" creationId="{6A0F975F-E53C-9916-DE53-20EE42776B57}"/>
          </ac:graphicFrameMkLst>
        </pc:graphicFrameChg>
      </pc:sldChg>
      <pc:sldChg chg="modSp add del mod replId modShow">
        <pc:chgData name="ΖΑΜΙΡ ΟΣΜΕΝΑΪ" userId="S::dit19157@office365.uop.gr::65c21bb4-a1a7-4e00-8ca1-95afa2b39ac5" providerId="AD" clId="Web-{176F88D9-BFBF-6C46-9EAD-D28016AFB68B}" dt="2024-10-18T13:21:57.210" v="4376"/>
        <pc:sldMkLst>
          <pc:docMk/>
          <pc:sldMk cId="687346332" sldId="262"/>
        </pc:sldMkLst>
        <pc:spChg chg="mod">
          <ac:chgData name="ΖΑΜΙΡ ΟΣΜΕΝΑΪ" userId="S::dit19157@office365.uop.gr::65c21bb4-a1a7-4e00-8ca1-95afa2b39ac5" providerId="AD" clId="Web-{176F88D9-BFBF-6C46-9EAD-D28016AFB68B}" dt="2024-10-18T12:52:29.671" v="3972" actId="20577"/>
          <ac:spMkLst>
            <pc:docMk/>
            <pc:sldMk cId="687346332" sldId="262"/>
            <ac:spMk id="8455" creationId="{12E83D15-731B-6069-931F-4D75EEE50FFF}"/>
          </ac:spMkLst>
        </pc:spChg>
        <pc:spChg chg="mod">
          <ac:chgData name="ΖΑΜΙΡ ΟΣΜΕΝΑΪ" userId="S::dit19157@office365.uop.gr::65c21bb4-a1a7-4e00-8ca1-95afa2b39ac5" providerId="AD" clId="Web-{176F88D9-BFBF-6C46-9EAD-D28016AFB68B}" dt="2024-10-18T12:52:34.234" v="3974" actId="20577"/>
          <ac:spMkLst>
            <pc:docMk/>
            <pc:sldMk cId="687346332" sldId="262"/>
            <ac:spMk id="8456" creationId="{56127332-2604-27A4-2BFE-4B36D97FD49A}"/>
          </ac:spMkLst>
        </pc:spChg>
        <pc:spChg chg="mod">
          <ac:chgData name="ΖΑΜΙΡ ΟΣΜΕΝΑΪ" userId="S::dit19157@office365.uop.gr::65c21bb4-a1a7-4e00-8ca1-95afa2b39ac5" providerId="AD" clId="Web-{176F88D9-BFBF-6C46-9EAD-D28016AFB68B}" dt="2024-10-18T12:53:19.048" v="3981" actId="1076"/>
          <ac:spMkLst>
            <pc:docMk/>
            <pc:sldMk cId="687346332" sldId="262"/>
            <ac:spMk id="8457" creationId="{997E1045-A7C0-A656-6794-45490B163439}"/>
          </ac:spMkLst>
        </pc:spChg>
        <pc:spChg chg="mod">
          <ac:chgData name="ΖΑΜΙΡ ΟΣΜΕΝΑΪ" userId="S::dit19157@office365.uop.gr::65c21bb4-a1a7-4e00-8ca1-95afa2b39ac5" providerId="AD" clId="Web-{176F88D9-BFBF-6C46-9EAD-D28016AFB68B}" dt="2024-10-18T12:52:50.531" v="3979" actId="1076"/>
          <ac:spMkLst>
            <pc:docMk/>
            <pc:sldMk cId="687346332" sldId="262"/>
            <ac:spMk id="8459" creationId="{CAF248E2-A130-4FEA-88DA-32390E4670C2}"/>
          </ac:spMkLst>
        </pc:spChg>
        <pc:graphicFrameChg chg="mod modGraphic">
          <ac:chgData name="ΖΑΜΙΡ ΟΣΜΕΝΑΪ" userId="S::dit19157@office365.uop.gr::65c21bb4-a1a7-4e00-8ca1-95afa2b39ac5" providerId="AD" clId="Web-{176F88D9-BFBF-6C46-9EAD-D28016AFB68B}" dt="2024-10-18T12:50:07.962" v="3952" actId="14100"/>
          <ac:graphicFrameMkLst>
            <pc:docMk/>
            <pc:sldMk cId="687346332" sldId="262"/>
            <ac:graphicFrameMk id="14" creationId="{2BF9BCB9-7B9A-CC67-2255-3EEBA515D9F1}"/>
          </ac:graphicFrameMkLst>
        </pc:graphicFrameChg>
      </pc:sldChg>
      <pc:sldChg chg="addSp delSp modSp add replId">
        <pc:chgData name="ΖΑΜΙΡ ΟΣΜΕΝΑΪ" userId="S::dit19157@office365.uop.gr::65c21bb4-a1a7-4e00-8ca1-95afa2b39ac5" providerId="AD" clId="Web-{176F88D9-BFBF-6C46-9EAD-D28016AFB68B}" dt="2024-10-18T13:20:36.957" v="4373"/>
        <pc:sldMkLst>
          <pc:docMk/>
          <pc:sldMk cId="2047031819" sldId="263"/>
        </pc:sldMkLst>
        <pc:spChg chg="mod">
          <ac:chgData name="ΖΑΜΙΡ ΟΣΜΕΝΑΪ" userId="S::dit19157@office365.uop.gr::65c21bb4-a1a7-4e00-8ca1-95afa2b39ac5" providerId="AD" clId="Web-{176F88D9-BFBF-6C46-9EAD-D28016AFB68B}" dt="2024-10-18T12:56:15.758" v="4008" actId="20577"/>
          <ac:spMkLst>
            <pc:docMk/>
            <pc:sldMk cId="2047031819" sldId="263"/>
            <ac:spMk id="2" creationId="{2C87FE13-5EFC-6131-D4FF-F16A4C7D9737}"/>
          </ac:spMkLst>
        </pc:spChg>
        <pc:spChg chg="mod">
          <ac:chgData name="ΖΑΜΙΡ ΟΣΜΕΝΑΪ" userId="S::dit19157@office365.uop.gr::65c21bb4-a1a7-4e00-8ca1-95afa2b39ac5" providerId="AD" clId="Web-{176F88D9-BFBF-6C46-9EAD-D28016AFB68B}" dt="2024-10-18T12:56:25.415" v="4010" actId="20577"/>
          <ac:spMkLst>
            <pc:docMk/>
            <pc:sldMk cId="2047031819" sldId="263"/>
            <ac:spMk id="12" creationId="{745EFF43-121D-0C99-B7A6-C30E21D8C899}"/>
          </ac:spMkLst>
        </pc:spChg>
        <pc:graphicFrameChg chg="add del mod modGraphic">
          <ac:chgData name="ΖΑΜΙΡ ΟΣΜΕΝΑΪ" userId="S::dit19157@office365.uop.gr::65c21bb4-a1a7-4e00-8ca1-95afa2b39ac5" providerId="AD" clId="Web-{176F88D9-BFBF-6C46-9EAD-D28016AFB68B}" dt="2024-10-18T13:15:20.694" v="4330"/>
          <ac:graphicFrameMkLst>
            <pc:docMk/>
            <pc:sldMk cId="2047031819" sldId="263"/>
            <ac:graphicFrameMk id="3" creationId="{526E47A8-EAEF-C023-D1C9-ECEA07890BD5}"/>
          </ac:graphicFrameMkLst>
        </pc:graphicFrameChg>
        <pc:graphicFrameChg chg="mod modGraphic">
          <ac:chgData name="ΖΑΜΙΡ ΟΣΜΕΝΑΪ" userId="S::dit19157@office365.uop.gr::65c21bb4-a1a7-4e00-8ca1-95afa2b39ac5" providerId="AD" clId="Web-{176F88D9-BFBF-6C46-9EAD-D28016AFB68B}" dt="2024-10-18T13:20:30.113" v="4371"/>
          <ac:graphicFrameMkLst>
            <pc:docMk/>
            <pc:sldMk cId="2047031819" sldId="263"/>
            <ac:graphicFrameMk id="5" creationId="{837C65CE-17CA-9823-9644-BE81CBD94626}"/>
          </ac:graphicFrameMkLst>
        </pc:graphicFrameChg>
        <pc:graphicFrameChg chg="add del mod modGraphic">
          <ac:chgData name="ΖΑΜΙΡ ΟΣΜΕΝΑΪ" userId="S::dit19157@office365.uop.gr::65c21bb4-a1a7-4e00-8ca1-95afa2b39ac5" providerId="AD" clId="Web-{176F88D9-BFBF-6C46-9EAD-D28016AFB68B}" dt="2024-10-18T13:00:30.628" v="4091"/>
          <ac:graphicFrameMkLst>
            <pc:docMk/>
            <pc:sldMk cId="2047031819" sldId="263"/>
            <ac:graphicFrameMk id="276" creationId="{8F9294A6-2466-8591-0CD3-35A4AE37C5CC}"/>
          </ac:graphicFrameMkLst>
        </pc:graphicFrameChg>
        <pc:graphicFrameChg chg="add mod modGraphic">
          <ac:chgData name="ΖΑΜΙΡ ΟΣΜΕΝΑΪ" userId="S::dit19157@office365.uop.gr::65c21bb4-a1a7-4e00-8ca1-95afa2b39ac5" providerId="AD" clId="Web-{176F88D9-BFBF-6C46-9EAD-D28016AFB68B}" dt="2024-10-18T13:20:36.957" v="4373"/>
          <ac:graphicFrameMkLst>
            <pc:docMk/>
            <pc:sldMk cId="2047031819" sldId="263"/>
            <ac:graphicFrameMk id="783" creationId="{B1660A29-B65B-1D40-DC09-9440BBC82632}"/>
          </ac:graphicFrameMkLst>
        </pc:graphicFrameChg>
        <pc:picChg chg="del">
          <ac:chgData name="ΖΑΜΙΡ ΟΣΜΕΝΑΪ" userId="S::dit19157@office365.uop.gr::65c21bb4-a1a7-4e00-8ca1-95afa2b39ac5" providerId="AD" clId="Web-{176F88D9-BFBF-6C46-9EAD-D28016AFB68B}" dt="2024-10-18T12:57:48.137" v="4022"/>
          <ac:picMkLst>
            <pc:docMk/>
            <pc:sldMk cId="2047031819" sldId="263"/>
            <ac:picMk id="7" creationId="{A971A949-AD4C-437C-8BBA-88DD43B7169D}"/>
          </ac:picMkLst>
        </pc:picChg>
        <pc:picChg chg="del">
          <ac:chgData name="ΖΑΜΙΡ ΟΣΜΕΝΑΪ" userId="S::dit19157@office365.uop.gr::65c21bb4-a1a7-4e00-8ca1-95afa2b39ac5" providerId="AD" clId="Web-{176F88D9-BFBF-6C46-9EAD-D28016AFB68B}" dt="2024-10-18T12:57:54.387" v="4025"/>
          <ac:picMkLst>
            <pc:docMk/>
            <pc:sldMk cId="2047031819" sldId="263"/>
            <ac:picMk id="8" creationId="{D4A445D7-91AE-9AE4-D9A9-B2CDDDF308C1}"/>
          </ac:picMkLst>
        </pc:picChg>
        <pc:picChg chg="del">
          <ac:chgData name="ΖΑΜΙΡ ΟΣΜΕΝΑΪ" userId="S::dit19157@office365.uop.gr::65c21bb4-a1a7-4e00-8ca1-95afa2b39ac5" providerId="AD" clId="Web-{176F88D9-BFBF-6C46-9EAD-D28016AFB68B}" dt="2024-10-18T12:57:50.606" v="4023"/>
          <ac:picMkLst>
            <pc:docMk/>
            <pc:sldMk cId="2047031819" sldId="263"/>
            <ac:picMk id="9" creationId="{45888044-3ED1-B637-02F0-D9158ACC4A68}"/>
          </ac:picMkLst>
        </pc:picChg>
        <pc:picChg chg="del">
          <ac:chgData name="ΖΑΜΙΡ ΟΣΜΕΝΑΪ" userId="S::dit19157@office365.uop.gr::65c21bb4-a1a7-4e00-8ca1-95afa2b39ac5" providerId="AD" clId="Web-{176F88D9-BFBF-6C46-9EAD-D28016AFB68B}" dt="2024-10-18T12:57:52.496" v="4024"/>
          <ac:picMkLst>
            <pc:docMk/>
            <pc:sldMk cId="2047031819" sldId="263"/>
            <ac:picMk id="10" creationId="{BC56D845-39B7-22B5-FE40-4670FFB8CAC7}"/>
          </ac:picMkLst>
        </pc:picChg>
      </pc:sldChg>
      <pc:sldChg chg="addSp delSp modSp add ord replId">
        <pc:chgData name="ΖΑΜΙΡ ΟΣΜΕΝΑΪ" userId="S::dit19157@office365.uop.gr::65c21bb4-a1a7-4e00-8ca1-95afa2b39ac5" providerId="AD" clId="Web-{176F88D9-BFBF-6C46-9EAD-D28016AFB68B}" dt="2024-10-18T16:29:23.272" v="5796" actId="20577"/>
        <pc:sldMkLst>
          <pc:docMk/>
          <pc:sldMk cId="575897907" sldId="264"/>
        </pc:sldMkLst>
        <pc:spChg chg="mod">
          <ac:chgData name="ΖΑΜΙΡ ΟΣΜΕΝΑΪ" userId="S::dit19157@office365.uop.gr::65c21bb4-a1a7-4e00-8ca1-95afa2b39ac5" providerId="AD" clId="Web-{176F88D9-BFBF-6C46-9EAD-D28016AFB68B}" dt="2024-10-18T13:24:06.717" v="4395" actId="20577"/>
          <ac:spMkLst>
            <pc:docMk/>
            <pc:sldMk cId="575897907" sldId="264"/>
            <ac:spMk id="2" creationId="{2C87FE13-5EFC-6131-D4FF-F16A4C7D9737}"/>
          </ac:spMkLst>
        </pc:spChg>
        <pc:spChg chg="add mod">
          <ac:chgData name="ΖΑΜΙΡ ΟΣΜΕΝΑΪ" userId="S::dit19157@office365.uop.gr::65c21bb4-a1a7-4e00-8ca1-95afa2b39ac5" providerId="AD" clId="Web-{176F88D9-BFBF-6C46-9EAD-D28016AFB68B}" dt="2024-10-18T16:29:23.272" v="5796" actId="20577"/>
          <ac:spMkLst>
            <pc:docMk/>
            <pc:sldMk cId="575897907" sldId="264"/>
            <ac:spMk id="4" creationId="{FDAAFE31-C5B5-7AC9-BB6A-06EE3C76183C}"/>
          </ac:spMkLst>
        </pc:spChg>
        <pc:spChg chg="mod">
          <ac:chgData name="ΖΑΜΙΡ ΟΣΜΕΝΑΪ" userId="S::dit19157@office365.uop.gr::65c21bb4-a1a7-4e00-8ca1-95afa2b39ac5" providerId="AD" clId="Web-{176F88D9-BFBF-6C46-9EAD-D28016AFB68B}" dt="2024-10-18T13:24:14.231" v="4398" actId="20577"/>
          <ac:spMkLst>
            <pc:docMk/>
            <pc:sldMk cId="575897907" sldId="264"/>
            <ac:spMk id="12" creationId="{745EFF43-121D-0C99-B7A6-C30E21D8C899}"/>
          </ac:spMkLst>
        </pc:spChg>
        <pc:graphicFrameChg chg="del">
          <ac:chgData name="ΖΑΜΙΡ ΟΣΜΕΝΑΪ" userId="S::dit19157@office365.uop.gr::65c21bb4-a1a7-4e00-8ca1-95afa2b39ac5" providerId="AD" clId="Web-{176F88D9-BFBF-6C46-9EAD-D28016AFB68B}" dt="2024-10-18T13:24:18.700" v="4399"/>
          <ac:graphicFrameMkLst>
            <pc:docMk/>
            <pc:sldMk cId="575897907" sldId="264"/>
            <ac:graphicFrameMk id="5" creationId="{837C65CE-17CA-9823-9644-BE81CBD94626}"/>
          </ac:graphicFrameMkLst>
        </pc:graphicFrameChg>
        <pc:picChg chg="add mod">
          <ac:chgData name="ΖΑΜΙΡ ΟΣΜΕΝΑΪ" userId="S::dit19157@office365.uop.gr::65c21bb4-a1a7-4e00-8ca1-95afa2b39ac5" providerId="AD" clId="Web-{176F88D9-BFBF-6C46-9EAD-D28016AFB68B}" dt="2024-10-18T13:26:02.876" v="4416" actId="14100"/>
          <ac:picMkLst>
            <pc:docMk/>
            <pc:sldMk cId="575897907" sldId="264"/>
            <ac:picMk id="3" creationId="{B6D3A253-07B4-DF45-B475-B0635FE203A1}"/>
          </ac:picMkLst>
        </pc:picChg>
        <pc:picChg chg="del">
          <ac:chgData name="ΖΑΜΙΡ ΟΣΜΕΝΑΪ" userId="S::dit19157@office365.uop.gr::65c21bb4-a1a7-4e00-8ca1-95afa2b39ac5" providerId="AD" clId="Web-{176F88D9-BFBF-6C46-9EAD-D28016AFB68B}" dt="2024-10-18T13:24:32.950" v="4404"/>
          <ac:picMkLst>
            <pc:docMk/>
            <pc:sldMk cId="575897907" sldId="264"/>
            <ac:picMk id="14" creationId="{FB6BA262-92B2-2BF1-ADCC-9EA281D32328}"/>
          </ac:picMkLst>
        </pc:picChg>
        <pc:picChg chg="del">
          <ac:chgData name="ΖΑΜΙΡ ΟΣΜΕΝΑΪ" userId="S::dit19157@office365.uop.gr::65c21bb4-a1a7-4e00-8ca1-95afa2b39ac5" providerId="AD" clId="Web-{176F88D9-BFBF-6C46-9EAD-D28016AFB68B}" dt="2024-10-18T13:24:21.544" v="4400"/>
          <ac:picMkLst>
            <pc:docMk/>
            <pc:sldMk cId="575897907" sldId="264"/>
            <ac:picMk id="17" creationId="{5910F4D3-F75F-B162-985D-F5684889E42F}"/>
          </ac:picMkLst>
        </pc:picChg>
        <pc:picChg chg="del">
          <ac:chgData name="ΖΑΜΙΡ ΟΣΜΕΝΑΪ" userId="S::dit19157@office365.uop.gr::65c21bb4-a1a7-4e00-8ca1-95afa2b39ac5" providerId="AD" clId="Web-{176F88D9-BFBF-6C46-9EAD-D28016AFB68B}" dt="2024-10-18T13:24:32.950" v="4403"/>
          <ac:picMkLst>
            <pc:docMk/>
            <pc:sldMk cId="575897907" sldId="264"/>
            <ac:picMk id="19" creationId="{AD1173D3-34AE-77F5-240E-5CA696BD8BD4}"/>
          </ac:picMkLst>
        </pc:picChg>
        <pc:picChg chg="del">
          <ac:chgData name="ΖΑΜΙΡ ΟΣΜΕΝΑΪ" userId="S::dit19157@office365.uop.gr::65c21bb4-a1a7-4e00-8ca1-95afa2b39ac5" providerId="AD" clId="Web-{176F88D9-BFBF-6C46-9EAD-D28016AFB68B}" dt="2024-10-18T13:24:32.950" v="4402"/>
          <ac:picMkLst>
            <pc:docMk/>
            <pc:sldMk cId="575897907" sldId="264"/>
            <ac:picMk id="20" creationId="{10031F88-992C-9E02-2AFD-FF4689645F04}"/>
          </ac:picMkLst>
        </pc:picChg>
        <pc:picChg chg="del">
          <ac:chgData name="ΖΑΜΙΡ ΟΣΜΕΝΑΪ" userId="S::dit19157@office365.uop.gr::65c21bb4-a1a7-4e00-8ca1-95afa2b39ac5" providerId="AD" clId="Web-{176F88D9-BFBF-6C46-9EAD-D28016AFB68B}" dt="2024-10-18T13:24:32.935" v="4401"/>
          <ac:picMkLst>
            <pc:docMk/>
            <pc:sldMk cId="575897907" sldId="264"/>
            <ac:picMk id="22" creationId="{EB3CEB2C-4A81-2FDE-04C1-A7336FAC4276}"/>
          </ac:picMkLst>
        </pc:picChg>
      </pc:sldChg>
      <pc:sldChg chg="addSp delSp modSp add del mod replId modShow">
        <pc:chgData name="ΖΑΜΙΡ ΟΣΜΕΝΑΪ" userId="S::dit19157@office365.uop.gr::65c21bb4-a1a7-4e00-8ca1-95afa2b39ac5" providerId="AD" clId="Web-{176F88D9-BFBF-6C46-9EAD-D28016AFB68B}" dt="2024-10-18T15:11:38.506" v="5388"/>
        <pc:sldMkLst>
          <pc:docMk/>
          <pc:sldMk cId="2241553144" sldId="265"/>
        </pc:sldMkLst>
        <pc:spChg chg="mod">
          <ac:chgData name="ΖΑΜΙΡ ΟΣΜΕΝΑΪ" userId="S::dit19157@office365.uop.gr::65c21bb4-a1a7-4e00-8ca1-95afa2b39ac5" providerId="AD" clId="Web-{176F88D9-BFBF-6C46-9EAD-D28016AFB68B}" dt="2024-10-18T13:37:19.184" v="4470" actId="20577"/>
          <ac:spMkLst>
            <pc:docMk/>
            <pc:sldMk cId="2241553144" sldId="265"/>
            <ac:spMk id="2" creationId="{2C87FE13-5EFC-6131-D4FF-F16A4C7D9737}"/>
          </ac:spMkLst>
        </pc:spChg>
        <pc:spChg chg="add mod">
          <ac:chgData name="ΖΑΜΙΡ ΟΣΜΕΝΑΪ" userId="S::dit19157@office365.uop.gr::65c21bb4-a1a7-4e00-8ca1-95afa2b39ac5" providerId="AD" clId="Web-{176F88D9-BFBF-6C46-9EAD-D28016AFB68B}" dt="2024-10-18T14:45:42.319" v="5265" actId="20577"/>
          <ac:spMkLst>
            <pc:docMk/>
            <pc:sldMk cId="2241553144" sldId="265"/>
            <ac:spMk id="772" creationId="{5C1620F3-AE04-4D60-714D-474FAF642D6B}"/>
          </ac:spMkLst>
        </pc:spChg>
        <pc:spChg chg="add mod">
          <ac:chgData name="ΖΑΜΙΡ ΟΣΜΕΝΑΪ" userId="S::dit19157@office365.uop.gr::65c21bb4-a1a7-4e00-8ca1-95afa2b39ac5" providerId="AD" clId="Web-{176F88D9-BFBF-6C46-9EAD-D28016AFB68B}" dt="2024-10-18T14:56:00.859" v="5359" actId="1076"/>
          <ac:spMkLst>
            <pc:docMk/>
            <pc:sldMk cId="2241553144" sldId="265"/>
            <ac:spMk id="1475" creationId="{0B399A70-7D92-9BA2-CD0D-962A2A0118CC}"/>
          </ac:spMkLst>
        </pc:spChg>
        <pc:graphicFrameChg chg="add del">
          <ac:chgData name="ΖΑΜΙΡ ΟΣΜΕΝΑΪ" userId="S::dit19157@office365.uop.gr::65c21bb4-a1a7-4e00-8ca1-95afa2b39ac5" providerId="AD" clId="Web-{176F88D9-BFBF-6C46-9EAD-D28016AFB68B}" dt="2024-10-18T13:37:37.419" v="4473"/>
          <ac:graphicFrameMkLst>
            <pc:docMk/>
            <pc:sldMk cId="2241553144" sldId="265"/>
            <ac:graphicFrameMk id="5" creationId="{837C65CE-17CA-9823-9644-BE81CBD94626}"/>
          </ac:graphicFrameMkLst>
        </pc:graphicFrameChg>
        <pc:graphicFrameChg chg="add del mod modGraphic">
          <ac:chgData name="ΖΑΜΙΡ ΟΣΜΕΝΑΪ" userId="S::dit19157@office365.uop.gr::65c21bb4-a1a7-4e00-8ca1-95afa2b39ac5" providerId="AD" clId="Web-{176F88D9-BFBF-6C46-9EAD-D28016AFB68B}" dt="2024-10-18T14:28:47.306" v="5107"/>
          <ac:graphicFrameMkLst>
            <pc:docMk/>
            <pc:sldMk cId="2241553144" sldId="265"/>
            <ac:graphicFrameMk id="773" creationId="{01C82CE1-1E11-AD31-DF9C-E9E84AD3FAD9}"/>
          </ac:graphicFrameMkLst>
        </pc:graphicFrameChg>
        <pc:graphicFrameChg chg="del">
          <ac:chgData name="ΖΑΜΙΡ ΟΣΜΕΝΑΪ" userId="S::dit19157@office365.uop.gr::65c21bb4-a1a7-4e00-8ca1-95afa2b39ac5" providerId="AD" clId="Web-{176F88D9-BFBF-6C46-9EAD-D28016AFB68B}" dt="2024-10-18T13:37:05.184" v="4454"/>
          <ac:graphicFrameMkLst>
            <pc:docMk/>
            <pc:sldMk cId="2241553144" sldId="265"/>
            <ac:graphicFrameMk id="783" creationId="{B1660A29-B65B-1D40-DC09-9440BBC82632}"/>
          </ac:graphicFrameMkLst>
        </pc:graphicFrameChg>
        <pc:picChg chg="add del mod">
          <ac:chgData name="ΖΑΜΙΡ ΟΣΜΕΝΑΪ" userId="S::dit19157@office365.uop.gr::65c21bb4-a1a7-4e00-8ca1-95afa2b39ac5" providerId="AD" clId="Web-{176F88D9-BFBF-6C46-9EAD-D28016AFB68B}" dt="2024-10-18T13:39:51.674" v="4501"/>
          <ac:picMkLst>
            <pc:docMk/>
            <pc:sldMk cId="2241553144" sldId="265"/>
            <ac:picMk id="25" creationId="{1FB0CD1F-527A-E030-3ACC-212D3BB7D0A8}"/>
          </ac:picMkLst>
        </pc:picChg>
        <pc:picChg chg="add del mod">
          <ac:chgData name="ΖΑΜΙΡ ΟΣΜΕΝΑΪ" userId="S::dit19157@office365.uop.gr::65c21bb4-a1a7-4e00-8ca1-95afa2b39ac5" providerId="AD" clId="Web-{176F88D9-BFBF-6C46-9EAD-D28016AFB68B}" dt="2024-10-18T13:39:42.439" v="4495"/>
          <ac:picMkLst>
            <pc:docMk/>
            <pc:sldMk cId="2241553144" sldId="265"/>
            <ac:picMk id="26" creationId="{6A6CFC93-27BD-6FA0-3C9C-51B30F5727A7}"/>
          </ac:picMkLst>
        </pc:picChg>
        <pc:picChg chg="add del mod">
          <ac:chgData name="ΖΑΜΙΡ ΟΣΜΕΝΑΪ" userId="S::dit19157@office365.uop.gr::65c21bb4-a1a7-4e00-8ca1-95afa2b39ac5" providerId="AD" clId="Web-{176F88D9-BFBF-6C46-9EAD-D28016AFB68B}" dt="2024-10-18T13:39:40.908" v="4494"/>
          <ac:picMkLst>
            <pc:docMk/>
            <pc:sldMk cId="2241553144" sldId="265"/>
            <ac:picMk id="27" creationId="{2E8C4B75-CAAF-74E5-A1C6-E7DA05B61A14}"/>
          </ac:picMkLst>
        </pc:picChg>
        <pc:picChg chg="add del mod">
          <ac:chgData name="ΖΑΜΙΡ ΟΣΜΕΝΑΪ" userId="S::dit19157@office365.uop.gr::65c21bb4-a1a7-4e00-8ca1-95afa2b39ac5" providerId="AD" clId="Web-{176F88D9-BFBF-6C46-9EAD-D28016AFB68B}" dt="2024-10-18T13:39:47.252" v="4498"/>
          <ac:picMkLst>
            <pc:docMk/>
            <pc:sldMk cId="2241553144" sldId="265"/>
            <ac:picMk id="28" creationId="{6CD91E04-BA47-AB93-AA47-7891EB1B3F9F}"/>
          </ac:picMkLst>
        </pc:picChg>
        <pc:picChg chg="add del mod">
          <ac:chgData name="ΖΑΜΙΡ ΟΣΜΕΝΑΪ" userId="S::dit19157@office365.uop.gr::65c21bb4-a1a7-4e00-8ca1-95afa2b39ac5" providerId="AD" clId="Web-{176F88D9-BFBF-6C46-9EAD-D28016AFB68B}" dt="2024-10-18T13:39:45.564" v="4497"/>
          <ac:picMkLst>
            <pc:docMk/>
            <pc:sldMk cId="2241553144" sldId="265"/>
            <ac:picMk id="29" creationId="{479180A2-6921-79B3-6434-D95C1528C168}"/>
          </ac:picMkLst>
        </pc:picChg>
        <pc:picChg chg="add del mod">
          <ac:chgData name="ΖΑΜΙΡ ΟΣΜΕΝΑΪ" userId="S::dit19157@office365.uop.gr::65c21bb4-a1a7-4e00-8ca1-95afa2b39ac5" providerId="AD" clId="Web-{176F88D9-BFBF-6C46-9EAD-D28016AFB68B}" dt="2024-10-18T13:39:48.940" v="4499"/>
          <ac:picMkLst>
            <pc:docMk/>
            <pc:sldMk cId="2241553144" sldId="265"/>
            <ac:picMk id="30" creationId="{6DEB2179-1941-6035-5AD3-C3D8240AE36A}"/>
          </ac:picMkLst>
        </pc:picChg>
        <pc:picChg chg="add del mod">
          <ac:chgData name="ΖΑΜΙΡ ΟΣΜΕΝΑΪ" userId="S::dit19157@office365.uop.gr::65c21bb4-a1a7-4e00-8ca1-95afa2b39ac5" providerId="AD" clId="Web-{176F88D9-BFBF-6C46-9EAD-D28016AFB68B}" dt="2024-10-18T13:39:32.814" v="4488"/>
          <ac:picMkLst>
            <pc:docMk/>
            <pc:sldMk cId="2241553144" sldId="265"/>
            <ac:picMk id="31" creationId="{02043430-2B9D-4BD7-085C-DDAF15BEBA61}"/>
          </ac:picMkLst>
        </pc:picChg>
        <pc:picChg chg="add del mod">
          <ac:chgData name="ΖΑΜΙΡ ΟΣΜΕΝΑΪ" userId="S::dit19157@office365.uop.gr::65c21bb4-a1a7-4e00-8ca1-95afa2b39ac5" providerId="AD" clId="Web-{176F88D9-BFBF-6C46-9EAD-D28016AFB68B}" dt="2024-10-18T13:39:50.377" v="4500"/>
          <ac:picMkLst>
            <pc:docMk/>
            <pc:sldMk cId="2241553144" sldId="265"/>
            <ac:picMk id="32" creationId="{A097D75A-141C-3331-63CA-D632EEA3C869}"/>
          </ac:picMkLst>
        </pc:picChg>
        <pc:picChg chg="add del mod">
          <ac:chgData name="ΖΑΜΙΡ ΟΣΜΕΝΑΪ" userId="S::dit19157@office365.uop.gr::65c21bb4-a1a7-4e00-8ca1-95afa2b39ac5" providerId="AD" clId="Web-{176F88D9-BFBF-6C46-9EAD-D28016AFB68B}" dt="2024-10-18T13:40:24.082" v="4504"/>
          <ac:picMkLst>
            <pc:docMk/>
            <pc:sldMk cId="2241553144" sldId="265"/>
            <ac:picMk id="33" creationId="{684B3F5F-1BF6-C4C8-1936-D87CE41D0FB7}"/>
          </ac:picMkLst>
        </pc:picChg>
        <pc:picChg chg="add mod">
          <ac:chgData name="ΖΑΜΙΡ ΟΣΜΕΝΑΪ" userId="S::dit19157@office365.uop.gr::65c21bb4-a1a7-4e00-8ca1-95afa2b39ac5" providerId="AD" clId="Web-{176F88D9-BFBF-6C46-9EAD-D28016AFB68B}" dt="2024-10-18T14:30:49.702" v="5136" actId="1076"/>
          <ac:picMkLst>
            <pc:docMk/>
            <pc:sldMk cId="2241553144" sldId="265"/>
            <ac:picMk id="34" creationId="{D1652788-5D70-F8CE-D565-046B217B7350}"/>
          </ac:picMkLst>
        </pc:picChg>
        <pc:picChg chg="add del mod">
          <ac:chgData name="ΖΑΜΙΡ ΟΣΜΕΝΑΪ" userId="S::dit19157@office365.uop.gr::65c21bb4-a1a7-4e00-8ca1-95afa2b39ac5" providerId="AD" clId="Web-{176F88D9-BFBF-6C46-9EAD-D28016AFB68B}" dt="2024-10-18T14:55:47.561" v="5357" actId="1076"/>
          <ac:picMkLst>
            <pc:docMk/>
            <pc:sldMk cId="2241553144" sldId="265"/>
            <ac:picMk id="35" creationId="{E318723B-0A35-FFFD-6DBC-949A3D6FA642}"/>
          </ac:picMkLst>
        </pc:picChg>
        <pc:picChg chg="add mod">
          <ac:chgData name="ΖΑΜΙΡ ΟΣΜΕΝΑΪ" userId="S::dit19157@office365.uop.gr::65c21bb4-a1a7-4e00-8ca1-95afa2b39ac5" providerId="AD" clId="Web-{176F88D9-BFBF-6C46-9EAD-D28016AFB68B}" dt="2024-10-18T14:56:06.593" v="5361" actId="1076"/>
          <ac:picMkLst>
            <pc:docMk/>
            <pc:sldMk cId="2241553144" sldId="265"/>
            <ac:picMk id="36" creationId="{6DA1F885-67DF-F853-6D08-1C11AAF832C7}"/>
          </ac:picMkLst>
        </pc:picChg>
        <pc:picChg chg="add del mod">
          <ac:chgData name="ΖΑΜΙΡ ΟΣΜΕΝΑΪ" userId="S::dit19157@office365.uop.gr::65c21bb4-a1a7-4e00-8ca1-95afa2b39ac5" providerId="AD" clId="Web-{176F88D9-BFBF-6C46-9EAD-D28016AFB68B}" dt="2024-10-18T13:42:34.477" v="4516"/>
          <ac:picMkLst>
            <pc:docMk/>
            <pc:sldMk cId="2241553144" sldId="265"/>
            <ac:picMk id="37" creationId="{0CF07095-77E7-4351-2EF3-6AA0B6CAAF4E}"/>
          </ac:picMkLst>
        </pc:picChg>
        <pc:picChg chg="add del mod">
          <ac:chgData name="ΖΑΜΙΡ ΟΣΜΕΝΑΪ" userId="S::dit19157@office365.uop.gr::65c21bb4-a1a7-4e00-8ca1-95afa2b39ac5" providerId="AD" clId="Web-{176F88D9-BFBF-6C46-9EAD-D28016AFB68B}" dt="2024-10-18T13:43:48.011" v="4521"/>
          <ac:picMkLst>
            <pc:docMk/>
            <pc:sldMk cId="2241553144" sldId="265"/>
            <ac:picMk id="38" creationId="{33116DF3-45BE-E890-D595-FEC0BA4DBA43}"/>
          </ac:picMkLst>
        </pc:picChg>
        <pc:picChg chg="add del mod">
          <ac:chgData name="ΖΑΜΙΡ ΟΣΜΕΝΑΪ" userId="S::dit19157@office365.uop.gr::65c21bb4-a1a7-4e00-8ca1-95afa2b39ac5" providerId="AD" clId="Web-{176F88D9-BFBF-6C46-9EAD-D28016AFB68B}" dt="2024-10-18T13:44:16.247" v="4523"/>
          <ac:picMkLst>
            <pc:docMk/>
            <pc:sldMk cId="2241553144" sldId="265"/>
            <ac:picMk id="39" creationId="{1C50461A-7FF0-38EC-EE6A-9E4A3D6E25CD}"/>
          </ac:picMkLst>
        </pc:picChg>
        <pc:picChg chg="add mod">
          <ac:chgData name="ΖΑΜΙΡ ΟΣΜΕΝΑΪ" userId="S::dit19157@office365.uop.gr::65c21bb4-a1a7-4e00-8ca1-95afa2b39ac5" providerId="AD" clId="Web-{176F88D9-BFBF-6C46-9EAD-D28016AFB68B}" dt="2024-10-18T14:33:10.695" v="5168" actId="1076"/>
          <ac:picMkLst>
            <pc:docMk/>
            <pc:sldMk cId="2241553144" sldId="265"/>
            <ac:picMk id="40" creationId="{D3FCBFC4-B6B6-B906-0252-AB804E4C4880}"/>
          </ac:picMkLst>
        </pc:picChg>
        <pc:picChg chg="add del mod ord">
          <ac:chgData name="ΖΑΜΙΡ ΟΣΜΕΝΑΪ" userId="S::dit19157@office365.uop.gr::65c21bb4-a1a7-4e00-8ca1-95afa2b39ac5" providerId="AD" clId="Web-{176F88D9-BFBF-6C46-9EAD-D28016AFB68B}" dt="2024-10-18T13:50:28.684" v="4544"/>
          <ac:picMkLst>
            <pc:docMk/>
            <pc:sldMk cId="2241553144" sldId="265"/>
            <ac:picMk id="41" creationId="{B853E039-6046-E4E9-4561-FD5E0FBB3A49}"/>
          </ac:picMkLst>
        </pc:picChg>
        <pc:picChg chg="add del mod">
          <ac:chgData name="ΖΑΜΙΡ ΟΣΜΕΝΑΪ" userId="S::dit19157@office365.uop.gr::65c21bb4-a1a7-4e00-8ca1-95afa2b39ac5" providerId="AD" clId="Web-{176F88D9-BFBF-6C46-9EAD-D28016AFB68B}" dt="2024-10-18T13:50:27.371" v="4543"/>
          <ac:picMkLst>
            <pc:docMk/>
            <pc:sldMk cId="2241553144" sldId="265"/>
            <ac:picMk id="42" creationId="{F242C7B3-8870-6F8B-044E-7580471E98A1}"/>
          </ac:picMkLst>
        </pc:picChg>
        <pc:picChg chg="add mod">
          <ac:chgData name="ΖΑΜΙΡ ΟΣΜΕΝΑΪ" userId="S::dit19157@office365.uop.gr::65c21bb4-a1a7-4e00-8ca1-95afa2b39ac5" providerId="AD" clId="Web-{176F88D9-BFBF-6C46-9EAD-D28016AFB68B}" dt="2024-10-18T14:46:00.085" v="5268" actId="1076"/>
          <ac:picMkLst>
            <pc:docMk/>
            <pc:sldMk cId="2241553144" sldId="265"/>
            <ac:picMk id="43" creationId="{FA7685DE-6486-FC32-41D1-04A98224EC01}"/>
          </ac:picMkLst>
        </pc:picChg>
        <pc:picChg chg="add del mod">
          <ac:chgData name="ΖΑΜΙΡ ΟΣΜΕΝΑΪ" userId="S::dit19157@office365.uop.gr::65c21bb4-a1a7-4e00-8ca1-95afa2b39ac5" providerId="AD" clId="Web-{176F88D9-BFBF-6C46-9EAD-D28016AFB68B}" dt="2024-10-18T13:49:58.917" v="4540"/>
          <ac:picMkLst>
            <pc:docMk/>
            <pc:sldMk cId="2241553144" sldId="265"/>
            <ac:picMk id="44" creationId="{1E35ED40-92DE-CCE3-9F0C-2E825AB58740}"/>
          </ac:picMkLst>
        </pc:picChg>
        <pc:picChg chg="add del mod">
          <ac:chgData name="ΖΑΜΙΡ ΟΣΜΕΝΑΪ" userId="S::dit19157@office365.uop.gr::65c21bb4-a1a7-4e00-8ca1-95afa2b39ac5" providerId="AD" clId="Web-{176F88D9-BFBF-6C46-9EAD-D28016AFB68B}" dt="2024-10-18T13:51:54.062" v="4557"/>
          <ac:picMkLst>
            <pc:docMk/>
            <pc:sldMk cId="2241553144" sldId="265"/>
            <ac:picMk id="45" creationId="{C33E8B32-0AE6-15DA-77CF-7CEB150CCC59}"/>
          </ac:picMkLst>
        </pc:picChg>
        <pc:picChg chg="add del mod">
          <ac:chgData name="ΖΑΜΙΡ ΟΣΜΕΝΑΪ" userId="S::dit19157@office365.uop.gr::65c21bb4-a1a7-4e00-8ca1-95afa2b39ac5" providerId="AD" clId="Web-{176F88D9-BFBF-6C46-9EAD-D28016AFB68B}" dt="2024-10-18T13:52:36.501" v="4559"/>
          <ac:picMkLst>
            <pc:docMk/>
            <pc:sldMk cId="2241553144" sldId="265"/>
            <ac:picMk id="46" creationId="{5CB3E52C-641A-0E80-F3D5-944AA80777EE}"/>
          </ac:picMkLst>
        </pc:picChg>
        <pc:picChg chg="add del mod">
          <ac:chgData name="ΖΑΜΙΡ ΟΣΜΕΝΑΪ" userId="S::dit19157@office365.uop.gr::65c21bb4-a1a7-4e00-8ca1-95afa2b39ac5" providerId="AD" clId="Web-{176F88D9-BFBF-6C46-9EAD-D28016AFB68B}" dt="2024-10-18T13:53:10.409" v="4565"/>
          <ac:picMkLst>
            <pc:docMk/>
            <pc:sldMk cId="2241553144" sldId="265"/>
            <ac:picMk id="47" creationId="{C1583198-C66C-BAA2-3E2D-2FE0508DE85F}"/>
          </ac:picMkLst>
        </pc:picChg>
        <pc:picChg chg="add del mod">
          <ac:chgData name="ΖΑΜΙΡ ΟΣΜΕΝΑΪ" userId="S::dit19157@office365.uop.gr::65c21bb4-a1a7-4e00-8ca1-95afa2b39ac5" providerId="AD" clId="Web-{176F88D9-BFBF-6C46-9EAD-D28016AFB68B}" dt="2024-10-18T13:55:00.960" v="4574"/>
          <ac:picMkLst>
            <pc:docMk/>
            <pc:sldMk cId="2241553144" sldId="265"/>
            <ac:picMk id="48" creationId="{33F5A1CA-8C20-B0D8-954A-E7686477BA1D}"/>
          </ac:picMkLst>
        </pc:picChg>
        <pc:picChg chg="add mod">
          <ac:chgData name="ΖΑΜΙΡ ΟΣΜΕΝΑΪ" userId="S::dit19157@office365.uop.gr::65c21bb4-a1a7-4e00-8ca1-95afa2b39ac5" providerId="AD" clId="Web-{176F88D9-BFBF-6C46-9EAD-D28016AFB68B}" dt="2024-10-18T14:56:03.468" v="5360" actId="1076"/>
          <ac:picMkLst>
            <pc:docMk/>
            <pc:sldMk cId="2241553144" sldId="265"/>
            <ac:picMk id="49" creationId="{5456721B-4C94-152E-40E3-4E1D04F108A7}"/>
          </ac:picMkLst>
        </pc:picChg>
        <pc:picChg chg="add mod">
          <ac:chgData name="ΖΑΜΙΡ ΟΣΜΕΝΑΪ" userId="S::dit19157@office365.uop.gr::65c21bb4-a1a7-4e00-8ca1-95afa2b39ac5" providerId="AD" clId="Web-{176F88D9-BFBF-6C46-9EAD-D28016AFB68B}" dt="2024-10-18T14:48:45.420" v="5296" actId="14100"/>
          <ac:picMkLst>
            <pc:docMk/>
            <pc:sldMk cId="2241553144" sldId="265"/>
            <ac:picMk id="50" creationId="{64EBD5F1-9EAF-712F-7172-C5988A3FCF3D}"/>
          </ac:picMkLst>
        </pc:picChg>
        <pc:picChg chg="add del mod">
          <ac:chgData name="ΖΑΜΙΡ ΟΣΜΕΝΑΪ" userId="S::dit19157@office365.uop.gr::65c21bb4-a1a7-4e00-8ca1-95afa2b39ac5" providerId="AD" clId="Web-{176F88D9-BFBF-6C46-9EAD-D28016AFB68B}" dt="2024-10-18T13:56:50.417" v="4581"/>
          <ac:picMkLst>
            <pc:docMk/>
            <pc:sldMk cId="2241553144" sldId="265"/>
            <ac:picMk id="51" creationId="{87533669-B439-6E27-094C-FFF282CE9A3A}"/>
          </ac:picMkLst>
        </pc:picChg>
        <pc:picChg chg="add del mod">
          <ac:chgData name="ΖΑΜΙΡ ΟΣΜΕΝΑΪ" userId="S::dit19157@office365.uop.gr::65c21bb4-a1a7-4e00-8ca1-95afa2b39ac5" providerId="AD" clId="Web-{176F88D9-BFBF-6C46-9EAD-D28016AFB68B}" dt="2024-10-18T13:57:42.701" v="4586"/>
          <ac:picMkLst>
            <pc:docMk/>
            <pc:sldMk cId="2241553144" sldId="265"/>
            <ac:picMk id="52" creationId="{749135EE-4AA5-2B34-049B-A771916EF9D4}"/>
          </ac:picMkLst>
        </pc:picChg>
        <pc:picChg chg="add del mod">
          <ac:chgData name="ΖΑΜΙΡ ΟΣΜΕΝΑΪ" userId="S::dit19157@office365.uop.gr::65c21bb4-a1a7-4e00-8ca1-95afa2b39ac5" providerId="AD" clId="Web-{176F88D9-BFBF-6C46-9EAD-D28016AFB68B}" dt="2024-10-18T13:59:08.517" v="4591"/>
          <ac:picMkLst>
            <pc:docMk/>
            <pc:sldMk cId="2241553144" sldId="265"/>
            <ac:picMk id="53" creationId="{A13104DF-C6EC-1429-12BF-C410CB35326F}"/>
          </ac:picMkLst>
        </pc:picChg>
        <pc:picChg chg="add del mod">
          <ac:chgData name="ΖΑΜΙΡ ΟΣΜΕΝΑΪ" userId="S::dit19157@office365.uop.gr::65c21bb4-a1a7-4e00-8ca1-95afa2b39ac5" providerId="AD" clId="Web-{176F88D9-BFBF-6C46-9EAD-D28016AFB68B}" dt="2024-10-18T14:00:09.566" v="4596"/>
          <ac:picMkLst>
            <pc:docMk/>
            <pc:sldMk cId="2241553144" sldId="265"/>
            <ac:picMk id="54" creationId="{77056334-C825-167C-9269-9B6EA4C40184}"/>
          </ac:picMkLst>
        </pc:picChg>
        <pc:picChg chg="add mod">
          <ac:chgData name="ΖΑΜΙΡ ΟΣΜΕΝΑΪ" userId="S::dit19157@office365.uop.gr::65c21bb4-a1a7-4e00-8ca1-95afa2b39ac5" providerId="AD" clId="Web-{176F88D9-BFBF-6C46-9EAD-D28016AFB68B}" dt="2024-10-18T14:32:57.273" v="5166" actId="1076"/>
          <ac:picMkLst>
            <pc:docMk/>
            <pc:sldMk cId="2241553144" sldId="265"/>
            <ac:picMk id="55" creationId="{581BACD0-7094-D9C5-40E6-439FAF2AD831}"/>
          </ac:picMkLst>
        </pc:picChg>
        <pc:picChg chg="add del mod">
          <ac:chgData name="ΖΑΜΙΡ ΟΣΜΕΝΑΪ" userId="S::dit19157@office365.uop.gr::65c21bb4-a1a7-4e00-8ca1-95afa2b39ac5" providerId="AD" clId="Web-{176F88D9-BFBF-6C46-9EAD-D28016AFB68B}" dt="2024-10-18T14:01:47.273" v="4602"/>
          <ac:picMkLst>
            <pc:docMk/>
            <pc:sldMk cId="2241553144" sldId="265"/>
            <ac:picMk id="56" creationId="{4DC9674B-2870-5D3E-3FBC-1547AF7AF71D}"/>
          </ac:picMkLst>
        </pc:picChg>
        <pc:picChg chg="add mod">
          <ac:chgData name="ΖΑΜΙΡ ΟΣΜΕΝΑΪ" userId="S::dit19157@office365.uop.gr::65c21bb4-a1a7-4e00-8ca1-95afa2b39ac5" providerId="AD" clId="Web-{176F88D9-BFBF-6C46-9EAD-D28016AFB68B}" dt="2024-10-18T14:31:04.217" v="5139" actId="1076"/>
          <ac:picMkLst>
            <pc:docMk/>
            <pc:sldMk cId="2241553144" sldId="265"/>
            <ac:picMk id="57" creationId="{CA49B739-0E9C-F748-4DA0-B921064808B4}"/>
          </ac:picMkLst>
        </pc:picChg>
        <pc:picChg chg="add del mod">
          <ac:chgData name="ΖΑΜΙΡ ΟΣΜΕΝΑΪ" userId="S::dit19157@office365.uop.gr::65c21bb4-a1a7-4e00-8ca1-95afa2b39ac5" providerId="AD" clId="Web-{176F88D9-BFBF-6C46-9EAD-D28016AFB68B}" dt="2024-10-18T14:04:32.076" v="4614"/>
          <ac:picMkLst>
            <pc:docMk/>
            <pc:sldMk cId="2241553144" sldId="265"/>
            <ac:picMk id="58" creationId="{495F59FD-6F95-7473-4AB6-56281FE7478D}"/>
          </ac:picMkLst>
        </pc:picChg>
        <pc:picChg chg="add del mod">
          <ac:chgData name="ΖΑΜΙΡ ΟΣΜΕΝΑΪ" userId="S::dit19157@office365.uop.gr::65c21bb4-a1a7-4e00-8ca1-95afa2b39ac5" providerId="AD" clId="Web-{176F88D9-BFBF-6C46-9EAD-D28016AFB68B}" dt="2024-10-18T14:06:50.472" v="4632"/>
          <ac:picMkLst>
            <pc:docMk/>
            <pc:sldMk cId="2241553144" sldId="265"/>
            <ac:picMk id="59" creationId="{98D27521-11B8-A6DB-6457-7CDA6172357B}"/>
          </ac:picMkLst>
        </pc:picChg>
        <pc:picChg chg="add del mod">
          <ac:chgData name="ΖΑΜΙΡ ΟΣΜΕΝΑΪ" userId="S::dit19157@office365.uop.gr::65c21bb4-a1a7-4e00-8ca1-95afa2b39ac5" providerId="AD" clId="Web-{176F88D9-BFBF-6C46-9EAD-D28016AFB68B}" dt="2024-10-18T14:07:22.661" v="4638"/>
          <ac:picMkLst>
            <pc:docMk/>
            <pc:sldMk cId="2241553144" sldId="265"/>
            <ac:picMk id="60" creationId="{107EB491-27DD-7A4B-9FEE-8FF2B89A2186}"/>
          </ac:picMkLst>
        </pc:picChg>
        <pc:picChg chg="add del mod">
          <ac:chgData name="ΖΑΜΙΡ ΟΣΜΕΝΑΪ" userId="S::dit19157@office365.uop.gr::65c21bb4-a1a7-4e00-8ca1-95afa2b39ac5" providerId="AD" clId="Web-{176F88D9-BFBF-6C46-9EAD-D28016AFB68B}" dt="2024-10-18T14:08:53.774" v="4644"/>
          <ac:picMkLst>
            <pc:docMk/>
            <pc:sldMk cId="2241553144" sldId="265"/>
            <ac:picMk id="61" creationId="{BE22B804-51F4-4358-A16B-5AE5C8D58EFC}"/>
          </ac:picMkLst>
        </pc:picChg>
        <pc:picChg chg="add del mod">
          <ac:chgData name="ΖΑΜΙΡ ΟΣΜΕΝΑΪ" userId="S::dit19157@office365.uop.gr::65c21bb4-a1a7-4e00-8ca1-95afa2b39ac5" providerId="AD" clId="Web-{176F88D9-BFBF-6C46-9EAD-D28016AFB68B}" dt="2024-10-18T14:09:03.009" v="4647"/>
          <ac:picMkLst>
            <pc:docMk/>
            <pc:sldMk cId="2241553144" sldId="265"/>
            <ac:picMk id="62" creationId="{4C0B21B0-3394-40C6-A43E-C0CD72258EB8}"/>
          </ac:picMkLst>
        </pc:picChg>
        <pc:picChg chg="add del mod">
          <ac:chgData name="ΖΑΜΙΡ ΟΣΜΕΝΑΪ" userId="S::dit19157@office365.uop.gr::65c21bb4-a1a7-4e00-8ca1-95afa2b39ac5" providerId="AD" clId="Web-{176F88D9-BFBF-6C46-9EAD-D28016AFB68B}" dt="2024-10-18T14:09:19.713" v="4650"/>
          <ac:picMkLst>
            <pc:docMk/>
            <pc:sldMk cId="2241553144" sldId="265"/>
            <ac:picMk id="63" creationId="{1B61D82A-73D8-6E91-495F-B9E77C5F48A7}"/>
          </ac:picMkLst>
        </pc:picChg>
        <pc:picChg chg="add del mod">
          <ac:chgData name="ΖΑΜΙΡ ΟΣΜΕΝΑΪ" userId="S::dit19157@office365.uop.gr::65c21bb4-a1a7-4e00-8ca1-95afa2b39ac5" providerId="AD" clId="Web-{176F88D9-BFBF-6C46-9EAD-D28016AFB68B}" dt="2024-10-18T14:09:41.651" v="4654"/>
          <ac:picMkLst>
            <pc:docMk/>
            <pc:sldMk cId="2241553144" sldId="265"/>
            <ac:picMk id="768" creationId="{04A69A5F-A9BB-6450-C368-47E5F3BF65FC}"/>
          </ac:picMkLst>
        </pc:picChg>
        <pc:picChg chg="add del mod">
          <ac:chgData name="ΖΑΜΙΡ ΟΣΜΕΝΑΪ" userId="S::dit19157@office365.uop.gr::65c21bb4-a1a7-4e00-8ca1-95afa2b39ac5" providerId="AD" clId="Web-{176F88D9-BFBF-6C46-9EAD-D28016AFB68B}" dt="2024-10-18T14:10:12.527" v="4659"/>
          <ac:picMkLst>
            <pc:docMk/>
            <pc:sldMk cId="2241553144" sldId="265"/>
            <ac:picMk id="769" creationId="{69E2EC91-E1FB-9706-DE1D-6FB18BACECD0}"/>
          </ac:picMkLst>
        </pc:picChg>
        <pc:picChg chg="add del mod">
          <ac:chgData name="ΖΑΜΙΡ ΟΣΜΕΝΑΪ" userId="S::dit19157@office365.uop.gr::65c21bb4-a1a7-4e00-8ca1-95afa2b39ac5" providerId="AD" clId="Web-{176F88D9-BFBF-6C46-9EAD-D28016AFB68B}" dt="2024-10-18T14:10:40.669" v="4664"/>
          <ac:picMkLst>
            <pc:docMk/>
            <pc:sldMk cId="2241553144" sldId="265"/>
            <ac:picMk id="770" creationId="{26E80CB6-1E04-C443-9C53-DC3A46EDCA5E}"/>
          </ac:picMkLst>
        </pc:picChg>
        <pc:picChg chg="add mod">
          <ac:chgData name="ΖΑΜΙΡ ΟΣΜΕΝΑΪ" userId="S::dit19157@office365.uop.gr::65c21bb4-a1a7-4e00-8ca1-95afa2b39ac5" providerId="AD" clId="Web-{176F88D9-BFBF-6C46-9EAD-D28016AFB68B}" dt="2024-10-18T14:55:44.968" v="5356" actId="1076"/>
          <ac:picMkLst>
            <pc:docMk/>
            <pc:sldMk cId="2241553144" sldId="265"/>
            <ac:picMk id="771" creationId="{AB739F30-CF10-BEB9-3DCB-9513CE1C643F}"/>
          </ac:picMkLst>
        </pc:picChg>
        <pc:picChg chg="add mod">
          <ac:chgData name="ΖΑΜΙΡ ΟΣΜΕΝΑΪ" userId="S::dit19157@office365.uop.gr::65c21bb4-a1a7-4e00-8ca1-95afa2b39ac5" providerId="AD" clId="Web-{176F88D9-BFBF-6C46-9EAD-D28016AFB68B}" dt="2024-10-18T14:56:00.859" v="5358" actId="1076"/>
          <ac:picMkLst>
            <pc:docMk/>
            <pc:sldMk cId="2241553144" sldId="265"/>
            <ac:picMk id="1473" creationId="{BDD037E1-22E6-E0B2-62EA-E920D2D36878}"/>
          </ac:picMkLst>
        </pc:picChg>
      </pc:sldChg>
      <pc:sldChg chg="addSp delSp modSp add replId">
        <pc:chgData name="ΖΑΜΙΡ ΟΣΜΕΝΑΪ" userId="S::dit19157@office365.uop.gr::65c21bb4-a1a7-4e00-8ca1-95afa2b39ac5" providerId="AD" clId="Web-{176F88D9-BFBF-6C46-9EAD-D28016AFB68B}" dt="2024-10-18T16:33:45.696" v="5948" actId="20577"/>
        <pc:sldMkLst>
          <pc:docMk/>
          <pc:sldMk cId="1282348675" sldId="266"/>
        </pc:sldMkLst>
        <pc:spChg chg="add mod">
          <ac:chgData name="ΖΑΜΙΡ ΟΣΜΕΝΑΪ" userId="S::dit19157@office365.uop.gr::65c21bb4-a1a7-4e00-8ca1-95afa2b39ac5" providerId="AD" clId="Web-{176F88D9-BFBF-6C46-9EAD-D28016AFB68B}" dt="2024-10-18T15:10:43.566" v="5384" actId="1076"/>
          <ac:spMkLst>
            <pc:docMk/>
            <pc:sldMk cId="1282348675" sldId="266"/>
            <ac:spMk id="6" creationId="{16DE9975-83B8-8CCB-81CD-6141E6DFEB6F}"/>
          </ac:spMkLst>
        </pc:spChg>
        <pc:spChg chg="mod">
          <ac:chgData name="ΖΑΜΙΡ ΟΣΜΕΝΑΪ" userId="S::dit19157@office365.uop.gr::65c21bb4-a1a7-4e00-8ca1-95afa2b39ac5" providerId="AD" clId="Web-{176F88D9-BFBF-6C46-9EAD-D28016AFB68B}" dt="2024-10-18T16:33:45.696" v="5948" actId="20577"/>
          <ac:spMkLst>
            <pc:docMk/>
            <pc:sldMk cId="1282348675" sldId="266"/>
            <ac:spMk id="772" creationId="{5C1620F3-AE04-4D60-714D-474FAF642D6B}"/>
          </ac:spMkLst>
        </pc:spChg>
        <pc:picChg chg="add del mod">
          <ac:chgData name="ΖΑΜΙΡ ΟΣΜΕΝΑΪ" userId="S::dit19157@office365.uop.gr::65c21bb4-a1a7-4e00-8ca1-95afa2b39ac5" providerId="AD" clId="Web-{176F88D9-BFBF-6C46-9EAD-D28016AFB68B}" dt="2024-10-18T15:41:43.180" v="5449"/>
          <ac:picMkLst>
            <pc:docMk/>
            <pc:sldMk cId="1282348675" sldId="266"/>
            <ac:picMk id="3" creationId="{7D2C38FD-90AA-E8AC-0D7B-F0C5CB75962E}"/>
          </ac:picMkLst>
        </pc:picChg>
        <pc:picChg chg="add mod">
          <ac:chgData name="ΖΑΜΙΡ ΟΣΜΕΝΑΪ" userId="S::dit19157@office365.uop.gr::65c21bb4-a1a7-4e00-8ca1-95afa2b39ac5" providerId="AD" clId="Web-{176F88D9-BFBF-6C46-9EAD-D28016AFB68B}" dt="2024-10-18T15:11:14.240" v="5386" actId="1076"/>
          <ac:picMkLst>
            <pc:docMk/>
            <pc:sldMk cId="1282348675" sldId="266"/>
            <ac:picMk id="4" creationId="{C4768367-A463-D379-991C-E8ECE83855BA}"/>
          </ac:picMkLst>
        </pc:picChg>
        <pc:picChg chg="add mod">
          <ac:chgData name="ΖΑΜΙΡ ΟΣΜΕΝΑΪ" userId="S::dit19157@office365.uop.gr::65c21bb4-a1a7-4e00-8ca1-95afa2b39ac5" providerId="AD" clId="Web-{176F88D9-BFBF-6C46-9EAD-D28016AFB68B}" dt="2024-10-18T15:10:48.098" v="5385" actId="1076"/>
          <ac:picMkLst>
            <pc:docMk/>
            <pc:sldMk cId="1282348675" sldId="266"/>
            <ac:picMk id="5" creationId="{5B8BFA21-DCF8-ADE1-F405-CC62EED25EA7}"/>
          </ac:picMkLst>
        </pc:picChg>
        <pc:picChg chg="mod">
          <ac:chgData name="ΖΑΜΙΡ ΟΣΜΕΝΑΪ" userId="S::dit19157@office365.uop.gr::65c21bb4-a1a7-4e00-8ca1-95afa2b39ac5" providerId="AD" clId="Web-{176F88D9-BFBF-6C46-9EAD-D28016AFB68B}" dt="2024-10-18T15:40:50.538" v="5438" actId="1076"/>
          <ac:picMkLst>
            <pc:docMk/>
            <pc:sldMk cId="1282348675" sldId="266"/>
            <ac:picMk id="35" creationId="{E318723B-0A35-FFFD-6DBC-949A3D6FA642}"/>
          </ac:picMkLst>
        </pc:picChg>
        <pc:picChg chg="mod">
          <ac:chgData name="ΖΑΜΙΡ ΟΣΜΕΝΑΪ" userId="S::dit19157@office365.uop.gr::65c21bb4-a1a7-4e00-8ca1-95afa2b39ac5" providerId="AD" clId="Web-{176F88D9-BFBF-6C46-9EAD-D28016AFB68B}" dt="2024-10-18T15:40:50.538" v="5437" actId="1076"/>
          <ac:picMkLst>
            <pc:docMk/>
            <pc:sldMk cId="1282348675" sldId="266"/>
            <ac:picMk id="36" creationId="{6DA1F885-67DF-F853-6D08-1C11AAF832C7}"/>
          </ac:picMkLst>
        </pc:picChg>
        <pc:picChg chg="mod">
          <ac:chgData name="ΖΑΜΙΡ ΟΣΜΕΝΑΪ" userId="S::dit19157@office365.uop.gr::65c21bb4-a1a7-4e00-8ca1-95afa2b39ac5" providerId="AD" clId="Web-{176F88D9-BFBF-6C46-9EAD-D28016AFB68B}" dt="2024-10-18T15:40:50.538" v="5436" actId="1076"/>
          <ac:picMkLst>
            <pc:docMk/>
            <pc:sldMk cId="1282348675" sldId="266"/>
            <ac:picMk id="40" creationId="{D3FCBFC4-B6B6-B906-0252-AB804E4C4880}"/>
          </ac:picMkLst>
        </pc:picChg>
        <pc:picChg chg="mod">
          <ac:chgData name="ΖΑΜΙΡ ΟΣΜΕΝΑΪ" userId="S::dit19157@office365.uop.gr::65c21bb4-a1a7-4e00-8ca1-95afa2b39ac5" providerId="AD" clId="Web-{176F88D9-BFBF-6C46-9EAD-D28016AFB68B}" dt="2024-10-18T15:40:50.538" v="5435" actId="1076"/>
          <ac:picMkLst>
            <pc:docMk/>
            <pc:sldMk cId="1282348675" sldId="266"/>
            <ac:picMk id="43" creationId="{FA7685DE-6486-FC32-41D1-04A98224EC01}"/>
          </ac:picMkLst>
        </pc:picChg>
        <pc:picChg chg="mod">
          <ac:chgData name="ΖΑΜΙΡ ΟΣΜΕΝΑΪ" userId="S::dit19157@office365.uop.gr::65c21bb4-a1a7-4e00-8ca1-95afa2b39ac5" providerId="AD" clId="Web-{176F88D9-BFBF-6C46-9EAD-D28016AFB68B}" dt="2024-10-18T15:40:50.538" v="5434" actId="1076"/>
          <ac:picMkLst>
            <pc:docMk/>
            <pc:sldMk cId="1282348675" sldId="266"/>
            <ac:picMk id="49" creationId="{5456721B-4C94-152E-40E3-4E1D04F108A7}"/>
          </ac:picMkLst>
        </pc:picChg>
        <pc:picChg chg="del">
          <ac:chgData name="ΖΑΜΙΡ ΟΣΜΕΝΑΪ" userId="S::dit19157@office365.uop.gr::65c21bb4-a1a7-4e00-8ca1-95afa2b39ac5" providerId="AD" clId="Web-{176F88D9-BFBF-6C46-9EAD-D28016AFB68B}" dt="2024-10-18T14:48:08.043" v="5292"/>
          <ac:picMkLst>
            <pc:docMk/>
            <pc:sldMk cId="1282348675" sldId="266"/>
            <ac:picMk id="50" creationId="{64EBD5F1-9EAF-712F-7172-C5988A3FCF3D}"/>
          </ac:picMkLst>
        </pc:picChg>
        <pc:picChg chg="mod">
          <ac:chgData name="ΖΑΜΙΡ ΟΣΜΕΝΑΪ" userId="S::dit19157@office365.uop.gr::65c21bb4-a1a7-4e00-8ca1-95afa2b39ac5" providerId="AD" clId="Web-{176F88D9-BFBF-6C46-9EAD-D28016AFB68B}" dt="2024-10-18T14:36:32.594" v="5195" actId="1076"/>
          <ac:picMkLst>
            <pc:docMk/>
            <pc:sldMk cId="1282348675" sldId="266"/>
            <ac:picMk id="55" creationId="{581BACD0-7094-D9C5-40E6-439FAF2AD831}"/>
          </ac:picMkLst>
        </pc:picChg>
        <pc:picChg chg="mod">
          <ac:chgData name="ΖΑΜΙΡ ΟΣΜΕΝΑΪ" userId="S::dit19157@office365.uop.gr::65c21bb4-a1a7-4e00-8ca1-95afa2b39ac5" providerId="AD" clId="Web-{176F88D9-BFBF-6C46-9EAD-D28016AFB68B}" dt="2024-10-18T15:14:07.168" v="5389" actId="1076"/>
          <ac:picMkLst>
            <pc:docMk/>
            <pc:sldMk cId="1282348675" sldId="266"/>
            <ac:picMk id="57" creationId="{CA49B739-0E9C-F748-4DA0-B921064808B4}"/>
          </ac:picMkLst>
        </pc:picChg>
        <pc:picChg chg="mod">
          <ac:chgData name="ΖΑΜΙΡ ΟΣΜΕΝΑΪ" userId="S::dit19157@office365.uop.gr::65c21bb4-a1a7-4e00-8ca1-95afa2b39ac5" providerId="AD" clId="Web-{176F88D9-BFBF-6C46-9EAD-D28016AFB68B}" dt="2024-10-18T15:40:50.538" v="5433" actId="1076"/>
          <ac:picMkLst>
            <pc:docMk/>
            <pc:sldMk cId="1282348675" sldId="266"/>
            <ac:picMk id="771" creationId="{AB739F30-CF10-BEB9-3DCB-9513CE1C643F}"/>
          </ac:picMkLst>
        </pc:picChg>
      </pc:sldChg>
      <pc:sldChg chg="addSp delSp modSp add del ord replId">
        <pc:chgData name="ΖΑΜΙΡ ΟΣΜΕΝΑΪ" userId="S::dit19157@office365.uop.gr::65c21bb4-a1a7-4e00-8ca1-95afa2b39ac5" providerId="AD" clId="Web-{176F88D9-BFBF-6C46-9EAD-D28016AFB68B}" dt="2024-10-18T15:40:39.506" v="5430"/>
        <pc:sldMkLst>
          <pc:docMk/>
          <pc:sldMk cId="755707839" sldId="267"/>
        </pc:sldMkLst>
        <pc:spChg chg="mod">
          <ac:chgData name="ΖΑΜΙΡ ΟΣΜΕΝΑΪ" userId="S::dit19157@office365.uop.gr::65c21bb4-a1a7-4e00-8ca1-95afa2b39ac5" providerId="AD" clId="Web-{176F88D9-BFBF-6C46-9EAD-D28016AFB68B}" dt="2024-10-18T15:40:34.100" v="5428" actId="20577"/>
          <ac:spMkLst>
            <pc:docMk/>
            <pc:sldMk cId="755707839" sldId="267"/>
            <ac:spMk id="2" creationId="{2C87FE13-5EFC-6131-D4FF-F16A4C7D9737}"/>
          </ac:spMkLst>
        </pc:spChg>
        <pc:graphicFrameChg chg="add del">
          <ac:chgData name="ΖΑΜΙΡ ΟΣΜΕΝΑΪ" userId="S::dit19157@office365.uop.gr::65c21bb4-a1a7-4e00-8ca1-95afa2b39ac5" providerId="AD" clId="Web-{176F88D9-BFBF-6C46-9EAD-D28016AFB68B}" dt="2024-10-18T15:40:30.693" v="5422"/>
          <ac:graphicFrameMkLst>
            <pc:docMk/>
            <pc:sldMk cId="755707839" sldId="267"/>
            <ac:graphicFrameMk id="5" creationId="{837C65CE-17CA-9823-9644-BE81CBD94626}"/>
          </ac:graphicFrameMkLst>
        </pc:graphicFrameChg>
        <pc:picChg chg="add del">
          <ac:chgData name="ΖΑΜΙΡ ΟΣΜΕΝΑΪ" userId="S::dit19157@office365.uop.gr::65c21bb4-a1a7-4e00-8ca1-95afa2b39ac5" providerId="AD" clId="Web-{176F88D9-BFBF-6C46-9EAD-D28016AFB68B}" dt="2024-10-18T15:38:18.346" v="5419"/>
          <ac:picMkLst>
            <pc:docMk/>
            <pc:sldMk cId="755707839" sldId="267"/>
            <ac:picMk id="4" creationId="{F8988A2F-B498-11FD-CEE0-EFB3B48E314F}"/>
          </ac:picMkLst>
        </pc:picChg>
        <pc:picChg chg="add del">
          <ac:chgData name="ΖΑΜΙΡ ΟΣΜΕΝΑΪ" userId="S::dit19157@office365.uop.gr::65c21bb4-a1a7-4e00-8ca1-95afa2b39ac5" providerId="AD" clId="Web-{176F88D9-BFBF-6C46-9EAD-D28016AFB68B}" dt="2024-10-18T15:38:21.174" v="5420"/>
          <ac:picMkLst>
            <pc:docMk/>
            <pc:sldMk cId="755707839" sldId="267"/>
            <ac:picMk id="6" creationId="{5B4677A4-49A0-23A8-2766-8DE261C222CE}"/>
          </ac:picMkLst>
        </pc:picChg>
      </pc:sldChg>
      <pc:sldChg chg="modSp add del mod replId modShow">
        <pc:chgData name="ΖΑΜΙΡ ΟΣΜΕΝΑΪ" userId="S::dit19157@office365.uop.gr::65c21bb4-a1a7-4e00-8ca1-95afa2b39ac5" providerId="AD" clId="Web-{176F88D9-BFBF-6C46-9EAD-D28016AFB68B}" dt="2024-10-18T15:11:36.225" v="5387"/>
        <pc:sldMkLst>
          <pc:docMk/>
          <pc:sldMk cId="3049491232" sldId="267"/>
        </pc:sldMkLst>
        <pc:spChg chg="mod">
          <ac:chgData name="ΖΑΜΙΡ ΟΣΜΕΝΑΪ" userId="S::dit19157@office365.uop.gr::65c21bb4-a1a7-4e00-8ca1-95afa2b39ac5" providerId="AD" clId="Web-{176F88D9-BFBF-6C46-9EAD-D28016AFB68B}" dt="2024-10-18T14:46:34.758" v="5274" actId="20577"/>
          <ac:spMkLst>
            <pc:docMk/>
            <pc:sldMk cId="3049491232" sldId="267"/>
            <ac:spMk id="772" creationId="{5C1620F3-AE04-4D60-714D-474FAF642D6B}"/>
          </ac:spMkLst>
        </pc:spChg>
        <pc:picChg chg="mod">
          <ac:chgData name="ΖΑΜΙΡ ΟΣΜΕΝΑΪ" userId="S::dit19157@office365.uop.gr::65c21bb4-a1a7-4e00-8ca1-95afa2b39ac5" providerId="AD" clId="Web-{176F88D9-BFBF-6C46-9EAD-D28016AFB68B}" dt="2024-10-18T14:46:46.884" v="5276" actId="1076"/>
          <ac:picMkLst>
            <pc:docMk/>
            <pc:sldMk cId="3049491232" sldId="267"/>
            <ac:picMk id="35" creationId="{E318723B-0A35-FFFD-6DBC-949A3D6FA642}"/>
          </ac:picMkLst>
        </pc:picChg>
        <pc:picChg chg="mod">
          <ac:chgData name="ΖΑΜΙΡ ΟΣΜΕΝΑΪ" userId="S::dit19157@office365.uop.gr::65c21bb4-a1a7-4e00-8ca1-95afa2b39ac5" providerId="AD" clId="Web-{176F88D9-BFBF-6C46-9EAD-D28016AFB68B}" dt="2024-10-18T14:42:18.982" v="5255" actId="1076"/>
          <ac:picMkLst>
            <pc:docMk/>
            <pc:sldMk cId="3049491232" sldId="267"/>
            <ac:picMk id="36" creationId="{6DA1F885-67DF-F853-6D08-1C11AAF832C7}"/>
          </ac:picMkLst>
        </pc:picChg>
        <pc:picChg chg="mod">
          <ac:chgData name="ΖΑΜΙΡ ΟΣΜΕΝΑΪ" userId="S::dit19157@office365.uop.gr::65c21bb4-a1a7-4e00-8ca1-95afa2b39ac5" providerId="AD" clId="Web-{176F88D9-BFBF-6C46-9EAD-D28016AFB68B}" dt="2024-10-18T14:46:44.809" v="5275" actId="1076"/>
          <ac:picMkLst>
            <pc:docMk/>
            <pc:sldMk cId="3049491232" sldId="267"/>
            <ac:picMk id="40" creationId="{D3FCBFC4-B6B6-B906-0252-AB804E4C4880}"/>
          </ac:picMkLst>
        </pc:picChg>
        <pc:picChg chg="mod">
          <ac:chgData name="ΖΑΜΙΡ ΟΣΜΕΝΑΪ" userId="S::dit19157@office365.uop.gr::65c21bb4-a1a7-4e00-8ca1-95afa2b39ac5" providerId="AD" clId="Web-{176F88D9-BFBF-6C46-9EAD-D28016AFB68B}" dt="2024-10-18T14:42:16.576" v="5254" actId="1076"/>
          <ac:picMkLst>
            <pc:docMk/>
            <pc:sldMk cId="3049491232" sldId="267"/>
            <ac:picMk id="43" creationId="{FA7685DE-6486-FC32-41D1-04A98224EC01}"/>
          </ac:picMkLst>
        </pc:picChg>
        <pc:picChg chg="mod">
          <ac:chgData name="ΖΑΜΙΡ ΟΣΜΕΝΑΪ" userId="S::dit19157@office365.uop.gr::65c21bb4-a1a7-4e00-8ca1-95afa2b39ac5" providerId="AD" clId="Web-{176F88D9-BFBF-6C46-9EAD-D28016AFB68B}" dt="2024-10-18T14:42:14.810" v="5253" actId="1076"/>
          <ac:picMkLst>
            <pc:docMk/>
            <pc:sldMk cId="3049491232" sldId="267"/>
            <ac:picMk id="49" creationId="{5456721B-4C94-152E-40E3-4E1D04F108A7}"/>
          </ac:picMkLst>
        </pc:picChg>
        <pc:picChg chg="mod">
          <ac:chgData name="ΖΑΜΙΡ ΟΣΜΕΝΑΪ" userId="S::dit19157@office365.uop.gr::65c21bb4-a1a7-4e00-8ca1-95afa2b39ac5" providerId="AD" clId="Web-{176F88D9-BFBF-6C46-9EAD-D28016AFB68B}" dt="2024-10-18T14:41:27.105" v="5242" actId="14100"/>
          <ac:picMkLst>
            <pc:docMk/>
            <pc:sldMk cId="3049491232" sldId="267"/>
            <ac:picMk id="50" creationId="{64EBD5F1-9EAF-712F-7172-C5988A3FCF3D}"/>
          </ac:picMkLst>
        </pc:picChg>
        <pc:picChg chg="mod">
          <ac:chgData name="ΖΑΜΙΡ ΟΣΜΕΝΑΪ" userId="S::dit19157@office365.uop.gr::65c21bb4-a1a7-4e00-8ca1-95afa2b39ac5" providerId="AD" clId="Web-{176F88D9-BFBF-6C46-9EAD-D28016AFB68B}" dt="2024-10-18T14:41:57.497" v="5249" actId="1076"/>
          <ac:picMkLst>
            <pc:docMk/>
            <pc:sldMk cId="3049491232" sldId="267"/>
            <ac:picMk id="55" creationId="{581BACD0-7094-D9C5-40E6-439FAF2AD831}"/>
          </ac:picMkLst>
        </pc:picChg>
        <pc:picChg chg="mod">
          <ac:chgData name="ΖΑΜΙΡ ΟΣΜΕΝΑΪ" userId="S::dit19157@office365.uop.gr::65c21bb4-a1a7-4e00-8ca1-95afa2b39ac5" providerId="AD" clId="Web-{176F88D9-BFBF-6C46-9EAD-D28016AFB68B}" dt="2024-10-18T14:42:02.247" v="5250" actId="1076"/>
          <ac:picMkLst>
            <pc:docMk/>
            <pc:sldMk cId="3049491232" sldId="267"/>
            <ac:picMk id="57" creationId="{CA49B739-0E9C-F748-4DA0-B921064808B4}"/>
          </ac:picMkLst>
        </pc:picChg>
        <pc:picChg chg="mod">
          <ac:chgData name="ΖΑΜΙΡ ΟΣΜΕΝΑΪ" userId="S::dit19157@office365.uop.gr::65c21bb4-a1a7-4e00-8ca1-95afa2b39ac5" providerId="AD" clId="Web-{176F88D9-BFBF-6C46-9EAD-D28016AFB68B}" dt="2024-10-18T14:42:10.185" v="5251" actId="1076"/>
          <ac:picMkLst>
            <pc:docMk/>
            <pc:sldMk cId="3049491232" sldId="267"/>
            <ac:picMk id="771" creationId="{AB739F30-CF10-BEB9-3DCB-9513CE1C643F}"/>
          </ac:picMkLst>
        </pc:picChg>
      </pc:sldChg>
      <pc:sldChg chg="addSp delSp modSp add replId">
        <pc:chgData name="ΖΑΜΙΡ ΟΣΜΕΝΑΪ" userId="S::dit19157@office365.uop.gr::65c21bb4-a1a7-4e00-8ca1-95afa2b39ac5" providerId="AD" clId="Web-{176F88D9-BFBF-6C46-9EAD-D28016AFB68B}" dt="2024-10-18T16:11:39.844" v="5620"/>
        <pc:sldMkLst>
          <pc:docMk/>
          <pc:sldMk cId="4041819049" sldId="267"/>
        </pc:sldMkLst>
        <pc:spChg chg="mod">
          <ac:chgData name="ΖΑΜΙΡ ΟΣΜΕΝΑΪ" userId="S::dit19157@office365.uop.gr::65c21bb4-a1a7-4e00-8ca1-95afa2b39ac5" providerId="AD" clId="Web-{176F88D9-BFBF-6C46-9EAD-D28016AFB68B}" dt="2024-10-18T16:10:29.543" v="5607" actId="20577"/>
          <ac:spMkLst>
            <pc:docMk/>
            <pc:sldMk cId="4041819049" sldId="267"/>
            <ac:spMk id="2" creationId="{2C87FE13-5EFC-6131-D4FF-F16A4C7D9737}"/>
          </ac:spMkLst>
        </pc:spChg>
        <pc:spChg chg="add mod">
          <ac:chgData name="ΖΑΜΙΡ ΟΣΜΕΝΑΪ" userId="S::dit19157@office365.uop.gr::65c21bb4-a1a7-4e00-8ca1-95afa2b39ac5" providerId="AD" clId="Web-{176F88D9-BFBF-6C46-9EAD-D28016AFB68B}" dt="2024-10-18T16:08:24.988" v="5591" actId="20577"/>
          <ac:spMkLst>
            <pc:docMk/>
            <pc:sldMk cId="4041819049" sldId="267"/>
            <ac:spMk id="847" creationId="{18AE7251-1CBC-1A59-F344-290F24C208FC}"/>
          </ac:spMkLst>
        </pc:spChg>
        <pc:graphicFrameChg chg="add mod modGraphic">
          <ac:chgData name="ΖΑΜΙΡ ΟΣΜΕΝΑΪ" userId="S::dit19157@office365.uop.gr::65c21bb4-a1a7-4e00-8ca1-95afa2b39ac5" providerId="AD" clId="Web-{176F88D9-BFBF-6C46-9EAD-D28016AFB68B}" dt="2024-10-18T16:11:39.844" v="5620"/>
          <ac:graphicFrameMkLst>
            <pc:docMk/>
            <pc:sldMk cId="4041819049" sldId="267"/>
            <ac:graphicFrameMk id="3" creationId="{C84CF60F-5610-40B7-196C-25D8020ED4AF}"/>
          </ac:graphicFrameMkLst>
        </pc:graphicFrameChg>
        <pc:graphicFrameChg chg="del mod modGraphic">
          <ac:chgData name="ΖΑΜΙΡ ΟΣΜΕΝΑΪ" userId="S::dit19157@office365.uop.gr::65c21bb4-a1a7-4e00-8ca1-95afa2b39ac5" providerId="AD" clId="Web-{176F88D9-BFBF-6C46-9EAD-D28016AFB68B}" dt="2024-10-18T15:42:13.353" v="5468"/>
          <ac:graphicFrameMkLst>
            <pc:docMk/>
            <pc:sldMk cId="4041819049" sldId="267"/>
            <ac:graphicFrameMk id="5" creationId="{837C65CE-17CA-9823-9644-BE81CBD94626}"/>
          </ac:graphicFrameMkLst>
        </pc:graphicFrameChg>
        <pc:picChg chg="del">
          <ac:chgData name="ΖΑΜΙΡ ΟΣΜΕΝΑΪ" userId="S::dit19157@office365.uop.gr::65c21bb4-a1a7-4e00-8ca1-95afa2b39ac5" providerId="AD" clId="Web-{176F88D9-BFBF-6C46-9EAD-D28016AFB68B}" dt="2024-10-18T15:44:06.997" v="5475"/>
          <ac:picMkLst>
            <pc:docMk/>
            <pc:sldMk cId="4041819049" sldId="267"/>
            <ac:picMk id="4" creationId="{F8988A2F-B498-11FD-CEE0-EFB3B48E314F}"/>
          </ac:picMkLst>
        </pc:picChg>
        <pc:picChg chg="del">
          <ac:chgData name="ΖΑΜΙΡ ΟΣΜΕΝΑΪ" userId="S::dit19157@office365.uop.gr::65c21bb4-a1a7-4e00-8ca1-95afa2b39ac5" providerId="AD" clId="Web-{176F88D9-BFBF-6C46-9EAD-D28016AFB68B}" dt="2024-10-18T15:44:05.184" v="5474"/>
          <ac:picMkLst>
            <pc:docMk/>
            <pc:sldMk cId="4041819049" sldId="267"/>
            <ac:picMk id="6" creationId="{5B4677A4-49A0-23A8-2766-8DE261C222CE}"/>
          </ac:picMkLst>
        </pc:picChg>
        <pc:picChg chg="del">
          <ac:chgData name="ΖΑΜΙΡ ΟΣΜΕΝΑΪ" userId="S::dit19157@office365.uop.gr::65c21bb4-a1a7-4e00-8ca1-95afa2b39ac5" providerId="AD" clId="Web-{176F88D9-BFBF-6C46-9EAD-D28016AFB68B}" dt="2024-10-18T15:43:59.294" v="5471"/>
          <ac:picMkLst>
            <pc:docMk/>
            <pc:sldMk cId="4041819049" sldId="267"/>
            <ac:picMk id="7" creationId="{E235C7E3-B369-EF78-2005-6699DAF62605}"/>
          </ac:picMkLst>
        </pc:picChg>
        <pc:picChg chg="del">
          <ac:chgData name="ΖΑΜΙΡ ΟΣΜΕΝΑΪ" userId="S::dit19157@office365.uop.gr::65c21bb4-a1a7-4e00-8ca1-95afa2b39ac5" providerId="AD" clId="Web-{176F88D9-BFBF-6C46-9EAD-D28016AFB68B}" dt="2024-10-18T15:44:03.434" v="5473"/>
          <ac:picMkLst>
            <pc:docMk/>
            <pc:sldMk cId="4041819049" sldId="267"/>
            <ac:picMk id="10" creationId="{2DC26E8A-D963-E7CD-6632-E7DD5A55BC9F}"/>
          </ac:picMkLst>
        </pc:picChg>
        <pc:picChg chg="del">
          <ac:chgData name="ΖΑΜΙΡ ΟΣΜΕΝΑΪ" userId="S::dit19157@office365.uop.gr::65c21bb4-a1a7-4e00-8ca1-95afa2b39ac5" providerId="AD" clId="Web-{176F88D9-BFBF-6C46-9EAD-D28016AFB68B}" dt="2024-10-18T15:44:01.559" v="5472"/>
          <ac:picMkLst>
            <pc:docMk/>
            <pc:sldMk cId="4041819049" sldId="267"/>
            <ac:picMk id="13" creationId="{0C1AA950-0061-5F6D-B998-8B3BA36620D1}"/>
          </ac:picMkLst>
        </pc:picChg>
        <pc:picChg chg="add del mod">
          <ac:chgData name="ΖΑΜΙΡ ΟΣΜΕΝΑΪ" userId="S::dit19157@office365.uop.gr::65c21bb4-a1a7-4e00-8ca1-95afa2b39ac5" providerId="AD" clId="Web-{176F88D9-BFBF-6C46-9EAD-D28016AFB68B}" dt="2024-10-18T16:05:15.757" v="5562"/>
          <ac:picMkLst>
            <pc:docMk/>
            <pc:sldMk cId="4041819049" sldId="267"/>
            <ac:picMk id="835" creationId="{15F1FC40-D925-8B7A-4185-F83A275F790E}"/>
          </ac:picMkLst>
        </pc:picChg>
        <pc:picChg chg="add mod">
          <ac:chgData name="ΖΑΜΙΡ ΟΣΜΕΝΑΪ" userId="S::dit19157@office365.uop.gr::65c21bb4-a1a7-4e00-8ca1-95afa2b39ac5" providerId="AD" clId="Web-{176F88D9-BFBF-6C46-9EAD-D28016AFB68B}" dt="2024-10-18T16:07:11.155" v="5575" actId="1076"/>
          <ac:picMkLst>
            <pc:docMk/>
            <pc:sldMk cId="4041819049" sldId="267"/>
            <ac:picMk id="836" creationId="{F6E90B8E-CE66-A5B9-7165-4FD120E40A41}"/>
          </ac:picMkLst>
        </pc:picChg>
        <pc:picChg chg="add mod">
          <ac:chgData name="ΖΑΜΙΡ ΟΣΜΕΝΑΪ" userId="S::dit19157@office365.uop.gr::65c21bb4-a1a7-4e00-8ca1-95afa2b39ac5" providerId="AD" clId="Web-{176F88D9-BFBF-6C46-9EAD-D28016AFB68B}" dt="2024-10-18T16:06:53.966" v="5574" actId="1076"/>
          <ac:picMkLst>
            <pc:docMk/>
            <pc:sldMk cId="4041819049" sldId="267"/>
            <ac:picMk id="846" creationId="{4BDDEE8B-ED99-D401-8530-9A0FD8CDAC79}"/>
          </ac:picMkLst>
        </pc:picChg>
      </pc:sldChg>
      <pc:sldChg chg="addSp delSp modSp add replId">
        <pc:chgData name="ΖΑΜΙΡ ΟΣΜΕΝΑΪ" userId="S::dit19157@office365.uop.gr::65c21bb4-a1a7-4e00-8ca1-95afa2b39ac5" providerId="AD" clId="Web-{176F88D9-BFBF-6C46-9EAD-D28016AFB68B}" dt="2024-10-18T16:25:37.867" v="5731" actId="14100"/>
        <pc:sldMkLst>
          <pc:docMk/>
          <pc:sldMk cId="126117191" sldId="268"/>
        </pc:sldMkLst>
        <pc:spChg chg="mod">
          <ac:chgData name="ΖΑΜΙΡ ΟΣΜΕΝΑΪ" userId="S::dit19157@office365.uop.gr::65c21bb4-a1a7-4e00-8ca1-95afa2b39ac5" providerId="AD" clId="Web-{176F88D9-BFBF-6C46-9EAD-D28016AFB68B}" dt="2024-10-18T16:10:23.308" v="5604" actId="20577"/>
          <ac:spMkLst>
            <pc:docMk/>
            <pc:sldMk cId="126117191" sldId="268"/>
            <ac:spMk id="2" creationId="{2C87FE13-5EFC-6131-D4FF-F16A4C7D9737}"/>
          </ac:spMkLst>
        </pc:spChg>
        <pc:spChg chg="del mod">
          <ac:chgData name="ΖΑΜΙΡ ΟΣΜΕΝΑΪ" userId="S::dit19157@office365.uop.gr::65c21bb4-a1a7-4e00-8ca1-95afa2b39ac5" providerId="AD" clId="Web-{176F88D9-BFBF-6C46-9EAD-D28016AFB68B}" dt="2024-10-18T16:10:42.012" v="5611"/>
          <ac:spMkLst>
            <pc:docMk/>
            <pc:sldMk cId="126117191" sldId="268"/>
            <ac:spMk id="847" creationId="{18AE7251-1CBC-1A59-F344-290F24C208FC}"/>
          </ac:spMkLst>
        </pc:spChg>
        <pc:graphicFrameChg chg="del">
          <ac:chgData name="ΖΑΜΙΡ ΟΣΜΕΝΑΪ" userId="S::dit19157@office365.uop.gr::65c21bb4-a1a7-4e00-8ca1-95afa2b39ac5" providerId="AD" clId="Web-{176F88D9-BFBF-6C46-9EAD-D28016AFB68B}" dt="2024-10-18T16:10:37.871" v="5609"/>
          <ac:graphicFrameMkLst>
            <pc:docMk/>
            <pc:sldMk cId="126117191" sldId="268"/>
            <ac:graphicFrameMk id="3" creationId="{C84CF60F-5610-40B7-196C-25D8020ED4AF}"/>
          </ac:graphicFrameMkLst>
        </pc:graphicFrameChg>
        <pc:picChg chg="add mod">
          <ac:chgData name="ΖΑΜΙΡ ΟΣΜΕΝΑΪ" userId="S::dit19157@office365.uop.gr::65c21bb4-a1a7-4e00-8ca1-95afa2b39ac5" providerId="AD" clId="Web-{176F88D9-BFBF-6C46-9EAD-D28016AFB68B}" dt="2024-10-18T16:25:37.867" v="5731" actId="14100"/>
          <ac:picMkLst>
            <pc:docMk/>
            <pc:sldMk cId="126117191" sldId="268"/>
            <ac:picMk id="25" creationId="{5FFAD540-9C98-2990-99C9-E621199E3B43}"/>
          </ac:picMkLst>
        </pc:picChg>
        <pc:picChg chg="add mod">
          <ac:chgData name="ΖΑΜΙΡ ΟΣΜΕΝΑΪ" userId="S::dit19157@office365.uop.gr::65c21bb4-a1a7-4e00-8ca1-95afa2b39ac5" providerId="AD" clId="Web-{176F88D9-BFBF-6C46-9EAD-D28016AFB68B}" dt="2024-10-18T16:25:34.726" v="5730" actId="14100"/>
          <ac:picMkLst>
            <pc:docMk/>
            <pc:sldMk cId="126117191" sldId="268"/>
            <ac:picMk id="26" creationId="{008FF131-3CCE-0516-A72C-BA4DA0327FE6}"/>
          </ac:picMkLst>
        </pc:picChg>
        <pc:picChg chg="add mod">
          <ac:chgData name="ΖΑΜΙΡ ΟΣΜΕΝΑΪ" userId="S::dit19157@office365.uop.gr::65c21bb4-a1a7-4e00-8ca1-95afa2b39ac5" providerId="AD" clId="Web-{176F88D9-BFBF-6C46-9EAD-D28016AFB68B}" dt="2024-10-18T16:25:31.773" v="5729" actId="14100"/>
          <ac:picMkLst>
            <pc:docMk/>
            <pc:sldMk cId="126117191" sldId="268"/>
            <ac:picMk id="27" creationId="{18EE4A71-2204-D992-483D-29BED7424BB4}"/>
          </ac:picMkLst>
        </pc:picChg>
        <pc:picChg chg="del">
          <ac:chgData name="ΖΑΜΙΡ ΟΣΜΕΝΑΪ" userId="S::dit19157@office365.uop.gr::65c21bb4-a1a7-4e00-8ca1-95afa2b39ac5" providerId="AD" clId="Web-{176F88D9-BFBF-6C46-9EAD-D28016AFB68B}" dt="2024-10-18T16:10:34.512" v="5608"/>
          <ac:picMkLst>
            <pc:docMk/>
            <pc:sldMk cId="126117191" sldId="268"/>
            <ac:picMk id="836" creationId="{F6E90B8E-CE66-A5B9-7165-4FD120E40A41}"/>
          </ac:picMkLst>
        </pc:picChg>
        <pc:picChg chg="del">
          <ac:chgData name="ΖΑΜΙΡ ΟΣΜΕΝΑΪ" userId="S::dit19157@office365.uop.gr::65c21bb4-a1a7-4e00-8ca1-95afa2b39ac5" providerId="AD" clId="Web-{176F88D9-BFBF-6C46-9EAD-D28016AFB68B}" dt="2024-10-18T16:10:43.419" v="5612"/>
          <ac:picMkLst>
            <pc:docMk/>
            <pc:sldMk cId="126117191" sldId="268"/>
            <ac:picMk id="846" creationId="{4BDDEE8B-ED99-D401-8530-9A0FD8CDAC79}"/>
          </ac:picMkLst>
        </pc:picChg>
      </pc:sldChg>
      <pc:sldChg chg="modSp new del">
        <pc:chgData name="ΖΑΜΙΡ ΟΣΜΕΝΑΪ" userId="S::dit19157@office365.uop.gr::65c21bb4-a1a7-4e00-8ca1-95afa2b39ac5" providerId="AD" clId="Web-{176F88D9-BFBF-6C46-9EAD-D28016AFB68B}" dt="2024-10-18T16:10:08.807" v="5599"/>
        <pc:sldMkLst>
          <pc:docMk/>
          <pc:sldMk cId="778966913" sldId="268"/>
        </pc:sldMkLst>
        <pc:spChg chg="mod">
          <ac:chgData name="ΖΑΜΙΡ ΟΣΜΕΝΑΪ" userId="S::dit19157@office365.uop.gr::65c21bb4-a1a7-4e00-8ca1-95afa2b39ac5" providerId="AD" clId="Web-{176F88D9-BFBF-6C46-9EAD-D28016AFB68B}" dt="2024-10-18T16:10:05.213" v="5598" actId="20577"/>
          <ac:spMkLst>
            <pc:docMk/>
            <pc:sldMk cId="778966913" sldId="268"/>
            <ac:spMk id="2" creationId="{C9DE1BF9-FC39-18D0-8C96-61B4DC98AEB1}"/>
          </ac:spMkLst>
        </pc:spChg>
      </pc:sldChg>
      <pc:sldChg chg="addSp delSp modSp add del replId">
        <pc:chgData name="ΖΑΜΙΡ ΟΣΜΕΝΑΪ" userId="S::dit19157@office365.uop.gr::65c21bb4-a1a7-4e00-8ca1-95afa2b39ac5" providerId="AD" clId="Web-{176F88D9-BFBF-6C46-9EAD-D28016AFB68B}" dt="2024-10-18T18:45:11.060" v="6651"/>
        <pc:sldMkLst>
          <pc:docMk/>
          <pc:sldMk cId="1887477579" sldId="269"/>
        </pc:sldMkLst>
        <pc:spChg chg="del">
          <ac:chgData name="ΖΑΜΙΡ ΟΣΜΕΝΑΪ" userId="S::dit19157@office365.uop.gr::65c21bb4-a1a7-4e00-8ca1-95afa2b39ac5" providerId="AD" clId="Web-{176F88D9-BFBF-6C46-9EAD-D28016AFB68B}" dt="2024-10-18T16:16:16.753" v="5650"/>
          <ac:spMkLst>
            <pc:docMk/>
            <pc:sldMk cId="1887477579" sldId="269"/>
            <ac:spMk id="2" creationId="{2C87FE13-5EFC-6131-D4FF-F16A4C7D9737}"/>
          </ac:spMkLst>
        </pc:spChg>
        <pc:spChg chg="del">
          <ac:chgData name="ΖΑΜΙΡ ΟΣΜΕΝΑΪ" userId="S::dit19157@office365.uop.gr::65c21bb4-a1a7-4e00-8ca1-95afa2b39ac5" providerId="AD" clId="Web-{176F88D9-BFBF-6C46-9EAD-D28016AFB68B}" dt="2024-10-18T16:16:21.112" v="5651"/>
          <ac:spMkLst>
            <pc:docMk/>
            <pc:sldMk cId="1887477579" sldId="269"/>
            <ac:spMk id="12" creationId="{745EFF43-121D-0C99-B7A6-C30E21D8C899}"/>
          </ac:spMkLst>
        </pc:spChg>
        <pc:spChg chg="add mod">
          <ac:chgData name="ΖΑΜΙΡ ΟΣΜΕΝΑΪ" userId="S::dit19157@office365.uop.gr::65c21bb4-a1a7-4e00-8ca1-95afa2b39ac5" providerId="AD" clId="Web-{176F88D9-BFBF-6C46-9EAD-D28016AFB68B}" dt="2024-10-18T16:17:19.741" v="5675" actId="20577"/>
          <ac:spMkLst>
            <pc:docMk/>
            <pc:sldMk cId="1887477579" sldId="269"/>
            <ac:spMk id="26" creationId="{7DA0F456-0A2A-96C2-3FBA-FECFEF9327AC}"/>
          </ac:spMkLst>
        </pc:spChg>
        <pc:spChg chg="add del mod">
          <ac:chgData name="ΖΑΜΙΡ ΟΣΜΕΝΑΪ" userId="S::dit19157@office365.uop.gr::65c21bb4-a1a7-4e00-8ca1-95afa2b39ac5" providerId="AD" clId="Web-{176F88D9-BFBF-6C46-9EAD-D28016AFB68B}" dt="2024-10-18T16:17:04.303" v="5672"/>
          <ac:spMkLst>
            <pc:docMk/>
            <pc:sldMk cId="1887477579" sldId="269"/>
            <ac:spMk id="28" creationId="{3575704A-51B3-2C4C-72CF-F9B8A82F860D}"/>
          </ac:spMkLst>
        </pc:spChg>
        <pc:spChg chg="del">
          <ac:chgData name="ΖΑΜΙΡ ΟΣΜΕΝΑΪ" userId="S::dit19157@office365.uop.gr::65c21bb4-a1a7-4e00-8ca1-95afa2b39ac5" providerId="AD" clId="Web-{176F88D9-BFBF-6C46-9EAD-D28016AFB68B}" dt="2024-10-18T16:15:53.611" v="5637"/>
          <ac:spMkLst>
            <pc:docMk/>
            <pc:sldMk cId="1887477579" sldId="269"/>
            <ac:spMk id="8455" creationId="{12E83D15-731B-6069-931F-4D75EEE50FFF}"/>
          </ac:spMkLst>
        </pc:spChg>
        <pc:spChg chg="del">
          <ac:chgData name="ΖΑΜΙΡ ΟΣΜΕΝΑΪ" userId="S::dit19157@office365.uop.gr::65c21bb4-a1a7-4e00-8ca1-95afa2b39ac5" providerId="AD" clId="Web-{176F88D9-BFBF-6C46-9EAD-D28016AFB68B}" dt="2024-10-18T16:15:53.611" v="5636"/>
          <ac:spMkLst>
            <pc:docMk/>
            <pc:sldMk cId="1887477579" sldId="269"/>
            <ac:spMk id="8456" creationId="{56127332-2604-27A4-2BFE-4B36D97FD49A}"/>
          </ac:spMkLst>
        </pc:spChg>
        <pc:spChg chg="del">
          <ac:chgData name="ΖΑΜΙΡ ΟΣΜΕΝΑΪ" userId="S::dit19157@office365.uop.gr::65c21bb4-a1a7-4e00-8ca1-95afa2b39ac5" providerId="AD" clId="Web-{176F88D9-BFBF-6C46-9EAD-D28016AFB68B}" dt="2024-10-18T16:15:53.611" v="5635"/>
          <ac:spMkLst>
            <pc:docMk/>
            <pc:sldMk cId="1887477579" sldId="269"/>
            <ac:spMk id="8457" creationId="{997E1045-A7C0-A656-6794-45490B163439}"/>
          </ac:spMkLst>
        </pc:spChg>
        <pc:spChg chg="del">
          <ac:chgData name="ΖΑΜΙΡ ΟΣΜΕΝΑΪ" userId="S::dit19157@office365.uop.gr::65c21bb4-a1a7-4e00-8ca1-95afa2b39ac5" providerId="AD" clId="Web-{176F88D9-BFBF-6C46-9EAD-D28016AFB68B}" dt="2024-10-18T16:15:53.611" v="5634"/>
          <ac:spMkLst>
            <pc:docMk/>
            <pc:sldMk cId="1887477579" sldId="269"/>
            <ac:spMk id="8459" creationId="{CAF248E2-A130-4FEA-88DA-32390E4670C2}"/>
          </ac:spMkLst>
        </pc:spChg>
        <pc:graphicFrameChg chg="del">
          <ac:chgData name="ΖΑΜΙΡ ΟΣΜΕΝΑΪ" userId="S::dit19157@office365.uop.gr::65c21bb4-a1a7-4e00-8ca1-95afa2b39ac5" providerId="AD" clId="Web-{176F88D9-BFBF-6C46-9EAD-D28016AFB68B}" dt="2024-10-18T16:15:42.016" v="5633"/>
          <ac:graphicFrameMkLst>
            <pc:docMk/>
            <pc:sldMk cId="1887477579" sldId="269"/>
            <ac:graphicFrameMk id="14" creationId="{2BF9BCB9-7B9A-CC67-2255-3EEBA515D9F1}"/>
          </ac:graphicFrameMkLst>
        </pc:graphicFrameChg>
      </pc:sldChg>
      <pc:sldChg chg="addSp delSp modSp add ord replId">
        <pc:chgData name="ΖΑΜΙΡ ΟΣΜΕΝΑΪ" userId="S::dit19157@office365.uop.gr::65c21bb4-a1a7-4e00-8ca1-95afa2b39ac5" providerId="AD" clId="Web-{176F88D9-BFBF-6C46-9EAD-D28016AFB68B}" dt="2024-10-18T16:56:04.860" v="6151"/>
        <pc:sldMkLst>
          <pc:docMk/>
          <pc:sldMk cId="3781796105" sldId="270"/>
        </pc:sldMkLst>
        <pc:spChg chg="mod">
          <ac:chgData name="ΖΑΜΙΡ ΟΣΜΕΝΑΪ" userId="S::dit19157@office365.uop.gr::65c21bb4-a1a7-4e00-8ca1-95afa2b39ac5" providerId="AD" clId="Web-{176F88D9-BFBF-6C46-9EAD-D28016AFB68B}" dt="2024-10-18T16:23:00.420" v="5697" actId="20577"/>
          <ac:spMkLst>
            <pc:docMk/>
            <pc:sldMk cId="3781796105" sldId="270"/>
            <ac:spMk id="2" creationId="{2C87FE13-5EFC-6131-D4FF-F16A4C7D9737}"/>
          </ac:spMkLst>
        </pc:spChg>
        <pc:spChg chg="mod">
          <ac:chgData name="ΖΑΜΙΡ ΟΣΜΕΝΑΪ" userId="S::dit19157@office365.uop.gr::65c21bb4-a1a7-4e00-8ca1-95afa2b39ac5" providerId="AD" clId="Web-{176F88D9-BFBF-6C46-9EAD-D28016AFB68B}" dt="2024-10-18T16:54:17.041" v="6136" actId="1076"/>
          <ac:spMkLst>
            <pc:docMk/>
            <pc:sldMk cId="3781796105" sldId="270"/>
            <ac:spMk id="12" creationId="{745EFF43-121D-0C99-B7A6-C30E21D8C899}"/>
          </ac:spMkLst>
        </pc:spChg>
        <pc:spChg chg="add mod">
          <ac:chgData name="ΖΑΜΙΡ ΟΣΜΕΝΑΪ" userId="S::dit19157@office365.uop.gr::65c21bb4-a1a7-4e00-8ca1-95afa2b39ac5" providerId="AD" clId="Web-{176F88D9-BFBF-6C46-9EAD-D28016AFB68B}" dt="2024-10-18T16:55:08.388" v="6142" actId="1076"/>
          <ac:spMkLst>
            <pc:docMk/>
            <pc:sldMk cId="3781796105" sldId="270"/>
            <ac:spMk id="15" creationId="{F42B1A93-02BB-6E87-28B5-4977AFF35E08}"/>
          </ac:spMkLst>
        </pc:spChg>
        <pc:spChg chg="add mod">
          <ac:chgData name="ΖΑΜΙΡ ΟΣΜΕΝΑΪ" userId="S::dit19157@office365.uop.gr::65c21bb4-a1a7-4e00-8ca1-95afa2b39ac5" providerId="AD" clId="Web-{176F88D9-BFBF-6C46-9EAD-D28016AFB68B}" dt="2024-10-18T16:52:03.485" v="6133" actId="20577"/>
          <ac:spMkLst>
            <pc:docMk/>
            <pc:sldMk cId="3781796105" sldId="270"/>
            <ac:spMk id="16" creationId="{C6020009-979E-A8C7-A0A5-1128AE452082}"/>
          </ac:spMkLst>
        </pc:spChg>
        <pc:spChg chg="del mod">
          <ac:chgData name="ΖΑΜΙΡ ΟΣΜΕΝΑΪ" userId="S::dit19157@office365.uop.gr::65c21bb4-a1a7-4e00-8ca1-95afa2b39ac5" providerId="AD" clId="Web-{176F88D9-BFBF-6C46-9EAD-D28016AFB68B}" dt="2024-10-18T16:23:50.642" v="5728"/>
          <ac:spMkLst>
            <pc:docMk/>
            <pc:sldMk cId="3781796105" sldId="270"/>
            <ac:spMk id="847" creationId="{18AE7251-1CBC-1A59-F344-290F24C208FC}"/>
          </ac:spMkLst>
        </pc:spChg>
        <pc:graphicFrameChg chg="del">
          <ac:chgData name="ΖΑΜΙΡ ΟΣΜΕΝΑΪ" userId="S::dit19157@office365.uop.gr::65c21bb4-a1a7-4e00-8ca1-95afa2b39ac5" providerId="AD" clId="Web-{176F88D9-BFBF-6C46-9EAD-D28016AFB68B}" dt="2024-10-18T16:23:45.188" v="5725"/>
          <ac:graphicFrameMkLst>
            <pc:docMk/>
            <pc:sldMk cId="3781796105" sldId="270"/>
            <ac:graphicFrameMk id="3" creationId="{C84CF60F-5610-40B7-196C-25D8020ED4AF}"/>
          </ac:graphicFrameMkLst>
        </pc:graphicFrameChg>
        <pc:graphicFrameChg chg="add mod modGraphic">
          <ac:chgData name="ΖΑΜΙΡ ΟΣΜΕΝΑΪ" userId="S::dit19157@office365.uop.gr::65c21bb4-a1a7-4e00-8ca1-95afa2b39ac5" providerId="AD" clId="Web-{176F88D9-BFBF-6C46-9EAD-D28016AFB68B}" dt="2024-10-18T16:56:04.860" v="6151"/>
          <ac:graphicFrameMkLst>
            <pc:docMk/>
            <pc:sldMk cId="3781796105" sldId="270"/>
            <ac:graphicFrameMk id="19" creationId="{8A457044-2A1A-94BA-36AC-1C16883087A1}"/>
          </ac:graphicFrameMkLst>
        </pc:graphicFrameChg>
        <pc:picChg chg="add mod">
          <ac:chgData name="ΖΑΜΙΡ ΟΣΜΕΝΑΪ" userId="S::dit19157@office365.uop.gr::65c21bb4-a1a7-4e00-8ca1-95afa2b39ac5" providerId="AD" clId="Web-{176F88D9-BFBF-6C46-9EAD-D28016AFB68B}" dt="2024-10-18T16:39:44.688" v="5997" actId="1076"/>
          <ac:picMkLst>
            <pc:docMk/>
            <pc:sldMk cId="3781796105" sldId="270"/>
            <ac:picMk id="17" creationId="{051779D5-56C3-47F5-2744-1252E32DA91D}"/>
          </ac:picMkLst>
        </pc:picChg>
        <pc:picChg chg="add mod">
          <ac:chgData name="ΖΑΜΙΡ ΟΣΜΕΝΑΪ" userId="S::dit19157@office365.uop.gr::65c21bb4-a1a7-4e00-8ca1-95afa2b39ac5" providerId="AD" clId="Web-{176F88D9-BFBF-6C46-9EAD-D28016AFB68B}" dt="2024-10-18T16:39:49.032" v="5998" actId="1076"/>
          <ac:picMkLst>
            <pc:docMk/>
            <pc:sldMk cId="3781796105" sldId="270"/>
            <ac:picMk id="18" creationId="{341F5CE5-08F7-1D00-FAA7-C64BB3339FBA}"/>
          </ac:picMkLst>
        </pc:picChg>
        <pc:picChg chg="del">
          <ac:chgData name="ΖΑΜΙΡ ΟΣΜΕΝΑΪ" userId="S::dit19157@office365.uop.gr::65c21bb4-a1a7-4e00-8ca1-95afa2b39ac5" providerId="AD" clId="Web-{176F88D9-BFBF-6C46-9EAD-D28016AFB68B}" dt="2024-10-18T16:23:42.344" v="5724"/>
          <ac:picMkLst>
            <pc:docMk/>
            <pc:sldMk cId="3781796105" sldId="270"/>
            <ac:picMk id="836" creationId="{F6E90B8E-CE66-A5B9-7165-4FD120E40A41}"/>
          </ac:picMkLst>
        </pc:picChg>
        <pc:picChg chg="del">
          <ac:chgData name="ΖΑΜΙΡ ΟΣΜΕΝΑΪ" userId="S::dit19157@office365.uop.gr::65c21bb4-a1a7-4e00-8ca1-95afa2b39ac5" providerId="AD" clId="Web-{176F88D9-BFBF-6C46-9EAD-D28016AFB68B}" dt="2024-10-18T16:23:46.969" v="5726"/>
          <ac:picMkLst>
            <pc:docMk/>
            <pc:sldMk cId="3781796105" sldId="270"/>
            <ac:picMk id="846" creationId="{4BDDEE8B-ED99-D401-8530-9A0FD8CDAC79}"/>
          </ac:picMkLst>
        </pc:picChg>
        <pc:picChg chg="add mod">
          <ac:chgData name="ΖΑΜΙΡ ΟΣΜΕΝΑΪ" userId="S::dit19157@office365.uop.gr::65c21bb4-a1a7-4e00-8ca1-95afa2b39ac5" providerId="AD" clId="Web-{176F88D9-BFBF-6C46-9EAD-D28016AFB68B}" dt="2024-10-18T16:52:11.439" v="6134" actId="1076"/>
          <ac:picMkLst>
            <pc:docMk/>
            <pc:sldMk cId="3781796105" sldId="270"/>
            <ac:picMk id="1129" creationId="{74F6BAC9-A295-AD45-B6F8-D44FE30E69E8}"/>
          </ac:picMkLst>
        </pc:picChg>
      </pc:sldChg>
      <pc:sldChg chg="addSp delSp modSp add replId">
        <pc:chgData name="ΖΑΜΙΡ ΟΣΜΕΝΑΪ" userId="S::dit19157@office365.uop.gr::65c21bb4-a1a7-4e00-8ca1-95afa2b39ac5" providerId="AD" clId="Web-{176F88D9-BFBF-6C46-9EAD-D28016AFB68B}" dt="2024-10-18T18:23:07.074" v="6419" actId="1076"/>
        <pc:sldMkLst>
          <pc:docMk/>
          <pc:sldMk cId="1380374448" sldId="271"/>
        </pc:sldMkLst>
        <pc:spChg chg="mod">
          <ac:chgData name="ΖΑΜΙΡ ΟΣΜΕΝΑΪ" userId="S::dit19157@office365.uop.gr::65c21bb4-a1a7-4e00-8ca1-95afa2b39ac5" providerId="AD" clId="Web-{176F88D9-BFBF-6C46-9EAD-D28016AFB68B}" dt="2024-10-18T17:42:30.582" v="6170" actId="20577"/>
          <ac:spMkLst>
            <pc:docMk/>
            <pc:sldMk cId="1380374448" sldId="271"/>
            <ac:spMk id="2" creationId="{2C87FE13-5EFC-6131-D4FF-F16A4C7D9737}"/>
          </ac:spMkLst>
        </pc:spChg>
        <pc:spChg chg="mod">
          <ac:chgData name="ΖΑΜΙΡ ΟΣΜΕΝΑΪ" userId="S::dit19157@office365.uop.gr::65c21bb4-a1a7-4e00-8ca1-95afa2b39ac5" providerId="AD" clId="Web-{176F88D9-BFBF-6C46-9EAD-D28016AFB68B}" dt="2024-10-18T17:43:51.163" v="6209" actId="20577"/>
          <ac:spMkLst>
            <pc:docMk/>
            <pc:sldMk cId="1380374448" sldId="271"/>
            <ac:spMk id="12" creationId="{745EFF43-121D-0C99-B7A6-C30E21D8C899}"/>
          </ac:spMkLst>
        </pc:spChg>
        <pc:spChg chg="add mod">
          <ac:chgData name="ΖΑΜΙΡ ΟΣΜΕΝΑΪ" userId="S::dit19157@office365.uop.gr::65c21bb4-a1a7-4e00-8ca1-95afa2b39ac5" providerId="AD" clId="Web-{176F88D9-BFBF-6C46-9EAD-D28016AFB68B}" dt="2024-10-18T18:17:53.437" v="6405" actId="20577"/>
          <ac:spMkLst>
            <pc:docMk/>
            <pc:sldMk cId="1380374448" sldId="271"/>
            <ac:spMk id="14" creationId="{E2EC8BA8-3181-F7A4-520D-18C0E589152D}"/>
          </ac:spMkLst>
        </pc:spChg>
        <pc:spChg chg="add mod">
          <ac:chgData name="ΖΑΜΙΡ ΟΣΜΕΝΑΪ" userId="S::dit19157@office365.uop.gr::65c21bb4-a1a7-4e00-8ca1-95afa2b39ac5" providerId="AD" clId="Web-{176F88D9-BFBF-6C46-9EAD-D28016AFB68B}" dt="2024-10-18T18:17:52.406" v="6403" actId="20577"/>
          <ac:spMkLst>
            <pc:docMk/>
            <pc:sldMk cId="1380374448" sldId="271"/>
            <ac:spMk id="19" creationId="{B6DAF19F-DF07-F63D-8A57-794EB4C9D43B}"/>
          </ac:spMkLst>
        </pc:spChg>
        <pc:graphicFrameChg chg="del">
          <ac:chgData name="ΖΑΜΙΡ ΟΣΜΕΝΑΪ" userId="S::dit19157@office365.uop.gr::65c21bb4-a1a7-4e00-8ca1-95afa2b39ac5" providerId="AD" clId="Web-{176F88D9-BFBF-6C46-9EAD-D28016AFB68B}" dt="2024-10-18T17:42:50.036" v="6173"/>
          <ac:graphicFrameMkLst>
            <pc:docMk/>
            <pc:sldMk cId="1380374448" sldId="271"/>
            <ac:graphicFrameMk id="16" creationId="{E514BA59-F434-E882-BE31-77155EC0B0BE}"/>
          </ac:graphicFrameMkLst>
        </pc:graphicFrameChg>
        <pc:picChg chg="add del mod">
          <ac:chgData name="ΖΑΜΙΡ ΟΣΜΕΝΑΪ" userId="S::dit19157@office365.uop.gr::65c21bb4-a1a7-4e00-8ca1-95afa2b39ac5" providerId="AD" clId="Web-{176F88D9-BFBF-6C46-9EAD-D28016AFB68B}" dt="2024-10-18T18:05:51.891" v="6318"/>
          <ac:picMkLst>
            <pc:docMk/>
            <pc:sldMk cId="1380374448" sldId="271"/>
            <ac:picMk id="15" creationId="{1FAFB2B9-B350-1EF1-C144-B80566F335CF}"/>
          </ac:picMkLst>
        </pc:picChg>
        <pc:picChg chg="add del mod">
          <ac:chgData name="ΖΑΜΙΡ ΟΣΜΕΝΑΪ" userId="S::dit19157@office365.uop.gr::65c21bb4-a1a7-4e00-8ca1-95afa2b39ac5" providerId="AD" clId="Web-{176F88D9-BFBF-6C46-9EAD-D28016AFB68B}" dt="2024-10-18T18:09:16.492" v="6328"/>
          <ac:picMkLst>
            <pc:docMk/>
            <pc:sldMk cId="1380374448" sldId="271"/>
            <ac:picMk id="17" creationId="{59CC15F4-512E-1F88-47C3-5DB86411AF92}"/>
          </ac:picMkLst>
        </pc:picChg>
        <pc:picChg chg="add del mod">
          <ac:chgData name="ΖΑΜΙΡ ΟΣΜΕΝΑΪ" userId="S::dit19157@office365.uop.gr::65c21bb4-a1a7-4e00-8ca1-95afa2b39ac5" providerId="AD" clId="Web-{176F88D9-BFBF-6C46-9EAD-D28016AFB68B}" dt="2024-10-18T18:10:50.762" v="6338"/>
          <ac:picMkLst>
            <pc:docMk/>
            <pc:sldMk cId="1380374448" sldId="271"/>
            <ac:picMk id="18" creationId="{121771BF-829C-1494-D2EA-121F0C646B6B}"/>
          </ac:picMkLst>
        </pc:picChg>
        <pc:picChg chg="add mod">
          <ac:chgData name="ΖΑΜΙΡ ΟΣΜΕΝΑΪ" userId="S::dit19157@office365.uop.gr::65c21bb4-a1a7-4e00-8ca1-95afa2b39ac5" providerId="AD" clId="Web-{176F88D9-BFBF-6C46-9EAD-D28016AFB68B}" dt="2024-10-18T18:23:07.074" v="6419" actId="1076"/>
          <ac:picMkLst>
            <pc:docMk/>
            <pc:sldMk cId="1380374448" sldId="271"/>
            <ac:picMk id="20" creationId="{16CB82E8-50B3-0EA6-A7FB-5D204A7D6CC0}"/>
          </ac:picMkLst>
        </pc:picChg>
        <pc:picChg chg="add del mod">
          <ac:chgData name="ΖΑΜΙΡ ΟΣΜΕΝΑΪ" userId="S::dit19157@office365.uop.gr::65c21bb4-a1a7-4e00-8ca1-95afa2b39ac5" providerId="AD" clId="Web-{176F88D9-BFBF-6C46-9EAD-D28016AFB68B}" dt="2024-10-18T18:16:15.807" v="6381"/>
          <ac:picMkLst>
            <pc:docMk/>
            <pc:sldMk cId="1380374448" sldId="271"/>
            <ac:picMk id="21" creationId="{6AD618D9-9F15-F7A6-1333-DE886E0BD64E}"/>
          </ac:picMkLst>
        </pc:picChg>
        <pc:picChg chg="add del mod ord">
          <ac:chgData name="ΖΑΜΙΡ ΟΣΜΕΝΑΪ" userId="S::dit19157@office365.uop.gr::65c21bb4-a1a7-4e00-8ca1-95afa2b39ac5" providerId="AD" clId="Web-{176F88D9-BFBF-6C46-9EAD-D28016AFB68B}" dt="2024-10-18T18:22:29.260" v="6411"/>
          <ac:picMkLst>
            <pc:docMk/>
            <pc:sldMk cId="1380374448" sldId="271"/>
            <ac:picMk id="22" creationId="{784B60AF-3190-E517-7D5B-33D0949C4066}"/>
          </ac:picMkLst>
        </pc:picChg>
        <pc:picChg chg="add mod">
          <ac:chgData name="ΖΑΜΙΡ ΟΣΜΕΝΑΪ" userId="S::dit19157@office365.uop.gr::65c21bb4-a1a7-4e00-8ca1-95afa2b39ac5" providerId="AD" clId="Web-{176F88D9-BFBF-6C46-9EAD-D28016AFB68B}" dt="2024-10-18T18:23:00.090" v="6418" actId="1076"/>
          <ac:picMkLst>
            <pc:docMk/>
            <pc:sldMk cId="1380374448" sldId="271"/>
            <ac:picMk id="23" creationId="{D941EFF5-E0BA-AAFC-0E9D-6FF9BF4EBAD7}"/>
          </ac:picMkLst>
        </pc:picChg>
      </pc:sldChg>
      <pc:sldChg chg="addSp delSp modSp add del replId">
        <pc:chgData name="ΖΑΜΙΡ ΟΣΜΕΝΑΪ" userId="S::dit19157@office365.uop.gr::65c21bb4-a1a7-4e00-8ca1-95afa2b39ac5" providerId="AD" clId="Web-{176F88D9-BFBF-6C46-9EAD-D28016AFB68B}" dt="2024-10-18T18:39:40.495" v="6640"/>
        <pc:sldMkLst>
          <pc:docMk/>
          <pc:sldMk cId="2258632942" sldId="272"/>
        </pc:sldMkLst>
        <pc:spChg chg="mod">
          <ac:chgData name="ΖΑΜΙΡ ΟΣΜΕΝΑΪ" userId="S::dit19157@office365.uop.gr::65c21bb4-a1a7-4e00-8ca1-95afa2b39ac5" providerId="AD" clId="Web-{176F88D9-BFBF-6C46-9EAD-D28016AFB68B}" dt="2024-10-18T18:35:23.297" v="6441" actId="20577"/>
          <ac:spMkLst>
            <pc:docMk/>
            <pc:sldMk cId="2258632942" sldId="272"/>
            <ac:spMk id="2" creationId="{2C87FE13-5EFC-6131-D4FF-F16A4C7D9737}"/>
          </ac:spMkLst>
        </pc:spChg>
        <pc:spChg chg="mod">
          <ac:chgData name="ΖΑΜΙΡ ΟΣΜΕΝΑΪ" userId="S::dit19157@office365.uop.gr::65c21bb4-a1a7-4e00-8ca1-95afa2b39ac5" providerId="AD" clId="Web-{176F88D9-BFBF-6C46-9EAD-D28016AFB68B}" dt="2024-10-18T18:35:47.798" v="6471" actId="20577"/>
          <ac:spMkLst>
            <pc:docMk/>
            <pc:sldMk cId="2258632942" sldId="272"/>
            <ac:spMk id="12" creationId="{745EFF43-121D-0C99-B7A6-C30E21D8C899}"/>
          </ac:spMkLst>
        </pc:spChg>
        <pc:graphicFrameChg chg="add mod modGraphic">
          <ac:chgData name="ΖΑΜΙΡ ΟΣΜΕΝΑΪ" userId="S::dit19157@office365.uop.gr::65c21bb4-a1a7-4e00-8ca1-95afa2b39ac5" providerId="AD" clId="Web-{176F88D9-BFBF-6C46-9EAD-D28016AFB68B}" dt="2024-10-18T18:39:18.838" v="6639"/>
          <ac:graphicFrameMkLst>
            <pc:docMk/>
            <pc:sldMk cId="2258632942" sldId="272"/>
            <ac:graphicFrameMk id="3" creationId="{4B57D58F-B32A-1E01-D805-C247803CC9ED}"/>
          </ac:graphicFrameMkLst>
        </pc:graphicFrameChg>
        <pc:graphicFrameChg chg="del mod">
          <ac:chgData name="ΖΑΜΙΡ ΟΣΜΕΝΑΪ" userId="S::dit19157@office365.uop.gr::65c21bb4-a1a7-4e00-8ca1-95afa2b39ac5" providerId="AD" clId="Web-{176F88D9-BFBF-6C46-9EAD-D28016AFB68B}" dt="2024-10-18T18:35:57.627" v="6473"/>
          <ac:graphicFrameMkLst>
            <pc:docMk/>
            <pc:sldMk cId="2258632942" sldId="272"/>
            <ac:graphicFrameMk id="5" creationId="{837C65CE-17CA-9823-9644-BE81CBD94626}"/>
          </ac:graphicFrameMkLst>
        </pc:graphicFrameChg>
        <pc:picChg chg="del mod">
          <ac:chgData name="ΖΑΜΙΡ ΟΣΜΕΝΑΪ" userId="S::dit19157@office365.uop.gr::65c21bb4-a1a7-4e00-8ca1-95afa2b39ac5" providerId="AD" clId="Web-{176F88D9-BFBF-6C46-9EAD-D28016AFB68B}" dt="2024-10-18T18:36:04.236" v="6482"/>
          <ac:picMkLst>
            <pc:docMk/>
            <pc:sldMk cId="2258632942" sldId="272"/>
            <ac:picMk id="14" creationId="{FB6BA262-92B2-2BF1-ADCC-9EA281D32328}"/>
          </ac:picMkLst>
        </pc:picChg>
        <pc:picChg chg="del mod">
          <ac:chgData name="ΖΑΜΙΡ ΟΣΜΕΝΑΪ" userId="S::dit19157@office365.uop.gr::65c21bb4-a1a7-4e00-8ca1-95afa2b39ac5" providerId="AD" clId="Web-{176F88D9-BFBF-6C46-9EAD-D28016AFB68B}" dt="2024-10-18T18:36:04.221" v="6481"/>
          <ac:picMkLst>
            <pc:docMk/>
            <pc:sldMk cId="2258632942" sldId="272"/>
            <ac:picMk id="17" creationId="{5910F4D3-F75F-B162-985D-F5684889E42F}"/>
          </ac:picMkLst>
        </pc:picChg>
        <pc:picChg chg="del mod">
          <ac:chgData name="ΖΑΜΙΡ ΟΣΜΕΝΑΪ" userId="S::dit19157@office365.uop.gr::65c21bb4-a1a7-4e00-8ca1-95afa2b39ac5" providerId="AD" clId="Web-{176F88D9-BFBF-6C46-9EAD-D28016AFB68B}" dt="2024-10-18T18:36:04.221" v="6480"/>
          <ac:picMkLst>
            <pc:docMk/>
            <pc:sldMk cId="2258632942" sldId="272"/>
            <ac:picMk id="19" creationId="{AD1173D3-34AE-77F5-240E-5CA696BD8BD4}"/>
          </ac:picMkLst>
        </pc:picChg>
        <pc:picChg chg="del mod">
          <ac:chgData name="ΖΑΜΙΡ ΟΣΜΕΝΑΪ" userId="S::dit19157@office365.uop.gr::65c21bb4-a1a7-4e00-8ca1-95afa2b39ac5" providerId="AD" clId="Web-{176F88D9-BFBF-6C46-9EAD-D28016AFB68B}" dt="2024-10-18T18:36:04.221" v="6479"/>
          <ac:picMkLst>
            <pc:docMk/>
            <pc:sldMk cId="2258632942" sldId="272"/>
            <ac:picMk id="20" creationId="{10031F88-992C-9E02-2AFD-FF4689645F04}"/>
          </ac:picMkLst>
        </pc:picChg>
        <pc:picChg chg="del">
          <ac:chgData name="ΖΑΜΙΡ ΟΣΜΕΝΑΪ" userId="S::dit19157@office365.uop.gr::65c21bb4-a1a7-4e00-8ca1-95afa2b39ac5" providerId="AD" clId="Web-{176F88D9-BFBF-6C46-9EAD-D28016AFB68B}" dt="2024-10-18T18:36:04.221" v="6478"/>
          <ac:picMkLst>
            <pc:docMk/>
            <pc:sldMk cId="2258632942" sldId="272"/>
            <ac:picMk id="22" creationId="{EB3CEB2C-4A81-2FDE-04C1-A7336FAC4276}"/>
          </ac:picMkLst>
        </pc:picChg>
      </pc:sldChg>
      <pc:sldChg chg="addSp delSp modSp add">
        <pc:chgData name="ΖΑΜΙΡ ΟΣΜΕΝΑΪ" userId="S::dit19157@office365.uop.gr::65c21bb4-a1a7-4e00-8ca1-95afa2b39ac5" providerId="AD" clId="Web-{176F88D9-BFBF-6C46-9EAD-D28016AFB68B}" dt="2024-10-18T18:44:45.387" v="6650"/>
        <pc:sldMkLst>
          <pc:docMk/>
          <pc:sldMk cId="3108072653" sldId="278"/>
        </pc:sldMkLst>
        <pc:spChg chg="mod">
          <ac:chgData name="ΖΑΜΙΡ ΟΣΜΕΝΑΪ" userId="S::dit19157@office365.uop.gr::65c21bb4-a1a7-4e00-8ca1-95afa2b39ac5" providerId="AD" clId="Web-{176F88D9-BFBF-6C46-9EAD-D28016AFB68B}" dt="2024-10-18T18:43:37.479" v="6644"/>
          <ac:spMkLst>
            <pc:docMk/>
            <pc:sldMk cId="3108072653" sldId="278"/>
            <ac:spMk id="2" creationId="{A047EBC6-DDCB-3A8C-4CAF-9A7AF9B73762}"/>
          </ac:spMkLst>
        </pc:spChg>
        <pc:spChg chg="mod">
          <ac:chgData name="ΖΑΜΙΡ ΟΣΜΕΝΑΪ" userId="S::dit19157@office365.uop.gr::65c21bb4-a1a7-4e00-8ca1-95afa2b39ac5" providerId="AD" clId="Web-{176F88D9-BFBF-6C46-9EAD-D28016AFB68B}" dt="2024-10-18T18:43:37.479" v="6644"/>
          <ac:spMkLst>
            <pc:docMk/>
            <pc:sldMk cId="3108072653" sldId="278"/>
            <ac:spMk id="3" creationId="{72752B8D-C686-57DF-94E6-7AA76A41CA29}"/>
          </ac:spMkLst>
        </pc:spChg>
        <pc:spChg chg="add del">
          <ac:chgData name="ΖΑΜΙΡ ΟΣΜΕΝΑΪ" userId="S::dit19157@office365.uop.gr::65c21bb4-a1a7-4e00-8ca1-95afa2b39ac5" providerId="AD" clId="Web-{176F88D9-BFBF-6C46-9EAD-D28016AFB68B}" dt="2024-10-18T18:43:37.463" v="6643"/>
          <ac:spMkLst>
            <pc:docMk/>
            <pc:sldMk cId="3108072653" sldId="278"/>
            <ac:spMk id="8" creationId="{BAD76F3E-3A97-486B-B402-44400A8B9173}"/>
          </ac:spMkLst>
        </pc:spChg>
        <pc:spChg chg="add del">
          <ac:chgData name="ΖΑΜΙΡ ΟΣΜΕΝΑΪ" userId="S::dit19157@office365.uop.gr::65c21bb4-a1a7-4e00-8ca1-95afa2b39ac5" providerId="AD" clId="Web-{176F88D9-BFBF-6C46-9EAD-D28016AFB68B}" dt="2024-10-18T18:43:37.463" v="6643"/>
          <ac:spMkLst>
            <pc:docMk/>
            <pc:sldMk cId="3108072653" sldId="278"/>
            <ac:spMk id="10" creationId="{391F6B52-91F4-4AEB-B6DB-29FEBCF28C8B}"/>
          </ac:spMkLst>
        </pc:spChg>
        <pc:spChg chg="add del">
          <ac:chgData name="ΖΑΜΙΡ ΟΣΜΕΝΑΪ" userId="S::dit19157@office365.uop.gr::65c21bb4-a1a7-4e00-8ca1-95afa2b39ac5" providerId="AD" clId="Web-{176F88D9-BFBF-6C46-9EAD-D28016AFB68B}" dt="2024-10-18T18:43:37.463" v="6643"/>
          <ac:spMkLst>
            <pc:docMk/>
            <pc:sldMk cId="3108072653" sldId="278"/>
            <ac:spMk id="12" creationId="{2CD6F061-7C53-44F4-9794-953DB70A451B}"/>
          </ac:spMkLst>
        </pc:spChg>
        <pc:spChg chg="add">
          <ac:chgData name="ΖΑΜΙΡ ΟΣΜΕΝΑΪ" userId="S::dit19157@office365.uop.gr::65c21bb4-a1a7-4e00-8ca1-95afa2b39ac5" providerId="AD" clId="Web-{176F88D9-BFBF-6C46-9EAD-D28016AFB68B}" dt="2024-10-18T18:43:37.479" v="6644"/>
          <ac:spMkLst>
            <pc:docMk/>
            <pc:sldMk cId="3108072653" sldId="278"/>
            <ac:spMk id="14" creationId="{339C8D78-A644-462F-B674-F440635E5353}"/>
          </ac:spMkLst>
        </pc:spChg>
        <pc:spChg chg="add">
          <ac:chgData name="ΖΑΜΙΡ ΟΣΜΕΝΑΪ" userId="S::dit19157@office365.uop.gr::65c21bb4-a1a7-4e00-8ca1-95afa2b39ac5" providerId="AD" clId="Web-{176F88D9-BFBF-6C46-9EAD-D28016AFB68B}" dt="2024-10-18T18:43:37.479" v="6644"/>
          <ac:spMkLst>
            <pc:docMk/>
            <pc:sldMk cId="3108072653" sldId="278"/>
            <ac:spMk id="15" creationId="{AFA67CD3-AB4E-4A7A-BEB8-53C445D8C44E}"/>
          </ac:spMkLst>
        </pc:spChg>
        <pc:picChg chg="add">
          <ac:chgData name="ΖΑΜΙΡ ΟΣΜΕΝΑΪ" userId="S::dit19157@office365.uop.gr::65c21bb4-a1a7-4e00-8ca1-95afa2b39ac5" providerId="AD" clId="Web-{176F88D9-BFBF-6C46-9EAD-D28016AFB68B}" dt="2024-10-18T18:44:36.903" v="6649"/>
          <ac:picMkLst>
            <pc:docMk/>
            <pc:sldMk cId="3108072653" sldId="278"/>
            <ac:picMk id="5" creationId="{43C61251-E1C4-71BA-9467-9209EBAFCCB2}"/>
          </ac:picMkLst>
        </pc:picChg>
        <pc:picChg chg="add mod">
          <ac:chgData name="ΖΑΜΙΡ ΟΣΜΕΝΑΪ" userId="S::dit19157@office365.uop.gr::65c21bb4-a1a7-4e00-8ca1-95afa2b39ac5" providerId="AD" clId="Web-{176F88D9-BFBF-6C46-9EAD-D28016AFB68B}" dt="2024-10-18T18:44:12.683" v="6648"/>
          <ac:picMkLst>
            <pc:docMk/>
            <pc:sldMk cId="3108072653" sldId="278"/>
            <ac:picMk id="7" creationId="{56B7426A-190B-D932-BCBE-62790157EDB4}"/>
          </ac:picMkLst>
        </pc:picChg>
        <pc:picChg chg="add">
          <ac:chgData name="ΖΑΜΙΡ ΟΣΜΕΝΑΪ" userId="S::dit19157@office365.uop.gr::65c21bb4-a1a7-4e00-8ca1-95afa2b39ac5" providerId="AD" clId="Web-{176F88D9-BFBF-6C46-9EAD-D28016AFB68B}" dt="2024-10-18T18:44:45.387" v="6650"/>
          <ac:picMkLst>
            <pc:docMk/>
            <pc:sldMk cId="3108072653" sldId="278"/>
            <ac:picMk id="9" creationId="{89C3007C-7F07-5706-8E19-0060774DC904}"/>
          </ac:picMkLst>
        </pc:picChg>
        <pc:picChg chg="add">
          <ac:chgData name="ΖΑΜΙΡ ΟΣΜΕΝΑΪ" userId="S::dit19157@office365.uop.gr::65c21bb4-a1a7-4e00-8ca1-95afa2b39ac5" providerId="AD" clId="Web-{176F88D9-BFBF-6C46-9EAD-D28016AFB68B}" dt="2024-10-18T18:43:37.479" v="6644"/>
          <ac:picMkLst>
            <pc:docMk/>
            <pc:sldMk cId="3108072653" sldId="278"/>
            <ac:picMk id="16" creationId="{07CF545F-9C2E-4446-97CD-AD92990C2B68}"/>
          </ac:picMkLst>
        </pc:picChg>
      </pc:sldChg>
      <pc:sldChg chg="addSp delSp modSp add replId">
        <pc:chgData name="ΖΑΜΙΡ ΟΣΜΕΝΑΪ" userId="S::dit19157@office365.uop.gr::65c21bb4-a1a7-4e00-8ca1-95afa2b39ac5" providerId="AD" clId="Web-{176F88D9-BFBF-6C46-9EAD-D28016AFB68B}" dt="2024-10-18T18:57:26.510" v="6768" actId="1076"/>
        <pc:sldMkLst>
          <pc:docMk/>
          <pc:sldMk cId="1461051186" sldId="279"/>
        </pc:sldMkLst>
        <pc:spChg chg="mod">
          <ac:chgData name="ΖΑΜΙΡ ΟΣΜΕΝΑΪ" userId="S::dit19157@office365.uop.gr::65c21bb4-a1a7-4e00-8ca1-95afa2b39ac5" providerId="AD" clId="Web-{176F88D9-BFBF-6C46-9EAD-D28016AFB68B}" dt="2024-10-18T18:47:21.143" v="6658" actId="20577"/>
          <ac:spMkLst>
            <pc:docMk/>
            <pc:sldMk cId="1461051186" sldId="279"/>
            <ac:spMk id="2" creationId="{2C87FE13-5EFC-6131-D4FF-F16A4C7D9737}"/>
          </ac:spMkLst>
        </pc:spChg>
        <pc:spChg chg="add mod">
          <ac:chgData name="ΖΑΜΙΡ ΟΣΜΕΝΑΪ" userId="S::dit19157@office365.uop.gr::65c21bb4-a1a7-4e00-8ca1-95afa2b39ac5" providerId="AD" clId="Web-{176F88D9-BFBF-6C46-9EAD-D28016AFB68B}" dt="2024-10-18T18:52:17.655" v="6685" actId="1076"/>
          <ac:spMkLst>
            <pc:docMk/>
            <pc:sldMk cId="1461051186" sldId="279"/>
            <ac:spMk id="3" creationId="{063EF1E1-4F38-BEA0-4364-56B2FE6A350E}"/>
          </ac:spMkLst>
        </pc:spChg>
        <pc:spChg chg="add mod">
          <ac:chgData name="ΖΑΜΙΡ ΟΣΜΕΝΑΪ" userId="S::dit19157@office365.uop.gr::65c21bb4-a1a7-4e00-8ca1-95afa2b39ac5" providerId="AD" clId="Web-{176F88D9-BFBF-6C46-9EAD-D28016AFB68B}" dt="2024-10-18T18:53:19.376" v="6699" actId="1076"/>
          <ac:spMkLst>
            <pc:docMk/>
            <pc:sldMk cId="1461051186" sldId="279"/>
            <ac:spMk id="6" creationId="{593B3B2F-F877-55F6-3E4B-55333D432072}"/>
          </ac:spMkLst>
        </pc:spChg>
        <pc:spChg chg="mod">
          <ac:chgData name="ΖΑΜΙΡ ΟΣΜΕΝΑΪ" userId="S::dit19157@office365.uop.gr::65c21bb4-a1a7-4e00-8ca1-95afa2b39ac5" providerId="AD" clId="Web-{176F88D9-BFBF-6C46-9EAD-D28016AFB68B}" dt="2024-10-18T18:47:27.784" v="6660" actId="20577"/>
          <ac:spMkLst>
            <pc:docMk/>
            <pc:sldMk cId="1461051186" sldId="279"/>
            <ac:spMk id="12" creationId="{745EFF43-121D-0C99-B7A6-C30E21D8C899}"/>
          </ac:spMkLst>
        </pc:spChg>
        <pc:spChg chg="add mod">
          <ac:chgData name="ΖΑΜΙΡ ΟΣΜΕΝΑΪ" userId="S::dit19157@office365.uop.gr::65c21bb4-a1a7-4e00-8ca1-95afa2b39ac5" providerId="AD" clId="Web-{176F88D9-BFBF-6C46-9EAD-D28016AFB68B}" dt="2024-10-18T18:53:41.251" v="6703" actId="1076"/>
          <ac:spMkLst>
            <pc:docMk/>
            <pc:sldMk cId="1461051186" sldId="279"/>
            <ac:spMk id="14" creationId="{821B63D3-2801-8455-CD0B-6170528556DE}"/>
          </ac:spMkLst>
        </pc:spChg>
        <pc:spChg chg="add del mod">
          <ac:chgData name="ΖΑΜΙΡ ΟΣΜΕΝΑΪ" userId="S::dit19157@office365.uop.gr::65c21bb4-a1a7-4e00-8ca1-95afa2b39ac5" providerId="AD" clId="Web-{176F88D9-BFBF-6C46-9EAD-D28016AFB68B}" dt="2024-10-18T18:57:02.540" v="6758"/>
          <ac:spMkLst>
            <pc:docMk/>
            <pc:sldMk cId="1461051186" sldId="279"/>
            <ac:spMk id="104" creationId="{5E11A426-47A0-57D9-3D0E-61D0751A47D8}"/>
          </ac:spMkLst>
        </pc:spChg>
        <pc:graphicFrameChg chg="del mod modGraphic">
          <ac:chgData name="ΖΑΜΙΡ ΟΣΜΕΝΑΪ" userId="S::dit19157@office365.uop.gr::65c21bb4-a1a7-4e00-8ca1-95afa2b39ac5" providerId="AD" clId="Web-{176F88D9-BFBF-6C46-9EAD-D28016AFB68B}" dt="2024-10-18T18:51:03.308" v="6663"/>
          <ac:graphicFrameMkLst>
            <pc:docMk/>
            <pc:sldMk cId="1461051186" sldId="279"/>
            <ac:graphicFrameMk id="5" creationId="{837C65CE-17CA-9823-9644-BE81CBD94626}"/>
          </ac:graphicFrameMkLst>
        </pc:graphicFrameChg>
        <pc:graphicFrameChg chg="add del mod modGraphic">
          <ac:chgData name="ΖΑΜΙΡ ΟΣΜΕΝΑΪ" userId="S::dit19157@office365.uop.gr::65c21bb4-a1a7-4e00-8ca1-95afa2b39ac5" providerId="AD" clId="Web-{176F88D9-BFBF-6C46-9EAD-D28016AFB68B}" dt="2024-10-18T18:57:06.869" v="6759"/>
          <ac:graphicFrameMkLst>
            <pc:docMk/>
            <pc:sldMk cId="1461051186" sldId="279"/>
            <ac:graphicFrameMk id="15" creationId="{DE86DA06-854B-DB70-7C78-827017B284D4}"/>
          </ac:graphicFrameMkLst>
        </pc:graphicFrameChg>
        <pc:graphicFrameChg chg="add mod modGraphic">
          <ac:chgData name="ΖΑΜΙΡ ΟΣΜΕΝΑΪ" userId="S::dit19157@office365.uop.gr::65c21bb4-a1a7-4e00-8ca1-95afa2b39ac5" providerId="AD" clId="Web-{176F88D9-BFBF-6C46-9EAD-D28016AFB68B}" dt="2024-10-18T18:57:26.510" v="6768" actId="1076"/>
          <ac:graphicFrameMkLst>
            <pc:docMk/>
            <pc:sldMk cId="1461051186" sldId="279"/>
            <ac:graphicFrameMk id="133" creationId="{C5E16307-F615-37EE-9054-98229B1357C5}"/>
          </ac:graphicFrameMkLst>
        </pc:graphicFrameChg>
        <pc:picChg chg="add mod">
          <ac:chgData name="ΖΑΜΙΡ ΟΣΜΕΝΑΪ" userId="S::dit19157@office365.uop.gr::65c21bb4-a1a7-4e00-8ca1-95afa2b39ac5" providerId="AD" clId="Web-{176F88D9-BFBF-6C46-9EAD-D28016AFB68B}" dt="2024-10-18T18:52:13.639" v="6684" actId="1076"/>
          <ac:picMkLst>
            <pc:docMk/>
            <pc:sldMk cId="1461051186" sldId="279"/>
            <ac:picMk id="4" creationId="{701EB199-11F8-E303-DD08-3F600A81D657}"/>
          </ac:picMkLst>
        </pc:picChg>
        <pc:picChg chg="del">
          <ac:chgData name="ΖΑΜΙΡ ΟΣΜΕΝΑΪ" userId="S::dit19157@office365.uop.gr::65c21bb4-a1a7-4e00-8ca1-95afa2b39ac5" providerId="AD" clId="Web-{176F88D9-BFBF-6C46-9EAD-D28016AFB68B}" dt="2024-10-18T18:51:06.589" v="6667"/>
          <ac:picMkLst>
            <pc:docMk/>
            <pc:sldMk cId="1461051186" sldId="279"/>
            <ac:picMk id="7" creationId="{A971A949-AD4C-437C-8BBA-88DD43B7169D}"/>
          </ac:picMkLst>
        </pc:picChg>
        <pc:picChg chg="del">
          <ac:chgData name="ΖΑΜΙΡ ΟΣΜΕΝΑΪ" userId="S::dit19157@office365.uop.gr::65c21bb4-a1a7-4e00-8ca1-95afa2b39ac5" providerId="AD" clId="Web-{176F88D9-BFBF-6C46-9EAD-D28016AFB68B}" dt="2024-10-18T18:51:06.589" v="6666"/>
          <ac:picMkLst>
            <pc:docMk/>
            <pc:sldMk cId="1461051186" sldId="279"/>
            <ac:picMk id="8" creationId="{D4A445D7-91AE-9AE4-D9A9-B2CDDDF308C1}"/>
          </ac:picMkLst>
        </pc:picChg>
        <pc:picChg chg="del">
          <ac:chgData name="ΖΑΜΙΡ ΟΣΜΕΝΑΪ" userId="S::dit19157@office365.uop.gr::65c21bb4-a1a7-4e00-8ca1-95afa2b39ac5" providerId="AD" clId="Web-{176F88D9-BFBF-6C46-9EAD-D28016AFB68B}" dt="2024-10-18T18:51:06.589" v="6665"/>
          <ac:picMkLst>
            <pc:docMk/>
            <pc:sldMk cId="1461051186" sldId="279"/>
            <ac:picMk id="9" creationId="{45888044-3ED1-B637-02F0-D9158ACC4A68}"/>
          </ac:picMkLst>
        </pc:picChg>
        <pc:picChg chg="del">
          <ac:chgData name="ΖΑΜΙΡ ΟΣΜΕΝΑΪ" userId="S::dit19157@office365.uop.gr::65c21bb4-a1a7-4e00-8ca1-95afa2b39ac5" providerId="AD" clId="Web-{176F88D9-BFBF-6C46-9EAD-D28016AFB68B}" dt="2024-10-18T18:51:06.589" v="6664"/>
          <ac:picMkLst>
            <pc:docMk/>
            <pc:sldMk cId="1461051186" sldId="279"/>
            <ac:picMk id="10" creationId="{BC56D845-39B7-22B5-FE40-4670FFB8CAC7}"/>
          </ac:picMkLst>
        </pc:picChg>
      </pc:sldChg>
      <pc:sldChg chg="add del">
        <pc:chgData name="ΖΑΜΙΡ ΟΣΜΕΝΑΪ" userId="S::dit19157@office365.uop.gr::65c21bb4-a1a7-4e00-8ca1-95afa2b39ac5" providerId="AD" clId="Web-{176F88D9-BFBF-6C46-9EAD-D28016AFB68B}" dt="2024-10-18T13:24:51.045" v="4406"/>
        <pc:sldMkLst>
          <pc:docMk/>
          <pc:sldMk cId="3411358659" sldId="291"/>
        </pc:sldMkLst>
      </pc:sldChg>
    </pc:docChg>
  </pc:docChgLst>
  <pc:docChgLst>
    <pc:chgData name="ΖΑΜΙΡ ΟΣΜΕΝΑΪ" userId="S::dit19157@office365.uop.gr::65c21bb4-a1a7-4e00-8ca1-95afa2b39ac5" providerId="AD" clId="Web-{23C06B9A-3BFF-9E8F-FC4C-B3B37049E120}"/>
    <pc:docChg chg="modSld">
      <pc:chgData name="ΖΑΜΙΡ ΟΣΜΕΝΑΪ" userId="S::dit19157@office365.uop.gr::65c21bb4-a1a7-4e00-8ca1-95afa2b39ac5" providerId="AD" clId="Web-{23C06B9A-3BFF-9E8F-FC4C-B3B37049E120}" dt="2024-11-11T18:03:35.489" v="41" actId="14100"/>
      <pc:docMkLst>
        <pc:docMk/>
      </pc:docMkLst>
      <pc:sldChg chg="modSp">
        <pc:chgData name="ΖΑΜΙΡ ΟΣΜΕΝΑΪ" userId="S::dit19157@office365.uop.gr::65c21bb4-a1a7-4e00-8ca1-95afa2b39ac5" providerId="AD" clId="Web-{23C06B9A-3BFF-9E8F-FC4C-B3B37049E120}" dt="2024-11-11T18:03:35.489" v="41" actId="14100"/>
        <pc:sldMkLst>
          <pc:docMk/>
          <pc:sldMk cId="575897907" sldId="264"/>
        </pc:sldMkLst>
        <pc:spChg chg="mod">
          <ac:chgData name="ΖΑΜΙΡ ΟΣΜΕΝΑΪ" userId="S::dit19157@office365.uop.gr::65c21bb4-a1a7-4e00-8ca1-95afa2b39ac5" providerId="AD" clId="Web-{23C06B9A-3BFF-9E8F-FC4C-B3B37049E120}" dt="2024-11-11T18:03:35.489" v="41" actId="14100"/>
          <ac:spMkLst>
            <pc:docMk/>
            <pc:sldMk cId="575897907" sldId="264"/>
            <ac:spMk id="4" creationId="{FDAAFE31-C5B5-7AC9-BB6A-06EE3C76183C}"/>
          </ac:spMkLst>
        </pc:spChg>
      </pc:sldChg>
    </pc:docChg>
  </pc:docChgLst>
  <pc:docChgLst>
    <pc:chgData name="ΖΑΜΙΡ ΟΣΜΕΝΑΪ" userId="S::dit19157@office365.uop.gr::65c21bb4-a1a7-4e00-8ca1-95afa2b39ac5" providerId="AD" clId="Web-{2FB8E5C5-5878-9F1E-FEF8-39C3EB66202B}"/>
    <pc:docChg chg="addSld delSld modSld">
      <pc:chgData name="ΖΑΜΙΡ ΟΣΜΕΝΑΪ" userId="S::dit19157@office365.uop.gr::65c21bb4-a1a7-4e00-8ca1-95afa2b39ac5" providerId="AD" clId="Web-{2FB8E5C5-5878-9F1E-FEF8-39C3EB66202B}" dt="2024-10-18T20:29:13.941" v="86"/>
      <pc:docMkLst>
        <pc:docMk/>
      </pc:docMkLst>
      <pc:sldChg chg="addSp delSp modSp del mod modShow">
        <pc:chgData name="ΖΑΜΙΡ ΟΣΜΕΝΑΪ" userId="S::dit19157@office365.uop.gr::65c21bb4-a1a7-4e00-8ca1-95afa2b39ac5" providerId="AD" clId="Web-{2FB8E5C5-5878-9F1E-FEF8-39C3EB66202B}" dt="2024-10-18T20:29:13.941" v="86"/>
        <pc:sldMkLst>
          <pc:docMk/>
          <pc:sldMk cId="3072179486" sldId="281"/>
        </pc:sldMkLst>
        <pc:spChg chg="add del">
          <ac:chgData name="ΖΑΜΙΡ ΟΣΜΕΝΑΪ" userId="S::dit19157@office365.uop.gr::65c21bb4-a1a7-4e00-8ca1-95afa2b39ac5" providerId="AD" clId="Web-{2FB8E5C5-5878-9F1E-FEF8-39C3EB66202B}" dt="2024-10-18T20:12:45.699" v="5"/>
          <ac:spMkLst>
            <pc:docMk/>
            <pc:sldMk cId="3072179486" sldId="281"/>
            <ac:spMk id="3" creationId="{084A483A-A328-F7EB-4A88-FA2992CEED23}"/>
          </ac:spMkLst>
        </pc:spChg>
        <pc:spChg chg="add del mod">
          <ac:chgData name="ΖΑΜΙΡ ΟΣΜΕΝΑΪ" userId="S::dit19157@office365.uop.gr::65c21bb4-a1a7-4e00-8ca1-95afa2b39ac5" providerId="AD" clId="Web-{2FB8E5C5-5878-9F1E-FEF8-39C3EB66202B}" dt="2024-10-18T20:12:41.371" v="3"/>
          <ac:spMkLst>
            <pc:docMk/>
            <pc:sldMk cId="3072179486" sldId="281"/>
            <ac:spMk id="5" creationId="{D1F31541-3012-DF62-A841-A505FDC327C9}"/>
          </ac:spMkLst>
        </pc:spChg>
        <pc:spChg chg="add del mod">
          <ac:chgData name="ΖΑΜΙΡ ΟΣΜΕΝΑΪ" userId="S::dit19157@office365.uop.gr::65c21bb4-a1a7-4e00-8ca1-95afa2b39ac5" providerId="AD" clId="Web-{2FB8E5C5-5878-9F1E-FEF8-39C3EB66202B}" dt="2024-10-18T20:12:42.824" v="4" actId="20577"/>
          <ac:spMkLst>
            <pc:docMk/>
            <pc:sldMk cId="3072179486" sldId="281"/>
            <ac:spMk id="6" creationId="{9FDA9E60-6269-6815-22E6-03BE8E9B2184}"/>
          </ac:spMkLst>
        </pc:spChg>
      </pc:sldChg>
      <pc:sldChg chg="addSp delSp modSp">
        <pc:chgData name="ΖΑΜΙΡ ΟΣΜΕΝΑΪ" userId="S::dit19157@office365.uop.gr::65c21bb4-a1a7-4e00-8ca1-95afa2b39ac5" providerId="AD" clId="Web-{2FB8E5C5-5878-9F1E-FEF8-39C3EB66202B}" dt="2024-10-18T20:24:47.869" v="79" actId="1076"/>
        <pc:sldMkLst>
          <pc:docMk/>
          <pc:sldMk cId="714780438" sldId="282"/>
        </pc:sldMkLst>
        <pc:spChg chg="add del">
          <ac:chgData name="ΖΑΜΙΡ ΟΣΜΕΝΑΪ" userId="S::dit19157@office365.uop.gr::65c21bb4-a1a7-4e00-8ca1-95afa2b39ac5" providerId="AD" clId="Web-{2FB8E5C5-5878-9F1E-FEF8-39C3EB66202B}" dt="2024-10-18T20:16:31.755" v="17"/>
          <ac:spMkLst>
            <pc:docMk/>
            <pc:sldMk cId="714780438" sldId="282"/>
            <ac:spMk id="3" creationId="{D2C7C1B9-B58F-3112-791C-B719DA8D344B}"/>
          </ac:spMkLst>
        </pc:spChg>
        <pc:spChg chg="add del">
          <ac:chgData name="ΖΑΜΙΡ ΟΣΜΕΝΑΪ" userId="S::dit19157@office365.uop.gr::65c21bb4-a1a7-4e00-8ca1-95afa2b39ac5" providerId="AD" clId="Web-{2FB8E5C5-5878-9F1E-FEF8-39C3EB66202B}" dt="2024-10-18T20:16:17.707" v="16"/>
          <ac:spMkLst>
            <pc:docMk/>
            <pc:sldMk cId="714780438" sldId="282"/>
            <ac:spMk id="5" creationId="{82534C27-6AC1-7D70-0503-09822DB71795}"/>
          </ac:spMkLst>
        </pc:spChg>
        <pc:spChg chg="add del mod">
          <ac:chgData name="ΖΑΜΙΡ ΟΣΜΕΝΑΪ" userId="S::dit19157@office365.uop.gr::65c21bb4-a1a7-4e00-8ca1-95afa2b39ac5" providerId="AD" clId="Web-{2FB8E5C5-5878-9F1E-FEF8-39C3EB66202B}" dt="2024-10-18T20:19:11.572" v="39" actId="20577"/>
          <ac:spMkLst>
            <pc:docMk/>
            <pc:sldMk cId="714780438" sldId="282"/>
            <ac:spMk id="7" creationId="{83BDEF80-5CB6-099A-436F-500DC4DFA375}"/>
          </ac:spMkLst>
        </pc:spChg>
        <pc:spChg chg="add del mod">
          <ac:chgData name="ΖΑΜΙΡ ΟΣΜΕΝΑΪ" userId="S::dit19157@office365.uop.gr::65c21bb4-a1a7-4e00-8ca1-95afa2b39ac5" providerId="AD" clId="Web-{2FB8E5C5-5878-9F1E-FEF8-39C3EB66202B}" dt="2024-10-18T20:16:14.457" v="15"/>
          <ac:spMkLst>
            <pc:docMk/>
            <pc:sldMk cId="714780438" sldId="282"/>
            <ac:spMk id="10" creationId="{00B5D6ED-9592-E7EF-9F5E-D04DDF0EC9AA}"/>
          </ac:spMkLst>
        </pc:spChg>
        <pc:picChg chg="add del mod">
          <ac:chgData name="ΖΑΜΙΡ ΟΣΜΕΝΑΪ" userId="S::dit19157@office365.uop.gr::65c21bb4-a1a7-4e00-8ca1-95afa2b39ac5" providerId="AD" clId="Web-{2FB8E5C5-5878-9F1E-FEF8-39C3EB66202B}" dt="2024-10-18T20:24:18.853" v="76"/>
          <ac:picMkLst>
            <pc:docMk/>
            <pc:sldMk cId="714780438" sldId="282"/>
            <ac:picMk id="11" creationId="{8975CCE3-9FFC-E581-8790-4356B6DFAECB}"/>
          </ac:picMkLst>
        </pc:picChg>
        <pc:picChg chg="add mod">
          <ac:chgData name="ΖΑΜΙΡ ΟΣΜΕΝΑΪ" userId="S::dit19157@office365.uop.gr::65c21bb4-a1a7-4e00-8ca1-95afa2b39ac5" providerId="AD" clId="Web-{2FB8E5C5-5878-9F1E-FEF8-39C3EB66202B}" dt="2024-10-18T20:24:47.869" v="79" actId="1076"/>
          <ac:picMkLst>
            <pc:docMk/>
            <pc:sldMk cId="714780438" sldId="282"/>
            <ac:picMk id="12" creationId="{B9D793DA-5F01-B939-FA73-E3FCB5036E00}"/>
          </ac:picMkLst>
        </pc:picChg>
        <pc:picChg chg="add del mod">
          <ac:chgData name="ΖΑΜΙΡ ΟΣΜΕΝΑΪ" userId="S::dit19157@office365.uop.gr::65c21bb4-a1a7-4e00-8ca1-95afa2b39ac5" providerId="AD" clId="Web-{2FB8E5C5-5878-9F1E-FEF8-39C3EB66202B}" dt="2024-10-18T20:24:09.743" v="74"/>
          <ac:picMkLst>
            <pc:docMk/>
            <pc:sldMk cId="714780438" sldId="282"/>
            <ac:picMk id="13" creationId="{18ED8D77-2950-7146-759F-797CE0BC3C91}"/>
          </ac:picMkLst>
        </pc:picChg>
        <pc:picChg chg="add del mod">
          <ac:chgData name="ΖΑΜΙΡ ΟΣΜΕΝΑΪ" userId="S::dit19157@office365.uop.gr::65c21bb4-a1a7-4e00-8ca1-95afa2b39ac5" providerId="AD" clId="Web-{2FB8E5C5-5878-9F1E-FEF8-39C3EB66202B}" dt="2024-10-18T20:24:05.493" v="73"/>
          <ac:picMkLst>
            <pc:docMk/>
            <pc:sldMk cId="714780438" sldId="282"/>
            <ac:picMk id="14" creationId="{87EA17F6-7606-C8D2-20E3-707FF7201E85}"/>
          </ac:picMkLst>
        </pc:picChg>
      </pc:sldChg>
      <pc:sldChg chg="del">
        <pc:chgData name="ΖΑΜΙΡ ΟΣΜΕΝΑΪ" userId="S::dit19157@office365.uop.gr::65c21bb4-a1a7-4e00-8ca1-95afa2b39ac5" providerId="AD" clId="Web-{2FB8E5C5-5878-9F1E-FEF8-39C3EB66202B}" dt="2024-10-18T20:29:09.613" v="84"/>
        <pc:sldMkLst>
          <pc:docMk/>
          <pc:sldMk cId="1536615341" sldId="283"/>
        </pc:sldMkLst>
      </pc:sldChg>
      <pc:sldChg chg="addSp modSp del">
        <pc:chgData name="ΖΑΜΙΡ ΟΣΜΕΝΑΪ" userId="S::dit19157@office365.uop.gr::65c21bb4-a1a7-4e00-8ca1-95afa2b39ac5" providerId="AD" clId="Web-{2FB8E5C5-5878-9F1E-FEF8-39C3EB66202B}" dt="2024-10-18T20:29:11.613" v="85"/>
        <pc:sldMkLst>
          <pc:docMk/>
          <pc:sldMk cId="1682304883" sldId="284"/>
        </pc:sldMkLst>
        <pc:spChg chg="mod">
          <ac:chgData name="ΖΑΜΙΡ ΟΣΜΕΝΑΪ" userId="S::dit19157@office365.uop.gr::65c21bb4-a1a7-4e00-8ca1-95afa2b39ac5" providerId="AD" clId="Web-{2FB8E5C5-5878-9F1E-FEF8-39C3EB66202B}" dt="2024-10-18T20:28:13.705" v="83" actId="1076"/>
          <ac:spMkLst>
            <pc:docMk/>
            <pc:sldMk cId="1682304883" sldId="284"/>
            <ac:spMk id="7" creationId="{83BDEF80-5CB6-099A-436F-500DC4DFA375}"/>
          </ac:spMkLst>
        </pc:spChg>
        <pc:picChg chg="add">
          <ac:chgData name="ΖΑΜΙΡ ΟΣΜΕΝΑΪ" userId="S::dit19157@office365.uop.gr::65c21bb4-a1a7-4e00-8ca1-95afa2b39ac5" providerId="AD" clId="Web-{2FB8E5C5-5878-9F1E-FEF8-39C3EB66202B}" dt="2024-10-18T20:28:03.767" v="82"/>
          <ac:picMkLst>
            <pc:docMk/>
            <pc:sldMk cId="1682304883" sldId="284"/>
            <ac:picMk id="3" creationId="{017F8A67-F240-66BB-1359-CC33D70D1DA0}"/>
          </ac:picMkLst>
        </pc:picChg>
      </pc:sldChg>
      <pc:sldChg chg="add del replId">
        <pc:chgData name="ΖΑΜΙΡ ΟΣΜΕΝΑΪ" userId="S::dit19157@office365.uop.gr::65c21bb4-a1a7-4e00-8ca1-95afa2b39ac5" providerId="AD" clId="Web-{2FB8E5C5-5878-9F1E-FEF8-39C3EB66202B}" dt="2024-10-18T20:16:08.754" v="13"/>
        <pc:sldMkLst>
          <pc:docMk/>
          <pc:sldMk cId="421591928" sldId="285"/>
        </pc:sldMkLst>
      </pc:sldChg>
    </pc:docChg>
  </pc:docChgLst>
  <pc:docChgLst>
    <pc:chgData name="ΖΑΜΙΡ ΟΣΜΕΝΑΪ" userId="S::dit19157@office365.uop.gr::65c21bb4-a1a7-4e00-8ca1-95afa2b39ac5" providerId="AD" clId="Web-{F0A521B8-E0F0-E42E-6FB6-CE2B05872F8E}"/>
    <pc:docChg chg="addSld delSld modSld">
      <pc:chgData name="ΖΑΜΙΡ ΟΣΜΕΝΑΪ" userId="S::dit19157@office365.uop.gr::65c21bb4-a1a7-4e00-8ca1-95afa2b39ac5" providerId="AD" clId="Web-{F0A521B8-E0F0-E42E-6FB6-CE2B05872F8E}" dt="2024-10-18T21:17:08.945" v="110" actId="14100"/>
      <pc:docMkLst>
        <pc:docMk/>
      </pc:docMkLst>
      <pc:sldChg chg="del">
        <pc:chgData name="ΖΑΜΙΡ ΟΣΜΕΝΑΪ" userId="S::dit19157@office365.uop.gr::65c21bb4-a1a7-4e00-8ca1-95afa2b39ac5" providerId="AD" clId="Web-{F0A521B8-E0F0-E42E-6FB6-CE2B05872F8E}" dt="2024-10-18T20:49:16.392" v="5"/>
        <pc:sldMkLst>
          <pc:docMk/>
          <pc:sldMk cId="1381128842" sldId="280"/>
        </pc:sldMkLst>
      </pc:sldChg>
      <pc:sldChg chg="modSp add replId">
        <pc:chgData name="ΖΑΜΙΡ ΟΣΜΕΝΑΪ" userId="S::dit19157@office365.uop.gr::65c21bb4-a1a7-4e00-8ca1-95afa2b39ac5" providerId="AD" clId="Web-{F0A521B8-E0F0-E42E-6FB6-CE2B05872F8E}" dt="2024-10-18T20:48:49.610" v="4" actId="1076"/>
        <pc:sldMkLst>
          <pc:docMk/>
          <pc:sldMk cId="1153680009" sldId="283"/>
        </pc:sldMkLst>
        <pc:spChg chg="mod">
          <ac:chgData name="ΖΑΜΙΡ ΟΣΜΕΝΑΪ" userId="S::dit19157@office365.uop.gr::65c21bb4-a1a7-4e00-8ca1-95afa2b39ac5" providerId="AD" clId="Web-{F0A521B8-E0F0-E42E-6FB6-CE2B05872F8E}" dt="2024-10-18T20:48:37.375" v="2" actId="1076"/>
          <ac:spMkLst>
            <pc:docMk/>
            <pc:sldMk cId="1153680009" sldId="283"/>
            <ac:spMk id="21" creationId="{275747D9-7D82-0446-793C-0596466C5DB3}"/>
          </ac:spMkLst>
        </pc:spChg>
        <pc:picChg chg="mod">
          <ac:chgData name="ΖΑΜΙΡ ΟΣΜΕΝΑΪ" userId="S::dit19157@office365.uop.gr::65c21bb4-a1a7-4e00-8ca1-95afa2b39ac5" providerId="AD" clId="Web-{F0A521B8-E0F0-E42E-6FB6-CE2B05872F8E}" dt="2024-10-18T20:48:40.469" v="3" actId="1076"/>
          <ac:picMkLst>
            <pc:docMk/>
            <pc:sldMk cId="1153680009" sldId="283"/>
            <ac:picMk id="22" creationId="{04CB5864-8DE2-E1A4-2FEF-65731BA14C12}"/>
          </ac:picMkLst>
        </pc:picChg>
        <pc:picChg chg="mod">
          <ac:chgData name="ΖΑΜΙΡ ΟΣΜΕΝΑΪ" userId="S::dit19157@office365.uop.gr::65c21bb4-a1a7-4e00-8ca1-95afa2b39ac5" providerId="AD" clId="Web-{F0A521B8-E0F0-E42E-6FB6-CE2B05872F8E}" dt="2024-10-18T20:48:49.610" v="4" actId="1076"/>
          <ac:picMkLst>
            <pc:docMk/>
            <pc:sldMk cId="1153680009" sldId="283"/>
            <ac:picMk id="23" creationId="{09C6F902-02E8-7776-4726-8528540F97DE}"/>
          </ac:picMkLst>
        </pc:picChg>
      </pc:sldChg>
      <pc:sldChg chg="addSp delSp modSp add replId">
        <pc:chgData name="ΖΑΜΙΡ ΟΣΜΕΝΑΪ" userId="S::dit19157@office365.uop.gr::65c21bb4-a1a7-4e00-8ca1-95afa2b39ac5" providerId="AD" clId="Web-{F0A521B8-E0F0-E42E-6FB6-CE2B05872F8E}" dt="2024-10-18T21:17:08.945" v="110" actId="14100"/>
        <pc:sldMkLst>
          <pc:docMk/>
          <pc:sldMk cId="4193507889" sldId="284"/>
        </pc:sldMkLst>
        <pc:spChg chg="mod">
          <ac:chgData name="ΖΑΜΙΡ ΟΣΜΕΝΑΪ" userId="S::dit19157@office365.uop.gr::65c21bb4-a1a7-4e00-8ca1-95afa2b39ac5" providerId="AD" clId="Web-{F0A521B8-E0F0-E42E-6FB6-CE2B05872F8E}" dt="2024-10-18T21:05:07.751" v="41" actId="20577"/>
          <ac:spMkLst>
            <pc:docMk/>
            <pc:sldMk cId="4193507889" sldId="284"/>
            <ac:spMk id="2" creationId="{2C87FE13-5EFC-6131-D4FF-F16A4C7D9737}"/>
          </ac:spMkLst>
        </pc:spChg>
        <pc:spChg chg="mod">
          <ac:chgData name="ΖΑΜΙΡ ΟΣΜΕΝΑΪ" userId="S::dit19157@office365.uop.gr::65c21bb4-a1a7-4e00-8ca1-95afa2b39ac5" providerId="AD" clId="Web-{F0A521B8-E0F0-E42E-6FB6-CE2B05872F8E}" dt="2024-10-18T21:04:15.437" v="14" actId="14100"/>
          <ac:spMkLst>
            <pc:docMk/>
            <pc:sldMk cId="4193507889" sldId="284"/>
            <ac:spMk id="12" creationId="{745EFF43-121D-0C99-B7A6-C30E21D8C899}"/>
          </ac:spMkLst>
        </pc:spChg>
        <pc:spChg chg="del">
          <ac:chgData name="ΖΑΜΙΡ ΟΣΜΕΝΑΪ" userId="S::dit19157@office365.uop.gr::65c21bb4-a1a7-4e00-8ca1-95afa2b39ac5" providerId="AD" clId="Web-{F0A521B8-E0F0-E42E-6FB6-CE2B05872F8E}" dt="2024-10-18T21:03:57.389" v="7"/>
          <ac:spMkLst>
            <pc:docMk/>
            <pc:sldMk cId="4193507889" sldId="284"/>
            <ac:spMk id="14" creationId="{E2EC8BA8-3181-F7A4-520D-18C0E589152D}"/>
          </ac:spMkLst>
        </pc:spChg>
        <pc:spChg chg="del">
          <ac:chgData name="ΖΑΜΙΡ ΟΣΜΕΝΑΪ" userId="S::dit19157@office365.uop.gr::65c21bb4-a1a7-4e00-8ca1-95afa2b39ac5" providerId="AD" clId="Web-{F0A521B8-E0F0-E42E-6FB6-CE2B05872F8E}" dt="2024-10-18T21:03:59.780" v="8"/>
          <ac:spMkLst>
            <pc:docMk/>
            <pc:sldMk cId="4193507889" sldId="284"/>
            <ac:spMk id="19" creationId="{B6DAF19F-DF07-F63D-8A57-794EB4C9D43B}"/>
          </ac:spMkLst>
        </pc:spChg>
        <pc:picChg chg="add mod">
          <ac:chgData name="ΖΑΜΙΡ ΟΣΜΕΝΑΪ" userId="S::dit19157@office365.uop.gr::65c21bb4-a1a7-4e00-8ca1-95afa2b39ac5" providerId="AD" clId="Web-{F0A521B8-E0F0-E42E-6FB6-CE2B05872F8E}" dt="2024-10-18T21:06:32.287" v="51" actId="1076"/>
          <ac:picMkLst>
            <pc:docMk/>
            <pc:sldMk cId="4193507889" sldId="284"/>
            <ac:picMk id="3" creationId="{278BD74B-7FFB-E90E-E8A3-B73E8A0846DF}"/>
          </ac:picMkLst>
        </pc:picChg>
        <pc:picChg chg="add del mod">
          <ac:chgData name="ΖΑΜΙΡ ΟΣΜΕΝΑΪ" userId="S::dit19157@office365.uop.gr::65c21bb4-a1a7-4e00-8ca1-95afa2b39ac5" providerId="AD" clId="Web-{F0A521B8-E0F0-E42E-6FB6-CE2B05872F8E}" dt="2024-10-18T21:06:59.226" v="53"/>
          <ac:picMkLst>
            <pc:docMk/>
            <pc:sldMk cId="4193507889" sldId="284"/>
            <ac:picMk id="4" creationId="{3375E104-22FB-DB6B-3726-3A115C52F863}"/>
          </ac:picMkLst>
        </pc:picChg>
        <pc:picChg chg="add mod">
          <ac:chgData name="ΖΑΜΙΡ ΟΣΜΕΝΑΪ" userId="S::dit19157@office365.uop.gr::65c21bb4-a1a7-4e00-8ca1-95afa2b39ac5" providerId="AD" clId="Web-{F0A521B8-E0F0-E42E-6FB6-CE2B05872F8E}" dt="2024-10-18T21:17:08.945" v="110" actId="14100"/>
          <ac:picMkLst>
            <pc:docMk/>
            <pc:sldMk cId="4193507889" sldId="284"/>
            <ac:picMk id="5" creationId="{78827597-2100-BCB2-B3DA-AAB5B0BE264A}"/>
          </ac:picMkLst>
        </pc:picChg>
        <pc:picChg chg="del">
          <ac:chgData name="ΖΑΜΙΡ ΟΣΜΕΝΑΪ" userId="S::dit19157@office365.uop.gr::65c21bb4-a1a7-4e00-8ca1-95afa2b39ac5" providerId="AD" clId="Web-{F0A521B8-E0F0-E42E-6FB6-CE2B05872F8E}" dt="2024-10-18T21:04:02.842" v="10"/>
          <ac:picMkLst>
            <pc:docMk/>
            <pc:sldMk cId="4193507889" sldId="284"/>
            <ac:picMk id="20" creationId="{16CB82E8-50B3-0EA6-A7FB-5D204A7D6CC0}"/>
          </ac:picMkLst>
        </pc:picChg>
        <pc:picChg chg="del">
          <ac:chgData name="ΖΑΜΙΡ ΟΣΜΕΝΑΪ" userId="S::dit19157@office365.uop.gr::65c21bb4-a1a7-4e00-8ca1-95afa2b39ac5" providerId="AD" clId="Web-{F0A521B8-E0F0-E42E-6FB6-CE2B05872F8E}" dt="2024-10-18T21:04:01.295" v="9"/>
          <ac:picMkLst>
            <pc:docMk/>
            <pc:sldMk cId="4193507889" sldId="284"/>
            <ac:picMk id="23" creationId="{D941EFF5-E0BA-AAFC-0E9D-6FF9BF4EBAD7}"/>
          </ac:picMkLst>
        </pc:picChg>
      </pc:sldChg>
      <pc:sldChg chg="addSp modSp add replId">
        <pc:chgData name="ΖΑΜΙΡ ΟΣΜΕΝΑΪ" userId="S::dit19157@office365.uop.gr::65c21bb4-a1a7-4e00-8ca1-95afa2b39ac5" providerId="AD" clId="Web-{F0A521B8-E0F0-E42E-6FB6-CE2B05872F8E}" dt="2024-10-18T21:07:35.727" v="62" actId="1076"/>
        <pc:sldMkLst>
          <pc:docMk/>
          <pc:sldMk cId="2612633912" sldId="285"/>
        </pc:sldMkLst>
        <pc:spChg chg="mod">
          <ac:chgData name="ΖΑΜΙΡ ΟΣΜΕΝΑΪ" userId="S::dit19157@office365.uop.gr::65c21bb4-a1a7-4e00-8ca1-95afa2b39ac5" providerId="AD" clId="Web-{F0A521B8-E0F0-E42E-6FB6-CE2B05872F8E}" dt="2024-10-18T21:05:20.033" v="43" actId="20577"/>
          <ac:spMkLst>
            <pc:docMk/>
            <pc:sldMk cId="2612633912" sldId="285"/>
            <ac:spMk id="2" creationId="{2C87FE13-5EFC-6131-D4FF-F16A4C7D9737}"/>
          </ac:spMkLst>
        </pc:spChg>
        <pc:picChg chg="add mod">
          <ac:chgData name="ΖΑΜΙΡ ΟΣΜΕΝΑΪ" userId="S::dit19157@office365.uop.gr::65c21bb4-a1a7-4e00-8ca1-95afa2b39ac5" providerId="AD" clId="Web-{F0A521B8-E0F0-E42E-6FB6-CE2B05872F8E}" dt="2024-10-18T21:07:35.727" v="62" actId="1076"/>
          <ac:picMkLst>
            <pc:docMk/>
            <pc:sldMk cId="2612633912" sldId="285"/>
            <ac:picMk id="3" creationId="{0D243299-C278-3FA3-076C-900586F090F6}"/>
          </ac:picMkLst>
        </pc:picChg>
        <pc:picChg chg="add mod">
          <ac:chgData name="ΖΑΜΙΡ ΟΣΜΕΝΑΪ" userId="S::dit19157@office365.uop.gr::65c21bb4-a1a7-4e00-8ca1-95afa2b39ac5" providerId="AD" clId="Web-{F0A521B8-E0F0-E42E-6FB6-CE2B05872F8E}" dt="2024-10-18T21:07:33.211" v="61" actId="1076"/>
          <ac:picMkLst>
            <pc:docMk/>
            <pc:sldMk cId="2612633912" sldId="285"/>
            <ac:picMk id="4" creationId="{D3C5E0C4-59CE-BC93-C275-3539CA5202FE}"/>
          </ac:picMkLst>
        </pc:picChg>
      </pc:sldChg>
      <pc:sldChg chg="addSp delSp modSp add replId">
        <pc:chgData name="ΖΑΜΙΡ ΟΣΜΕΝΑΪ" userId="S::dit19157@office365.uop.gr::65c21bb4-a1a7-4e00-8ca1-95afa2b39ac5" providerId="AD" clId="Web-{F0A521B8-E0F0-E42E-6FB6-CE2B05872F8E}" dt="2024-10-18T21:11:30.158" v="84" actId="14100"/>
        <pc:sldMkLst>
          <pc:docMk/>
          <pc:sldMk cId="228600449" sldId="286"/>
        </pc:sldMkLst>
        <pc:spChg chg="mod">
          <ac:chgData name="ΖΑΜΙΡ ΟΣΜΕΝΑΪ" userId="S::dit19157@office365.uop.gr::65c21bb4-a1a7-4e00-8ca1-95afa2b39ac5" providerId="AD" clId="Web-{F0A521B8-E0F0-E42E-6FB6-CE2B05872F8E}" dt="2024-10-18T21:09:24.887" v="71" actId="20577"/>
          <ac:spMkLst>
            <pc:docMk/>
            <pc:sldMk cId="228600449" sldId="286"/>
            <ac:spMk id="2" creationId="{2C87FE13-5EFC-6131-D4FF-F16A4C7D9737}"/>
          </ac:spMkLst>
        </pc:spChg>
        <pc:picChg chg="del">
          <ac:chgData name="ΖΑΜΙΡ ΟΣΜΕΝΑΪ" userId="S::dit19157@office365.uop.gr::65c21bb4-a1a7-4e00-8ca1-95afa2b39ac5" providerId="AD" clId="Web-{F0A521B8-E0F0-E42E-6FB6-CE2B05872F8E}" dt="2024-10-18T21:08:08.369" v="65"/>
          <ac:picMkLst>
            <pc:docMk/>
            <pc:sldMk cId="228600449" sldId="286"/>
            <ac:picMk id="3" creationId="{0D243299-C278-3FA3-076C-900586F090F6}"/>
          </ac:picMkLst>
        </pc:picChg>
        <pc:picChg chg="del">
          <ac:chgData name="ΖΑΜΙΡ ΟΣΜΕΝΑΪ" userId="S::dit19157@office365.uop.gr::65c21bb4-a1a7-4e00-8ca1-95afa2b39ac5" providerId="AD" clId="Web-{F0A521B8-E0F0-E42E-6FB6-CE2B05872F8E}" dt="2024-10-18T21:08:10.025" v="66"/>
          <ac:picMkLst>
            <pc:docMk/>
            <pc:sldMk cId="228600449" sldId="286"/>
            <ac:picMk id="4" creationId="{D3C5E0C4-59CE-BC93-C275-3539CA5202FE}"/>
          </ac:picMkLst>
        </pc:picChg>
        <pc:picChg chg="add mod">
          <ac:chgData name="ΖΑΜΙΡ ΟΣΜΕΝΑΪ" userId="S::dit19157@office365.uop.gr::65c21bb4-a1a7-4e00-8ca1-95afa2b39ac5" providerId="AD" clId="Web-{F0A521B8-E0F0-E42E-6FB6-CE2B05872F8E}" dt="2024-10-18T21:11:09.704" v="81" actId="14100"/>
          <ac:picMkLst>
            <pc:docMk/>
            <pc:sldMk cId="228600449" sldId="286"/>
            <ac:picMk id="5" creationId="{0358BE0F-A1D6-B9F2-C623-313457DFDB70}"/>
          </ac:picMkLst>
        </pc:picChg>
        <pc:picChg chg="add mod">
          <ac:chgData name="ΖΑΜΙΡ ΟΣΜΕΝΑΪ" userId="S::dit19157@office365.uop.gr::65c21bb4-a1a7-4e00-8ca1-95afa2b39ac5" providerId="AD" clId="Web-{F0A521B8-E0F0-E42E-6FB6-CE2B05872F8E}" dt="2024-10-18T21:11:30.158" v="84" actId="14100"/>
          <ac:picMkLst>
            <pc:docMk/>
            <pc:sldMk cId="228600449" sldId="286"/>
            <ac:picMk id="6" creationId="{17A0B08B-02AE-0FF9-F0F9-10123F5E56D0}"/>
          </ac:picMkLst>
        </pc:picChg>
        <pc:picChg chg="add mod">
          <ac:chgData name="ΖΑΜΙΡ ΟΣΜΕΝΑΪ" userId="S::dit19157@office365.uop.gr::65c21bb4-a1a7-4e00-8ca1-95afa2b39ac5" providerId="AD" clId="Web-{F0A521B8-E0F0-E42E-6FB6-CE2B05872F8E}" dt="2024-10-18T21:11:15.751" v="82" actId="1076"/>
          <ac:picMkLst>
            <pc:docMk/>
            <pc:sldMk cId="228600449" sldId="286"/>
            <ac:picMk id="7" creationId="{CD76EF9F-5738-50C7-580E-46C9013C4A19}"/>
          </ac:picMkLst>
        </pc:picChg>
      </pc:sldChg>
      <pc:sldChg chg="addSp delSp modSp add replId">
        <pc:chgData name="ΖΑΜΙΡ ΟΣΜΕΝΑΪ" userId="S::dit19157@office365.uop.gr::65c21bb4-a1a7-4e00-8ca1-95afa2b39ac5" providerId="AD" clId="Web-{F0A521B8-E0F0-E42E-6FB6-CE2B05872F8E}" dt="2024-10-18T21:14:06.887" v="108" actId="14100"/>
        <pc:sldMkLst>
          <pc:docMk/>
          <pc:sldMk cId="1029515860" sldId="287"/>
        </pc:sldMkLst>
        <pc:spChg chg="mod">
          <ac:chgData name="ΖΑΜΙΡ ΟΣΜΕΝΑΪ" userId="S::dit19157@office365.uop.gr::65c21bb4-a1a7-4e00-8ca1-95afa2b39ac5" providerId="AD" clId="Web-{F0A521B8-E0F0-E42E-6FB6-CE2B05872F8E}" dt="2024-10-18T21:08:17.119" v="69" actId="20577"/>
          <ac:spMkLst>
            <pc:docMk/>
            <pc:sldMk cId="1029515860" sldId="287"/>
            <ac:spMk id="2" creationId="{2C87FE13-5EFC-6131-D4FF-F16A4C7D9737}"/>
          </ac:spMkLst>
        </pc:spChg>
        <pc:picChg chg="del">
          <ac:chgData name="ΖΑΜΙΡ ΟΣΜΕΝΑΪ" userId="S::dit19157@office365.uop.gr::65c21bb4-a1a7-4e00-8ca1-95afa2b39ac5" providerId="AD" clId="Web-{F0A521B8-E0F0-E42E-6FB6-CE2B05872F8E}" dt="2024-10-18T21:08:12.213" v="67"/>
          <ac:picMkLst>
            <pc:docMk/>
            <pc:sldMk cId="1029515860" sldId="287"/>
            <ac:picMk id="3" creationId="{0D243299-C278-3FA3-076C-900586F090F6}"/>
          </ac:picMkLst>
        </pc:picChg>
        <pc:picChg chg="del">
          <ac:chgData name="ΖΑΜΙΡ ΟΣΜΕΝΑΪ" userId="S::dit19157@office365.uop.gr::65c21bb4-a1a7-4e00-8ca1-95afa2b39ac5" providerId="AD" clId="Web-{F0A521B8-E0F0-E42E-6FB6-CE2B05872F8E}" dt="2024-10-18T21:08:13.666" v="68"/>
          <ac:picMkLst>
            <pc:docMk/>
            <pc:sldMk cId="1029515860" sldId="287"/>
            <ac:picMk id="4" creationId="{D3C5E0C4-59CE-BC93-C275-3539CA5202FE}"/>
          </ac:picMkLst>
        </pc:picChg>
        <pc:picChg chg="add mod">
          <ac:chgData name="ΖΑΜΙΡ ΟΣΜΕΝΑΪ" userId="S::dit19157@office365.uop.gr::65c21bb4-a1a7-4e00-8ca1-95afa2b39ac5" providerId="AD" clId="Web-{F0A521B8-E0F0-E42E-6FB6-CE2B05872F8E}" dt="2024-10-18T21:14:06.887" v="108" actId="14100"/>
          <ac:picMkLst>
            <pc:docMk/>
            <pc:sldMk cId="1029515860" sldId="287"/>
            <ac:picMk id="5" creationId="{70845196-F2F9-5F69-28F8-379EEE17D991}"/>
          </ac:picMkLst>
        </pc:picChg>
        <pc:picChg chg="add mod">
          <ac:chgData name="ΖΑΜΙΡ ΟΣΜΕΝΑΪ" userId="S::dit19157@office365.uop.gr::65c21bb4-a1a7-4e00-8ca1-95afa2b39ac5" providerId="AD" clId="Web-{F0A521B8-E0F0-E42E-6FB6-CE2B05872F8E}" dt="2024-10-18T21:14:03.668" v="107" actId="14100"/>
          <ac:picMkLst>
            <pc:docMk/>
            <pc:sldMk cId="1029515860" sldId="287"/>
            <ac:picMk id="6" creationId="{2AA12117-7F86-654B-97A5-CBC8EA4C79E9}"/>
          </ac:picMkLst>
        </pc:picChg>
        <pc:picChg chg="add mod">
          <ac:chgData name="ΖΑΜΙΡ ΟΣΜΕΝΑΪ" userId="S::dit19157@office365.uop.gr::65c21bb4-a1a7-4e00-8ca1-95afa2b39ac5" providerId="AD" clId="Web-{F0A521B8-E0F0-E42E-6FB6-CE2B05872F8E}" dt="2024-10-18T21:14:01.106" v="106" actId="1076"/>
          <ac:picMkLst>
            <pc:docMk/>
            <pc:sldMk cId="1029515860" sldId="287"/>
            <ac:picMk id="7" creationId="{6F39DB63-8B1C-A137-08F0-28F353289D17}"/>
          </ac:picMkLst>
        </pc:picChg>
      </pc:sldChg>
    </pc:docChg>
  </pc:docChgLst>
  <pc:docChgLst>
    <pc:chgData name="ΖΑΜΙΡ ΟΣΜΕΝΑΪ" userId="S::dit19157@office365.uop.gr::65c21bb4-a1a7-4e00-8ca1-95afa2b39ac5" providerId="AD" clId="Web-{3336865B-D53C-FECA-A33B-098CC6A9E3C9}"/>
    <pc:docChg chg="addSld delSld modSld addMainMaster">
      <pc:chgData name="ΖΑΜΙΡ ΟΣΜΕΝΑΪ" userId="S::dit19157@office365.uop.gr::65c21bb4-a1a7-4e00-8ca1-95afa2b39ac5" providerId="AD" clId="Web-{3336865B-D53C-FECA-A33B-098CC6A9E3C9}" dt="2024-10-19T09:06:11.813" v="115"/>
      <pc:docMkLst>
        <pc:docMk/>
      </pc:docMkLst>
      <pc:sldChg chg="addSp delSp modSp add del mod setClrOvrMap modShow">
        <pc:chgData name="ΖΑΜΙΡ ΟΣΜΕΝΑΪ" userId="S::dit19157@office365.uop.gr::65c21bb4-a1a7-4e00-8ca1-95afa2b39ac5" providerId="AD" clId="Web-{3336865B-D53C-FECA-A33B-098CC6A9E3C9}" dt="2024-10-19T09:06:11.813" v="115"/>
        <pc:sldMkLst>
          <pc:docMk/>
          <pc:sldMk cId="109857222" sldId="256"/>
        </pc:sldMkLst>
        <pc:spChg chg="mod">
          <ac:chgData name="ΖΑΜΙΡ ΟΣΜΕΝΑΪ" userId="S::dit19157@office365.uop.gr::65c21bb4-a1a7-4e00-8ca1-95afa2b39ac5" providerId="AD" clId="Web-{3336865B-D53C-FECA-A33B-098CC6A9E3C9}" dt="2024-10-19T09:05:10.139" v="107" actId="14100"/>
          <ac:spMkLst>
            <pc:docMk/>
            <pc:sldMk cId="109857222" sldId="256"/>
            <ac:spMk id="2" creationId="{00000000-0000-0000-0000-000000000000}"/>
          </ac:spMkLst>
        </pc:spChg>
        <pc:spChg chg="mod">
          <ac:chgData name="ΖΑΜΙΡ ΟΣΜΕΝΑΪ" userId="S::dit19157@office365.uop.gr::65c21bb4-a1a7-4e00-8ca1-95afa2b39ac5" providerId="AD" clId="Web-{3336865B-D53C-FECA-A33B-098CC6A9E3C9}" dt="2024-10-19T09:05:59.188" v="113" actId="20577"/>
          <ac:spMkLst>
            <pc:docMk/>
            <pc:sldMk cId="109857222" sldId="256"/>
            <ac:spMk id="3" creationId="{00000000-0000-0000-0000-000000000000}"/>
          </ac:spMkLst>
        </pc:spChg>
        <pc:spChg chg="add del">
          <ac:chgData name="ΖΑΜΙΡ ΟΣΜΕΝΑΪ" userId="S::dit19157@office365.uop.gr::65c21bb4-a1a7-4e00-8ca1-95afa2b39ac5" providerId="AD" clId="Web-{3336865B-D53C-FECA-A33B-098CC6A9E3C9}" dt="2024-10-19T09:03:53.040" v="97"/>
          <ac:spMkLst>
            <pc:docMk/>
            <pc:sldMk cId="109857222" sldId="256"/>
            <ac:spMk id="252" creationId="{33E93247-6229-44AB-A550-739E971E690B}"/>
          </ac:spMkLst>
        </pc:spChg>
        <pc:spChg chg="add del">
          <ac:chgData name="ΖΑΜΙΡ ΟΣΜΕΝΑΪ" userId="S::dit19157@office365.uop.gr::65c21bb4-a1a7-4e00-8ca1-95afa2b39ac5" providerId="AD" clId="Web-{3336865B-D53C-FECA-A33B-098CC6A9E3C9}" dt="2024-10-19T09:03:53.040" v="97"/>
          <ac:spMkLst>
            <pc:docMk/>
            <pc:sldMk cId="109857222" sldId="256"/>
            <ac:spMk id="254" creationId="{8D19661F-4B4C-74C1-7FC3-31FB14D49FEA}"/>
          </ac:spMkLst>
        </pc:spChg>
        <pc:spChg chg="add del">
          <ac:chgData name="ΖΑΜΙΡ ΟΣΜΕΝΑΪ" userId="S::dit19157@office365.uop.gr::65c21bb4-a1a7-4e00-8ca1-95afa2b39ac5" providerId="AD" clId="Web-{3336865B-D53C-FECA-A33B-098CC6A9E3C9}" dt="2024-10-19T09:03:53.040" v="97"/>
          <ac:spMkLst>
            <pc:docMk/>
            <pc:sldMk cId="109857222" sldId="256"/>
            <ac:spMk id="255" creationId="{2165A4AE-FFE9-B2D5-017C-17337DDB3F3B}"/>
          </ac:spMkLst>
        </pc:spChg>
        <pc:spChg chg="add del">
          <ac:chgData name="ΖΑΜΙΡ ΟΣΜΕΝΑΪ" userId="S::dit19157@office365.uop.gr::65c21bb4-a1a7-4e00-8ca1-95afa2b39ac5" providerId="AD" clId="Web-{3336865B-D53C-FECA-A33B-098CC6A9E3C9}" dt="2024-10-19T09:03:53.040" v="97"/>
          <ac:spMkLst>
            <pc:docMk/>
            <pc:sldMk cId="109857222" sldId="256"/>
            <ac:spMk id="256" creationId="{90E701D1-A34F-CF86-7316-8761C7835E03}"/>
          </ac:spMkLst>
        </pc:spChg>
        <pc:spChg chg="add del">
          <ac:chgData name="ΖΑΜΙΡ ΟΣΜΕΝΑΪ" userId="S::dit19157@office365.uop.gr::65c21bb4-a1a7-4e00-8ca1-95afa2b39ac5" providerId="AD" clId="Web-{3336865B-D53C-FECA-A33B-098CC6A9E3C9}" dt="2024-10-19T08:59:09.217" v="64"/>
          <ac:spMkLst>
            <pc:docMk/>
            <pc:sldMk cId="109857222" sldId="256"/>
            <ac:spMk id="261" creationId="{0EECA69B-4C2A-7F31-8019-E90DB3BD49CB}"/>
          </ac:spMkLst>
        </pc:spChg>
        <pc:spChg chg="add del">
          <ac:chgData name="ΖΑΜΙΡ ΟΣΜΕΝΑΪ" userId="S::dit19157@office365.uop.gr::65c21bb4-a1a7-4e00-8ca1-95afa2b39ac5" providerId="AD" clId="Web-{3336865B-D53C-FECA-A33B-098CC6A9E3C9}" dt="2024-10-19T08:59:09.217" v="64"/>
          <ac:spMkLst>
            <pc:docMk/>
            <pc:sldMk cId="109857222" sldId="256"/>
            <ac:spMk id="263" creationId="{857DEAC1-B3AA-6569-0A44-A191DF2F3C67}"/>
          </ac:spMkLst>
        </pc:spChg>
        <pc:spChg chg="add del">
          <ac:chgData name="ΖΑΜΙΡ ΟΣΜΕΝΑΪ" userId="S::dit19157@office365.uop.gr::65c21bb4-a1a7-4e00-8ca1-95afa2b39ac5" providerId="AD" clId="Web-{3336865B-D53C-FECA-A33B-098CC6A9E3C9}" dt="2024-10-19T08:59:09.217" v="64"/>
          <ac:spMkLst>
            <pc:docMk/>
            <pc:sldMk cId="109857222" sldId="256"/>
            <ac:spMk id="265" creationId="{47F32F7B-3250-A16C-13CF-57F728E049F6}"/>
          </ac:spMkLst>
        </pc:spChg>
        <pc:spChg chg="add del">
          <ac:chgData name="ΖΑΜΙΡ ΟΣΜΕΝΑΪ" userId="S::dit19157@office365.uop.gr::65c21bb4-a1a7-4e00-8ca1-95afa2b39ac5" providerId="AD" clId="Web-{3336865B-D53C-FECA-A33B-098CC6A9E3C9}" dt="2024-10-19T08:59:09.217" v="64"/>
          <ac:spMkLst>
            <pc:docMk/>
            <pc:sldMk cId="109857222" sldId="256"/>
            <ac:spMk id="267" creationId="{98DE8DCB-6F40-A3E0-5DE3-7510A3C2A35F}"/>
          </ac:spMkLst>
        </pc:spChg>
        <pc:spChg chg="add del">
          <ac:chgData name="ΖΑΜΙΡ ΟΣΜΕΝΑΪ" userId="S::dit19157@office365.uop.gr::65c21bb4-a1a7-4e00-8ca1-95afa2b39ac5" providerId="AD" clId="Web-{3336865B-D53C-FECA-A33B-098CC6A9E3C9}" dt="2024-10-19T08:59:23.280" v="66"/>
          <ac:spMkLst>
            <pc:docMk/>
            <pc:sldMk cId="109857222" sldId="256"/>
            <ac:spMk id="269" creationId="{C1A1C5D3-C053-4EE9-BE1A-419B6E27CCAE}"/>
          </ac:spMkLst>
        </pc:spChg>
        <pc:spChg chg="add del">
          <ac:chgData name="ΖΑΜΙΡ ΟΣΜΕΝΑΪ" userId="S::dit19157@office365.uop.gr::65c21bb4-a1a7-4e00-8ca1-95afa2b39ac5" providerId="AD" clId="Web-{3336865B-D53C-FECA-A33B-098CC6A9E3C9}" dt="2024-10-19T08:59:23.280" v="66"/>
          <ac:spMkLst>
            <pc:docMk/>
            <pc:sldMk cId="109857222" sldId="256"/>
            <ac:spMk id="270" creationId="{A3473CF9-37EB-43E7-89EF-D2D1C53D1DAC}"/>
          </ac:spMkLst>
        </pc:spChg>
        <pc:spChg chg="add del">
          <ac:chgData name="ΖΑΜΙΡ ΟΣΜΕΝΑΪ" userId="S::dit19157@office365.uop.gr::65c21bb4-a1a7-4e00-8ca1-95afa2b39ac5" providerId="AD" clId="Web-{3336865B-D53C-FECA-A33B-098CC6A9E3C9}" dt="2024-10-19T08:59:23.280" v="66"/>
          <ac:spMkLst>
            <pc:docMk/>
            <pc:sldMk cId="109857222" sldId="256"/>
            <ac:spMk id="271" creationId="{586B4EF9-43BA-4655-A6FF-1D8E21574C95}"/>
          </ac:spMkLst>
        </pc:spChg>
        <pc:spChg chg="add del">
          <ac:chgData name="ΖΑΜΙΡ ΟΣΜΕΝΑΪ" userId="S::dit19157@office365.uop.gr::65c21bb4-a1a7-4e00-8ca1-95afa2b39ac5" providerId="AD" clId="Web-{3336865B-D53C-FECA-A33B-098CC6A9E3C9}" dt="2024-10-19T08:59:32.858" v="68"/>
          <ac:spMkLst>
            <pc:docMk/>
            <pc:sldMk cId="109857222" sldId="256"/>
            <ac:spMk id="273" creationId="{0671A8AE-40A1-4631-A6B8-581AFF065482}"/>
          </ac:spMkLst>
        </pc:spChg>
        <pc:spChg chg="add del">
          <ac:chgData name="ΖΑΜΙΡ ΟΣΜΕΝΑΪ" userId="S::dit19157@office365.uop.gr::65c21bb4-a1a7-4e00-8ca1-95afa2b39ac5" providerId="AD" clId="Web-{3336865B-D53C-FECA-A33B-098CC6A9E3C9}" dt="2024-10-19T08:59:32.858" v="68"/>
          <ac:spMkLst>
            <pc:docMk/>
            <pc:sldMk cId="109857222" sldId="256"/>
            <ac:spMk id="274" creationId="{A44CD100-6267-4E62-AA64-2182A3A6A1C0}"/>
          </ac:spMkLst>
        </pc:spChg>
        <pc:spChg chg="add del">
          <ac:chgData name="ΖΑΜΙΡ ΟΣΜΕΝΑΪ" userId="S::dit19157@office365.uop.gr::65c21bb4-a1a7-4e00-8ca1-95afa2b39ac5" providerId="AD" clId="Web-{3336865B-D53C-FECA-A33B-098CC6A9E3C9}" dt="2024-10-19T08:59:48.296" v="70"/>
          <ac:spMkLst>
            <pc:docMk/>
            <pc:sldMk cId="109857222" sldId="256"/>
            <ac:spMk id="276" creationId="{33E93247-6229-44AB-A550-739E971E690B}"/>
          </ac:spMkLst>
        </pc:spChg>
        <pc:spChg chg="add del">
          <ac:chgData name="ΖΑΜΙΡ ΟΣΜΕΝΑΪ" userId="S::dit19157@office365.uop.gr::65c21bb4-a1a7-4e00-8ca1-95afa2b39ac5" providerId="AD" clId="Web-{3336865B-D53C-FECA-A33B-098CC6A9E3C9}" dt="2024-10-19T08:59:48.296" v="70"/>
          <ac:spMkLst>
            <pc:docMk/>
            <pc:sldMk cId="109857222" sldId="256"/>
            <ac:spMk id="278" creationId="{8D19661F-4B4C-74C1-7FC3-31FB14D49FEA}"/>
          </ac:spMkLst>
        </pc:spChg>
        <pc:spChg chg="add del">
          <ac:chgData name="ΖΑΜΙΡ ΟΣΜΕΝΑΪ" userId="S::dit19157@office365.uop.gr::65c21bb4-a1a7-4e00-8ca1-95afa2b39ac5" providerId="AD" clId="Web-{3336865B-D53C-FECA-A33B-098CC6A9E3C9}" dt="2024-10-19T08:59:48.296" v="70"/>
          <ac:spMkLst>
            <pc:docMk/>
            <pc:sldMk cId="109857222" sldId="256"/>
            <ac:spMk id="279" creationId="{2165A4AE-FFE9-B2D5-017C-17337DDB3F3B}"/>
          </ac:spMkLst>
        </pc:spChg>
        <pc:spChg chg="add del">
          <ac:chgData name="ΖΑΜΙΡ ΟΣΜΕΝΑΪ" userId="S::dit19157@office365.uop.gr::65c21bb4-a1a7-4e00-8ca1-95afa2b39ac5" providerId="AD" clId="Web-{3336865B-D53C-FECA-A33B-098CC6A9E3C9}" dt="2024-10-19T08:59:48.296" v="70"/>
          <ac:spMkLst>
            <pc:docMk/>
            <pc:sldMk cId="109857222" sldId="256"/>
            <ac:spMk id="280" creationId="{90E701D1-A34F-CF86-7316-8761C7835E03}"/>
          </ac:spMkLst>
        </pc:spChg>
        <pc:spChg chg="add del">
          <ac:chgData name="ΖΑΜΙΡ ΟΣΜΕΝΑΪ" userId="S::dit19157@office365.uop.gr::65c21bb4-a1a7-4e00-8ca1-95afa2b39ac5" providerId="AD" clId="Web-{3336865B-D53C-FECA-A33B-098CC6A9E3C9}" dt="2024-10-19T08:59:54.609" v="72"/>
          <ac:spMkLst>
            <pc:docMk/>
            <pc:sldMk cId="109857222" sldId="256"/>
            <ac:spMk id="282" creationId="{C7B352FC-1F44-4AB9-A2BD-FBF231C6B1C1}"/>
          </ac:spMkLst>
        </pc:spChg>
        <pc:spChg chg="add del">
          <ac:chgData name="ΖΑΜΙΡ ΟΣΜΕΝΑΪ" userId="S::dit19157@office365.uop.gr::65c21bb4-a1a7-4e00-8ca1-95afa2b39ac5" providerId="AD" clId="Web-{3336865B-D53C-FECA-A33B-098CC6A9E3C9}" dt="2024-10-19T08:59:54.609" v="72"/>
          <ac:spMkLst>
            <pc:docMk/>
            <pc:sldMk cId="109857222" sldId="256"/>
            <ac:spMk id="283" creationId="{0ADDB668-2CA4-4D2B-9C34-3487CA330BA8}"/>
          </ac:spMkLst>
        </pc:spChg>
        <pc:spChg chg="add del">
          <ac:chgData name="ΖΑΜΙΡ ΟΣΜΕΝΑΪ" userId="S::dit19157@office365.uop.gr::65c21bb4-a1a7-4e00-8ca1-95afa2b39ac5" providerId="AD" clId="Web-{3336865B-D53C-FECA-A33B-098CC6A9E3C9}" dt="2024-10-19T08:59:54.609" v="72"/>
          <ac:spMkLst>
            <pc:docMk/>
            <pc:sldMk cId="109857222" sldId="256"/>
            <ac:spMk id="284" creationId="{2568BC19-F052-4108-93E1-6A3D1DEC072F}"/>
          </ac:spMkLst>
        </pc:spChg>
        <pc:spChg chg="add del">
          <ac:chgData name="ΖΑΜΙΡ ΟΣΜΕΝΑΪ" userId="S::dit19157@office365.uop.gr::65c21bb4-a1a7-4e00-8ca1-95afa2b39ac5" providerId="AD" clId="Web-{3336865B-D53C-FECA-A33B-098CC6A9E3C9}" dt="2024-10-19T08:59:54.609" v="72"/>
          <ac:spMkLst>
            <pc:docMk/>
            <pc:sldMk cId="109857222" sldId="256"/>
            <ac:spMk id="285" creationId="{D5FD337D-4D6B-4C8B-B6F5-121097E09881}"/>
          </ac:spMkLst>
        </pc:spChg>
        <pc:spChg chg="add del">
          <ac:chgData name="ΖΑΜΙΡ ΟΣΜΕΝΑΪ" userId="S::dit19157@office365.uop.gr::65c21bb4-a1a7-4e00-8ca1-95afa2b39ac5" providerId="AD" clId="Web-{3336865B-D53C-FECA-A33B-098CC6A9E3C9}" dt="2024-10-19T09:00:12.110" v="74"/>
          <ac:spMkLst>
            <pc:docMk/>
            <pc:sldMk cId="109857222" sldId="256"/>
            <ac:spMk id="287" creationId="{2FB82883-1DC0-4BE1-A607-009095F3355A}"/>
          </ac:spMkLst>
        </pc:spChg>
        <pc:spChg chg="add del">
          <ac:chgData name="ΖΑΜΙΡ ΟΣΜΕΝΑΪ" userId="S::dit19157@office365.uop.gr::65c21bb4-a1a7-4e00-8ca1-95afa2b39ac5" providerId="AD" clId="Web-{3336865B-D53C-FECA-A33B-098CC6A9E3C9}" dt="2024-10-19T09:00:12.110" v="74"/>
          <ac:spMkLst>
            <pc:docMk/>
            <pc:sldMk cId="109857222" sldId="256"/>
            <ac:spMk id="288" creationId="{A3473CF9-37EB-43E7-89EF-D2D1C53D1DAC}"/>
          </ac:spMkLst>
        </pc:spChg>
        <pc:spChg chg="add del">
          <ac:chgData name="ΖΑΜΙΡ ΟΣΜΕΝΑΪ" userId="S::dit19157@office365.uop.gr::65c21bb4-a1a7-4e00-8ca1-95afa2b39ac5" providerId="AD" clId="Web-{3336865B-D53C-FECA-A33B-098CC6A9E3C9}" dt="2024-10-19T09:00:12.110" v="74"/>
          <ac:spMkLst>
            <pc:docMk/>
            <pc:sldMk cId="109857222" sldId="256"/>
            <ac:spMk id="289" creationId="{586B4EF9-43BA-4655-A6FF-1D8E21574C95}"/>
          </ac:spMkLst>
        </pc:spChg>
        <pc:spChg chg="add del">
          <ac:chgData name="ΖΑΜΙΡ ΟΣΜΕΝΑΪ" userId="S::dit19157@office365.uop.gr::65c21bb4-a1a7-4e00-8ca1-95afa2b39ac5" providerId="AD" clId="Web-{3336865B-D53C-FECA-A33B-098CC6A9E3C9}" dt="2024-10-19T09:00:29.595" v="76"/>
          <ac:spMkLst>
            <pc:docMk/>
            <pc:sldMk cId="109857222" sldId="256"/>
            <ac:spMk id="291" creationId="{2FB82883-1DC0-4BE1-A607-009095F3355A}"/>
          </ac:spMkLst>
        </pc:spChg>
        <pc:spChg chg="add del">
          <ac:chgData name="ΖΑΜΙΡ ΟΣΜΕΝΑΪ" userId="S::dit19157@office365.uop.gr::65c21bb4-a1a7-4e00-8ca1-95afa2b39ac5" providerId="AD" clId="Web-{3336865B-D53C-FECA-A33B-098CC6A9E3C9}" dt="2024-10-19T09:00:29.595" v="76"/>
          <ac:spMkLst>
            <pc:docMk/>
            <pc:sldMk cId="109857222" sldId="256"/>
            <ac:spMk id="292" creationId="{9FA98EAA-A866-4C95-A2A8-44E46FBAD5A0}"/>
          </ac:spMkLst>
        </pc:spChg>
        <pc:spChg chg="add del">
          <ac:chgData name="ΖΑΜΙΡ ΟΣΜΕΝΑΪ" userId="S::dit19157@office365.uop.gr::65c21bb4-a1a7-4e00-8ca1-95afa2b39ac5" providerId="AD" clId="Web-{3336865B-D53C-FECA-A33B-098CC6A9E3C9}" dt="2024-10-19T09:00:32.689" v="78"/>
          <ac:spMkLst>
            <pc:docMk/>
            <pc:sldMk cId="109857222" sldId="256"/>
            <ac:spMk id="294" creationId="{5A59F003-E00A-43F9-91DC-CC54E3B87466}"/>
          </ac:spMkLst>
        </pc:spChg>
        <pc:spChg chg="add del">
          <ac:chgData name="ΖΑΜΙΡ ΟΣΜΕΝΑΪ" userId="S::dit19157@office365.uop.gr::65c21bb4-a1a7-4e00-8ca1-95afa2b39ac5" providerId="AD" clId="Web-{3336865B-D53C-FECA-A33B-098CC6A9E3C9}" dt="2024-10-19T09:00:32.689" v="78"/>
          <ac:spMkLst>
            <pc:docMk/>
            <pc:sldMk cId="109857222" sldId="256"/>
            <ac:spMk id="295" creationId="{D74A4382-E3AD-430A-9A1F-DFA3E0E77A7D}"/>
          </ac:spMkLst>
        </pc:spChg>
        <pc:spChg chg="add del">
          <ac:chgData name="ΖΑΜΙΡ ΟΣΜΕΝΑΪ" userId="S::dit19157@office365.uop.gr::65c21bb4-a1a7-4e00-8ca1-95afa2b39ac5" providerId="AD" clId="Web-{3336865B-D53C-FECA-A33B-098CC6A9E3C9}" dt="2024-10-19T09:00:32.689" v="78"/>
          <ac:spMkLst>
            <pc:docMk/>
            <pc:sldMk cId="109857222" sldId="256"/>
            <ac:spMk id="296" creationId="{79F40191-0F44-4FD1-82CC-ACB507C14BE6}"/>
          </ac:spMkLst>
        </pc:spChg>
        <pc:spChg chg="add del">
          <ac:chgData name="ΖΑΜΙΡ ΟΣΜΕΝΑΪ" userId="S::dit19157@office365.uop.gr::65c21bb4-a1a7-4e00-8ca1-95afa2b39ac5" providerId="AD" clId="Web-{3336865B-D53C-FECA-A33B-098CC6A9E3C9}" dt="2024-10-19T09:01:31.675" v="80"/>
          <ac:spMkLst>
            <pc:docMk/>
            <pc:sldMk cId="109857222" sldId="256"/>
            <ac:spMk id="298" creationId="{007891EC-4501-44ED-A8C8-B11B6DB767AB}"/>
          </ac:spMkLst>
        </pc:spChg>
        <pc:spChg chg="add del">
          <ac:chgData name="ΖΑΜΙΡ ΟΣΜΕΝΑΪ" userId="S::dit19157@office365.uop.gr::65c21bb4-a1a7-4e00-8ca1-95afa2b39ac5" providerId="AD" clId="Web-{3336865B-D53C-FECA-A33B-098CC6A9E3C9}" dt="2024-10-19T09:01:52.754" v="82"/>
          <ac:spMkLst>
            <pc:docMk/>
            <pc:sldMk cId="109857222" sldId="256"/>
            <ac:spMk id="301" creationId="{2FB82883-1DC0-4BE1-A607-009095F3355A}"/>
          </ac:spMkLst>
        </pc:spChg>
        <pc:spChg chg="add del">
          <ac:chgData name="ΖΑΜΙΡ ΟΣΜΕΝΑΪ" userId="S::dit19157@office365.uop.gr::65c21bb4-a1a7-4e00-8ca1-95afa2b39ac5" providerId="AD" clId="Web-{3336865B-D53C-FECA-A33B-098CC6A9E3C9}" dt="2024-10-19T09:01:52.754" v="82"/>
          <ac:spMkLst>
            <pc:docMk/>
            <pc:sldMk cId="109857222" sldId="256"/>
            <ac:spMk id="302" creationId="{9FA98EAA-A866-4C95-A2A8-44E46FBAD5A0}"/>
          </ac:spMkLst>
        </pc:spChg>
        <pc:spChg chg="add del">
          <ac:chgData name="ΖΑΜΙΡ ΟΣΜΕΝΑΪ" userId="S::dit19157@office365.uop.gr::65c21bb4-a1a7-4e00-8ca1-95afa2b39ac5" providerId="AD" clId="Web-{3336865B-D53C-FECA-A33B-098CC6A9E3C9}" dt="2024-10-19T09:02:02.192" v="84"/>
          <ac:spMkLst>
            <pc:docMk/>
            <pc:sldMk cId="109857222" sldId="256"/>
            <ac:spMk id="304" creationId="{155D7866-985D-4D23-BF0E-72CA30F5C7E9}"/>
          </ac:spMkLst>
        </pc:spChg>
        <pc:spChg chg="add del">
          <ac:chgData name="ΖΑΜΙΡ ΟΣΜΕΝΑΪ" userId="S::dit19157@office365.uop.gr::65c21bb4-a1a7-4e00-8ca1-95afa2b39ac5" providerId="AD" clId="Web-{3336865B-D53C-FECA-A33B-098CC6A9E3C9}" dt="2024-10-19T09:02:02.192" v="84"/>
          <ac:spMkLst>
            <pc:docMk/>
            <pc:sldMk cId="109857222" sldId="256"/>
            <ac:spMk id="305" creationId="{0ADDB668-2CA4-4D2B-9C34-3487CA330BA8}"/>
          </ac:spMkLst>
        </pc:spChg>
        <pc:spChg chg="add del">
          <ac:chgData name="ΖΑΜΙΡ ΟΣΜΕΝΑΪ" userId="S::dit19157@office365.uop.gr::65c21bb4-a1a7-4e00-8ca1-95afa2b39ac5" providerId="AD" clId="Web-{3336865B-D53C-FECA-A33B-098CC6A9E3C9}" dt="2024-10-19T09:02:02.192" v="84"/>
          <ac:spMkLst>
            <pc:docMk/>
            <pc:sldMk cId="109857222" sldId="256"/>
            <ac:spMk id="306" creationId="{2568BC19-F052-4108-93E1-6A3D1DEC072F}"/>
          </ac:spMkLst>
        </pc:spChg>
        <pc:spChg chg="add del">
          <ac:chgData name="ΖΑΜΙΡ ΟΣΜΕΝΑΪ" userId="S::dit19157@office365.uop.gr::65c21bb4-a1a7-4e00-8ca1-95afa2b39ac5" providerId="AD" clId="Web-{3336865B-D53C-FECA-A33B-098CC6A9E3C9}" dt="2024-10-19T09:02:02.192" v="84"/>
          <ac:spMkLst>
            <pc:docMk/>
            <pc:sldMk cId="109857222" sldId="256"/>
            <ac:spMk id="307" creationId="{D5FD337D-4D6B-4C8B-B6F5-121097E09881}"/>
          </ac:spMkLst>
        </pc:spChg>
        <pc:spChg chg="add del">
          <ac:chgData name="ΖΑΜΙΡ ΟΣΜΕΝΑΪ" userId="S::dit19157@office365.uop.gr::65c21bb4-a1a7-4e00-8ca1-95afa2b39ac5" providerId="AD" clId="Web-{3336865B-D53C-FECA-A33B-098CC6A9E3C9}" dt="2024-10-19T09:02:08.020" v="86"/>
          <ac:spMkLst>
            <pc:docMk/>
            <pc:sldMk cId="109857222" sldId="256"/>
            <ac:spMk id="309" creationId="{33E93247-6229-44AB-A550-739E971E690B}"/>
          </ac:spMkLst>
        </pc:spChg>
        <pc:spChg chg="add del">
          <ac:chgData name="ΖΑΜΙΡ ΟΣΜΕΝΑΪ" userId="S::dit19157@office365.uop.gr::65c21bb4-a1a7-4e00-8ca1-95afa2b39ac5" providerId="AD" clId="Web-{3336865B-D53C-FECA-A33B-098CC6A9E3C9}" dt="2024-10-19T09:02:08.020" v="86"/>
          <ac:spMkLst>
            <pc:docMk/>
            <pc:sldMk cId="109857222" sldId="256"/>
            <ac:spMk id="311" creationId="{5144B498-CCDC-D4DC-B7BB-68A8A7A83CEA}"/>
          </ac:spMkLst>
        </pc:spChg>
        <pc:spChg chg="add del">
          <ac:chgData name="ΖΑΜΙΡ ΟΣΜΕΝΑΪ" userId="S::dit19157@office365.uop.gr::65c21bb4-a1a7-4e00-8ca1-95afa2b39ac5" providerId="AD" clId="Web-{3336865B-D53C-FECA-A33B-098CC6A9E3C9}" dt="2024-10-19T09:02:08.020" v="86"/>
          <ac:spMkLst>
            <pc:docMk/>
            <pc:sldMk cId="109857222" sldId="256"/>
            <ac:spMk id="312" creationId="{2165A4AE-FFE9-B2D5-017C-17337DDB3F3B}"/>
          </ac:spMkLst>
        </pc:spChg>
        <pc:spChg chg="add del">
          <ac:chgData name="ΖΑΜΙΡ ΟΣΜΕΝΑΪ" userId="S::dit19157@office365.uop.gr::65c21bb4-a1a7-4e00-8ca1-95afa2b39ac5" providerId="AD" clId="Web-{3336865B-D53C-FECA-A33B-098CC6A9E3C9}" dt="2024-10-19T09:02:08.020" v="86"/>
          <ac:spMkLst>
            <pc:docMk/>
            <pc:sldMk cId="109857222" sldId="256"/>
            <ac:spMk id="313" creationId="{90E701D1-A34F-CF86-7316-8761C7835E03}"/>
          </ac:spMkLst>
        </pc:spChg>
        <pc:spChg chg="add del">
          <ac:chgData name="ΖΑΜΙΡ ΟΣΜΕΝΑΪ" userId="S::dit19157@office365.uop.gr::65c21bb4-a1a7-4e00-8ca1-95afa2b39ac5" providerId="AD" clId="Web-{3336865B-D53C-FECA-A33B-098CC6A9E3C9}" dt="2024-10-19T09:02:21.927" v="88"/>
          <ac:spMkLst>
            <pc:docMk/>
            <pc:sldMk cId="109857222" sldId="256"/>
            <ac:spMk id="315" creationId="{2FB82883-1DC0-4BE1-A607-009095F3355A}"/>
          </ac:spMkLst>
        </pc:spChg>
        <pc:spChg chg="add del">
          <ac:chgData name="ΖΑΜΙΡ ΟΣΜΕΝΑΪ" userId="S::dit19157@office365.uop.gr::65c21bb4-a1a7-4e00-8ca1-95afa2b39ac5" providerId="AD" clId="Web-{3336865B-D53C-FECA-A33B-098CC6A9E3C9}" dt="2024-10-19T09:02:21.927" v="88"/>
          <ac:spMkLst>
            <pc:docMk/>
            <pc:sldMk cId="109857222" sldId="256"/>
            <ac:spMk id="316" creationId="{A3473CF9-37EB-43E7-89EF-D2D1C53D1DAC}"/>
          </ac:spMkLst>
        </pc:spChg>
        <pc:spChg chg="add del">
          <ac:chgData name="ΖΑΜΙΡ ΟΣΜΕΝΑΪ" userId="S::dit19157@office365.uop.gr::65c21bb4-a1a7-4e00-8ca1-95afa2b39ac5" providerId="AD" clId="Web-{3336865B-D53C-FECA-A33B-098CC6A9E3C9}" dt="2024-10-19T09:02:21.927" v="88"/>
          <ac:spMkLst>
            <pc:docMk/>
            <pc:sldMk cId="109857222" sldId="256"/>
            <ac:spMk id="317" creationId="{586B4EF9-43BA-4655-A6FF-1D8E21574C95}"/>
          </ac:spMkLst>
        </pc:spChg>
        <pc:spChg chg="add del">
          <ac:chgData name="ΖΑΜΙΡ ΟΣΜΕΝΑΪ" userId="S::dit19157@office365.uop.gr::65c21bb4-a1a7-4e00-8ca1-95afa2b39ac5" providerId="AD" clId="Web-{3336865B-D53C-FECA-A33B-098CC6A9E3C9}" dt="2024-10-19T09:02:58.663" v="90"/>
          <ac:spMkLst>
            <pc:docMk/>
            <pc:sldMk cId="109857222" sldId="256"/>
            <ac:spMk id="319" creationId="{33E93247-6229-44AB-A550-739E971E690B}"/>
          </ac:spMkLst>
        </pc:spChg>
        <pc:spChg chg="add del">
          <ac:chgData name="ΖΑΜΙΡ ΟΣΜΕΝΑΪ" userId="S::dit19157@office365.uop.gr::65c21bb4-a1a7-4e00-8ca1-95afa2b39ac5" providerId="AD" clId="Web-{3336865B-D53C-FECA-A33B-098CC6A9E3C9}" dt="2024-10-19T09:02:58.663" v="90"/>
          <ac:spMkLst>
            <pc:docMk/>
            <pc:sldMk cId="109857222" sldId="256"/>
            <ac:spMk id="321" creationId="{8D19661F-4B4C-74C1-7FC3-31FB14D49FEA}"/>
          </ac:spMkLst>
        </pc:spChg>
        <pc:spChg chg="add del">
          <ac:chgData name="ΖΑΜΙΡ ΟΣΜΕΝΑΪ" userId="S::dit19157@office365.uop.gr::65c21bb4-a1a7-4e00-8ca1-95afa2b39ac5" providerId="AD" clId="Web-{3336865B-D53C-FECA-A33B-098CC6A9E3C9}" dt="2024-10-19T09:02:58.663" v="90"/>
          <ac:spMkLst>
            <pc:docMk/>
            <pc:sldMk cId="109857222" sldId="256"/>
            <ac:spMk id="322" creationId="{2165A4AE-FFE9-B2D5-017C-17337DDB3F3B}"/>
          </ac:spMkLst>
        </pc:spChg>
        <pc:spChg chg="add del">
          <ac:chgData name="ΖΑΜΙΡ ΟΣΜΕΝΑΪ" userId="S::dit19157@office365.uop.gr::65c21bb4-a1a7-4e00-8ca1-95afa2b39ac5" providerId="AD" clId="Web-{3336865B-D53C-FECA-A33B-098CC6A9E3C9}" dt="2024-10-19T09:02:58.663" v="90"/>
          <ac:spMkLst>
            <pc:docMk/>
            <pc:sldMk cId="109857222" sldId="256"/>
            <ac:spMk id="323" creationId="{90E701D1-A34F-CF86-7316-8761C7835E03}"/>
          </ac:spMkLst>
        </pc:spChg>
        <pc:spChg chg="add del">
          <ac:chgData name="ΖΑΜΙΡ ΟΣΜΕΝΑΪ" userId="S::dit19157@office365.uop.gr::65c21bb4-a1a7-4e00-8ca1-95afa2b39ac5" providerId="AD" clId="Web-{3336865B-D53C-FECA-A33B-098CC6A9E3C9}" dt="2024-10-19T09:03:34.821" v="92"/>
          <ac:spMkLst>
            <pc:docMk/>
            <pc:sldMk cId="109857222" sldId="256"/>
            <ac:spMk id="325" creationId="{0EECA69B-4C2A-7F31-8019-E90DB3BD49CB}"/>
          </ac:spMkLst>
        </pc:spChg>
        <pc:spChg chg="add del">
          <ac:chgData name="ΖΑΜΙΡ ΟΣΜΕΝΑΪ" userId="S::dit19157@office365.uop.gr::65c21bb4-a1a7-4e00-8ca1-95afa2b39ac5" providerId="AD" clId="Web-{3336865B-D53C-FECA-A33B-098CC6A9E3C9}" dt="2024-10-19T09:03:34.821" v="92"/>
          <ac:spMkLst>
            <pc:docMk/>
            <pc:sldMk cId="109857222" sldId="256"/>
            <ac:spMk id="326" creationId="{857DEAC1-B3AA-6569-0A44-A191DF2F3C67}"/>
          </ac:spMkLst>
        </pc:spChg>
        <pc:spChg chg="add del">
          <ac:chgData name="ΖΑΜΙΡ ΟΣΜΕΝΑΪ" userId="S::dit19157@office365.uop.gr::65c21bb4-a1a7-4e00-8ca1-95afa2b39ac5" providerId="AD" clId="Web-{3336865B-D53C-FECA-A33B-098CC6A9E3C9}" dt="2024-10-19T09:03:34.821" v="92"/>
          <ac:spMkLst>
            <pc:docMk/>
            <pc:sldMk cId="109857222" sldId="256"/>
            <ac:spMk id="327" creationId="{47F32F7B-3250-A16C-13CF-57F728E049F6}"/>
          </ac:spMkLst>
        </pc:spChg>
        <pc:spChg chg="add del">
          <ac:chgData name="ΖΑΜΙΡ ΟΣΜΕΝΑΪ" userId="S::dit19157@office365.uop.gr::65c21bb4-a1a7-4e00-8ca1-95afa2b39ac5" providerId="AD" clId="Web-{3336865B-D53C-FECA-A33B-098CC6A9E3C9}" dt="2024-10-19T09:03:34.821" v="92"/>
          <ac:spMkLst>
            <pc:docMk/>
            <pc:sldMk cId="109857222" sldId="256"/>
            <ac:spMk id="328" creationId="{98DE8DCB-6F40-A3E0-5DE3-7510A3C2A35F}"/>
          </ac:spMkLst>
        </pc:spChg>
        <pc:spChg chg="add del">
          <ac:chgData name="ΖΑΜΙΡ ΟΣΜΕΝΑΪ" userId="S::dit19157@office365.uop.gr::65c21bb4-a1a7-4e00-8ca1-95afa2b39ac5" providerId="AD" clId="Web-{3336865B-D53C-FECA-A33B-098CC6A9E3C9}" dt="2024-10-19T09:03:40.165" v="94"/>
          <ac:spMkLst>
            <pc:docMk/>
            <pc:sldMk cId="109857222" sldId="256"/>
            <ac:spMk id="330" creationId="{007891EC-4501-44ED-A8C8-B11B6DB767AB}"/>
          </ac:spMkLst>
        </pc:spChg>
        <pc:spChg chg="add del">
          <ac:chgData name="ΖΑΜΙΡ ΟΣΜΕΝΑΪ" userId="S::dit19157@office365.uop.gr::65c21bb4-a1a7-4e00-8ca1-95afa2b39ac5" providerId="AD" clId="Web-{3336865B-D53C-FECA-A33B-098CC6A9E3C9}" dt="2024-10-19T09:03:53.024" v="96"/>
          <ac:spMkLst>
            <pc:docMk/>
            <pc:sldMk cId="109857222" sldId="256"/>
            <ac:spMk id="333" creationId="{0671A8AE-40A1-4631-A6B8-581AFF065482}"/>
          </ac:spMkLst>
        </pc:spChg>
        <pc:spChg chg="add del">
          <ac:chgData name="ΖΑΜΙΡ ΟΣΜΕΝΑΪ" userId="S::dit19157@office365.uop.gr::65c21bb4-a1a7-4e00-8ca1-95afa2b39ac5" providerId="AD" clId="Web-{3336865B-D53C-FECA-A33B-098CC6A9E3C9}" dt="2024-10-19T09:03:53.024" v="96"/>
          <ac:spMkLst>
            <pc:docMk/>
            <pc:sldMk cId="109857222" sldId="256"/>
            <ac:spMk id="334" creationId="{A44CD100-6267-4E62-AA64-2182A3A6A1C0}"/>
          </ac:spMkLst>
        </pc:spChg>
        <pc:spChg chg="add del">
          <ac:chgData name="ΖΑΜΙΡ ΟΣΜΕΝΑΪ" userId="S::dit19157@office365.uop.gr::65c21bb4-a1a7-4e00-8ca1-95afa2b39ac5" providerId="AD" clId="Web-{3336865B-D53C-FECA-A33B-098CC6A9E3C9}" dt="2024-10-19T09:03:53.024" v="96"/>
          <ac:spMkLst>
            <pc:docMk/>
            <pc:sldMk cId="109857222" sldId="256"/>
            <ac:spMk id="335" creationId="{AF2F604E-43BE-4DC3-B983-E071523364F8}"/>
          </ac:spMkLst>
        </pc:spChg>
        <pc:spChg chg="add del">
          <ac:chgData name="ΖΑΜΙΡ ΟΣΜΕΝΑΪ" userId="S::dit19157@office365.uop.gr::65c21bb4-a1a7-4e00-8ca1-95afa2b39ac5" providerId="AD" clId="Web-{3336865B-D53C-FECA-A33B-098CC6A9E3C9}" dt="2024-10-19T09:03:53.024" v="96"/>
          <ac:spMkLst>
            <pc:docMk/>
            <pc:sldMk cId="109857222" sldId="256"/>
            <ac:spMk id="336" creationId="{08C9B587-E65E-4B52-B37C-ABEBB6E87928}"/>
          </ac:spMkLst>
        </pc:spChg>
        <pc:spChg chg="add del">
          <ac:chgData name="ΖΑΜΙΡ ΟΣΜΕΝΑΪ" userId="S::dit19157@office365.uop.gr::65c21bb4-a1a7-4e00-8ca1-95afa2b39ac5" providerId="AD" clId="Web-{3336865B-D53C-FECA-A33B-098CC6A9E3C9}" dt="2024-10-19T09:04:19.213" v="102"/>
          <ac:spMkLst>
            <pc:docMk/>
            <pc:sldMk cId="109857222" sldId="256"/>
            <ac:spMk id="338" creationId="{2FB82883-1DC0-4BE1-A607-009095F3355A}"/>
          </ac:spMkLst>
        </pc:spChg>
        <pc:spChg chg="add del">
          <ac:chgData name="ΖΑΜΙΡ ΟΣΜΕΝΑΪ" userId="S::dit19157@office365.uop.gr::65c21bb4-a1a7-4e00-8ca1-95afa2b39ac5" providerId="AD" clId="Web-{3336865B-D53C-FECA-A33B-098CC6A9E3C9}" dt="2024-10-19T09:04:19.213" v="102"/>
          <ac:spMkLst>
            <pc:docMk/>
            <pc:sldMk cId="109857222" sldId="256"/>
            <ac:spMk id="339" creationId="{9FA98EAA-A866-4C95-A2A8-44E46FBAD5A0}"/>
          </ac:spMkLst>
        </pc:spChg>
        <pc:spChg chg="add">
          <ac:chgData name="ΖΑΜΙΡ ΟΣΜΕΝΑΪ" userId="S::dit19157@office365.uop.gr::65c21bb4-a1a7-4e00-8ca1-95afa2b39ac5" providerId="AD" clId="Web-{3336865B-D53C-FECA-A33B-098CC6A9E3C9}" dt="2024-10-19T09:04:19.213" v="102"/>
          <ac:spMkLst>
            <pc:docMk/>
            <pc:sldMk cId="109857222" sldId="256"/>
            <ac:spMk id="344" creationId="{33E93247-6229-44AB-A550-739E971E690B}"/>
          </ac:spMkLst>
        </pc:spChg>
        <pc:spChg chg="add">
          <ac:chgData name="ΖΑΜΙΡ ΟΣΜΕΝΑΪ" userId="S::dit19157@office365.uop.gr::65c21bb4-a1a7-4e00-8ca1-95afa2b39ac5" providerId="AD" clId="Web-{3336865B-D53C-FECA-A33B-098CC6A9E3C9}" dt="2024-10-19T09:04:19.213" v="102"/>
          <ac:spMkLst>
            <pc:docMk/>
            <pc:sldMk cId="109857222" sldId="256"/>
            <ac:spMk id="348" creationId="{8D19661F-4B4C-74C1-7FC3-31FB14D49FEA}"/>
          </ac:spMkLst>
        </pc:spChg>
        <pc:spChg chg="add">
          <ac:chgData name="ΖΑΜΙΡ ΟΣΜΕΝΑΪ" userId="S::dit19157@office365.uop.gr::65c21bb4-a1a7-4e00-8ca1-95afa2b39ac5" providerId="AD" clId="Web-{3336865B-D53C-FECA-A33B-098CC6A9E3C9}" dt="2024-10-19T09:04:19.213" v="102"/>
          <ac:spMkLst>
            <pc:docMk/>
            <pc:sldMk cId="109857222" sldId="256"/>
            <ac:spMk id="350" creationId="{2165A4AE-FFE9-B2D5-017C-17337DDB3F3B}"/>
          </ac:spMkLst>
        </pc:spChg>
        <pc:spChg chg="add">
          <ac:chgData name="ΖΑΜΙΡ ΟΣΜΕΝΑΪ" userId="S::dit19157@office365.uop.gr::65c21bb4-a1a7-4e00-8ca1-95afa2b39ac5" providerId="AD" clId="Web-{3336865B-D53C-FECA-A33B-098CC6A9E3C9}" dt="2024-10-19T09:04:19.213" v="102"/>
          <ac:spMkLst>
            <pc:docMk/>
            <pc:sldMk cId="109857222" sldId="256"/>
            <ac:spMk id="352" creationId="{90E701D1-A34F-CF86-7316-8761C7835E03}"/>
          </ac:spMkLst>
        </pc:spChg>
        <pc:picChg chg="mod ord">
          <ac:chgData name="ΖΑΜΙΡ ΟΣΜΕΝΑΪ" userId="S::dit19157@office365.uop.gr::65c21bb4-a1a7-4e00-8ca1-95afa2b39ac5" providerId="AD" clId="Web-{3336865B-D53C-FECA-A33B-098CC6A9E3C9}" dt="2024-10-19T09:03:53.040" v="97"/>
          <ac:picMkLst>
            <pc:docMk/>
            <pc:sldMk cId="109857222" sldId="256"/>
            <ac:picMk id="4" creationId="{3445BD44-D852-43EC-83F9-8D09027DE46F}"/>
          </ac:picMkLst>
        </pc:picChg>
        <pc:picChg chg="del">
          <ac:chgData name="ΖΑΜΙΡ ΟΣΜΕΝΑΪ" userId="S::dit19157@office365.uop.gr::65c21bb4-a1a7-4e00-8ca1-95afa2b39ac5" providerId="AD" clId="Web-{3336865B-D53C-FECA-A33B-098CC6A9E3C9}" dt="2024-10-19T08:57:39.088" v="62"/>
          <ac:picMkLst>
            <pc:docMk/>
            <pc:sldMk cId="109857222" sldId="256"/>
            <ac:picMk id="9" creationId="{AEE6BF80-3D90-C048-C203-56F630DF97EF}"/>
          </ac:picMkLst>
        </pc:picChg>
        <pc:cxnChg chg="add del">
          <ac:chgData name="ΖΑΜΙΡ ΟΣΜΕΝΑΪ" userId="S::dit19157@office365.uop.gr::65c21bb4-a1a7-4e00-8ca1-95afa2b39ac5" providerId="AD" clId="Web-{3336865B-D53C-FECA-A33B-098CC6A9E3C9}" dt="2024-10-19T09:03:53.040" v="97"/>
          <ac:cxnSpMkLst>
            <pc:docMk/>
            <pc:sldMk cId="109857222" sldId="256"/>
            <ac:cxnSpMk id="253" creationId="{EE2E603F-4A95-4FE8-BB06-211DFD75DBEF}"/>
          </ac:cxnSpMkLst>
        </pc:cxnChg>
        <pc:cxnChg chg="add del">
          <ac:chgData name="ΖΑΜΙΡ ΟΣΜΕΝΑΪ" userId="S::dit19157@office365.uop.gr::65c21bb4-a1a7-4e00-8ca1-95afa2b39ac5" providerId="AD" clId="Web-{3336865B-D53C-FECA-A33B-098CC6A9E3C9}" dt="2024-10-19T08:59:48.296" v="70"/>
          <ac:cxnSpMkLst>
            <pc:docMk/>
            <pc:sldMk cId="109857222" sldId="256"/>
            <ac:cxnSpMk id="277" creationId="{EE2E603F-4A95-4FE8-BB06-211DFD75DBEF}"/>
          </ac:cxnSpMkLst>
        </pc:cxnChg>
        <pc:cxnChg chg="add del">
          <ac:chgData name="ΖΑΜΙΡ ΟΣΜΕΝΑΪ" userId="S::dit19157@office365.uop.gr::65c21bb4-a1a7-4e00-8ca1-95afa2b39ac5" providerId="AD" clId="Web-{3336865B-D53C-FECA-A33B-098CC6A9E3C9}" dt="2024-10-19T09:01:31.675" v="80"/>
          <ac:cxnSpMkLst>
            <pc:docMk/>
            <pc:sldMk cId="109857222" sldId="256"/>
            <ac:cxnSpMk id="299" creationId="{34E5597F-CE67-4085-9548-E6A8036DA3BB}"/>
          </ac:cxnSpMkLst>
        </pc:cxnChg>
        <pc:cxnChg chg="add del">
          <ac:chgData name="ΖΑΜΙΡ ΟΣΜΕΝΑΪ" userId="S::dit19157@office365.uop.gr::65c21bb4-a1a7-4e00-8ca1-95afa2b39ac5" providerId="AD" clId="Web-{3336865B-D53C-FECA-A33B-098CC6A9E3C9}" dt="2024-10-19T09:02:08.020" v="86"/>
          <ac:cxnSpMkLst>
            <pc:docMk/>
            <pc:sldMk cId="109857222" sldId="256"/>
            <ac:cxnSpMk id="310" creationId="{EE2E603F-4A95-4FE8-BB06-211DFD75DBEF}"/>
          </ac:cxnSpMkLst>
        </pc:cxnChg>
        <pc:cxnChg chg="add del">
          <ac:chgData name="ΖΑΜΙΡ ΟΣΜΕΝΑΪ" userId="S::dit19157@office365.uop.gr::65c21bb4-a1a7-4e00-8ca1-95afa2b39ac5" providerId="AD" clId="Web-{3336865B-D53C-FECA-A33B-098CC6A9E3C9}" dt="2024-10-19T09:02:58.663" v="90"/>
          <ac:cxnSpMkLst>
            <pc:docMk/>
            <pc:sldMk cId="109857222" sldId="256"/>
            <ac:cxnSpMk id="320" creationId="{EE2E603F-4A95-4FE8-BB06-211DFD75DBEF}"/>
          </ac:cxnSpMkLst>
        </pc:cxnChg>
        <pc:cxnChg chg="add del">
          <ac:chgData name="ΖΑΜΙΡ ΟΣΜΕΝΑΪ" userId="S::dit19157@office365.uop.gr::65c21bb4-a1a7-4e00-8ca1-95afa2b39ac5" providerId="AD" clId="Web-{3336865B-D53C-FECA-A33B-098CC6A9E3C9}" dt="2024-10-19T09:03:40.165" v="94"/>
          <ac:cxnSpMkLst>
            <pc:docMk/>
            <pc:sldMk cId="109857222" sldId="256"/>
            <ac:cxnSpMk id="331" creationId="{34E5597F-CE67-4085-9548-E6A8036DA3BB}"/>
          </ac:cxnSpMkLst>
        </pc:cxnChg>
        <pc:cxnChg chg="add">
          <ac:chgData name="ΖΑΜΙΡ ΟΣΜΕΝΑΪ" userId="S::dit19157@office365.uop.gr::65c21bb4-a1a7-4e00-8ca1-95afa2b39ac5" providerId="AD" clId="Web-{3336865B-D53C-FECA-A33B-098CC6A9E3C9}" dt="2024-10-19T09:04:19.213" v="102"/>
          <ac:cxnSpMkLst>
            <pc:docMk/>
            <pc:sldMk cId="109857222" sldId="256"/>
            <ac:cxnSpMk id="346" creationId="{EE2E603F-4A95-4FE8-BB06-211DFD75DBEF}"/>
          </ac:cxnSpMkLst>
        </pc:cxnChg>
      </pc:sldChg>
      <pc:sldChg chg="addSp delSp modSp new del mod setBg">
        <pc:chgData name="ΖΑΜΙΡ ΟΣΜΕΝΑΪ" userId="S::dit19157@office365.uop.gr::65c21bb4-a1a7-4e00-8ca1-95afa2b39ac5" providerId="AD" clId="Web-{3336865B-D53C-FECA-A33B-098CC6A9E3C9}" dt="2024-10-19T09:06:07.407" v="114"/>
        <pc:sldMkLst>
          <pc:docMk/>
          <pc:sldMk cId="3394679420" sldId="288"/>
        </pc:sldMkLst>
        <pc:spChg chg="mod">
          <ac:chgData name="ΖΑΜΙΡ ΟΣΜΕΝΑΪ" userId="S::dit19157@office365.uop.gr::65c21bb4-a1a7-4e00-8ca1-95afa2b39ac5" providerId="AD" clId="Web-{3336865B-D53C-FECA-A33B-098CC6A9E3C9}" dt="2024-10-19T08:56:13.022" v="58"/>
          <ac:spMkLst>
            <pc:docMk/>
            <pc:sldMk cId="3394679420" sldId="288"/>
            <ac:spMk id="2" creationId="{C14FC6A8-B19F-7D4F-85DF-5FC945BB3D3E}"/>
          </ac:spMkLst>
        </pc:spChg>
        <pc:spChg chg="mod">
          <ac:chgData name="ΖΑΜΙΡ ΟΣΜΕΝΑΪ" userId="S::dit19157@office365.uop.gr::65c21bb4-a1a7-4e00-8ca1-95afa2b39ac5" providerId="AD" clId="Web-{3336865B-D53C-FECA-A33B-098CC6A9E3C9}" dt="2024-10-19T08:56:13.022" v="58"/>
          <ac:spMkLst>
            <pc:docMk/>
            <pc:sldMk cId="3394679420" sldId="288"/>
            <ac:spMk id="3" creationId="{177881F2-9A10-5B20-F62C-522C4ACE1741}"/>
          </ac:spMkLst>
        </pc:spChg>
        <pc:spChg chg="add del">
          <ac:chgData name="ΖΑΜΙΡ ΟΣΜΕΝΑΪ" userId="S::dit19157@office365.uop.gr::65c21bb4-a1a7-4e00-8ca1-95afa2b39ac5" providerId="AD" clId="Web-{3336865B-D53C-FECA-A33B-098CC6A9E3C9}" dt="2024-10-19T08:54:24.018" v="50"/>
          <ac:spMkLst>
            <pc:docMk/>
            <pc:sldMk cId="3394679420" sldId="288"/>
            <ac:spMk id="9" creationId="{C0A1ED06-4733-4020-9C60-81D4D801408D}"/>
          </ac:spMkLst>
        </pc:spChg>
        <pc:spChg chg="add del">
          <ac:chgData name="ΖΑΜΙΡ ΟΣΜΕΝΑΪ" userId="S::dit19157@office365.uop.gr::65c21bb4-a1a7-4e00-8ca1-95afa2b39ac5" providerId="AD" clId="Web-{3336865B-D53C-FECA-A33B-098CC6A9E3C9}" dt="2024-10-19T08:54:24.018" v="50"/>
          <ac:spMkLst>
            <pc:docMk/>
            <pc:sldMk cId="3394679420" sldId="288"/>
            <ac:spMk id="11" creationId="{B0CA3509-3AF9-45FE-93ED-57BB5D5E8E07}"/>
          </ac:spMkLst>
        </pc:spChg>
        <pc:spChg chg="add del">
          <ac:chgData name="ΖΑΜΙΡ ΟΣΜΕΝΑΪ" userId="S::dit19157@office365.uop.gr::65c21bb4-a1a7-4e00-8ca1-95afa2b39ac5" providerId="AD" clId="Web-{3336865B-D53C-FECA-A33B-098CC6A9E3C9}" dt="2024-10-19T08:54:24.018" v="49"/>
          <ac:spMkLst>
            <pc:docMk/>
            <pc:sldMk cId="3394679420" sldId="288"/>
            <ac:spMk id="16" creationId="{1A9F7B4E-B03D-4F64-BE33-00D074458D45}"/>
          </ac:spMkLst>
        </pc:spChg>
        <pc:spChg chg="add del">
          <ac:chgData name="ΖΑΜΙΡ ΟΣΜΕΝΑΪ" userId="S::dit19157@office365.uop.gr::65c21bb4-a1a7-4e00-8ca1-95afa2b39ac5" providerId="AD" clId="Web-{3336865B-D53C-FECA-A33B-098CC6A9E3C9}" dt="2024-10-19T08:54:24.018" v="49"/>
          <ac:spMkLst>
            <pc:docMk/>
            <pc:sldMk cId="3394679420" sldId="288"/>
            <ac:spMk id="18" creationId="{7E2BE7F7-CA89-4002-ACCE-A478AEA24F5E}"/>
          </ac:spMkLst>
        </pc:spChg>
        <pc:spChg chg="add del">
          <ac:chgData name="ΖΑΜΙΡ ΟΣΜΕΝΑΪ" userId="S::dit19157@office365.uop.gr::65c21bb4-a1a7-4e00-8ca1-95afa2b39ac5" providerId="AD" clId="Web-{3336865B-D53C-FECA-A33B-098CC6A9E3C9}" dt="2024-10-19T08:56:13.022" v="58"/>
          <ac:spMkLst>
            <pc:docMk/>
            <pc:sldMk cId="3394679420" sldId="288"/>
            <ac:spMk id="20" creationId="{96CF2A2B-0745-440C-9224-C5C6A0A4286F}"/>
          </ac:spMkLst>
        </pc:spChg>
        <pc:spChg chg="add del">
          <ac:chgData name="ΖΑΜΙΡ ΟΣΜΕΝΑΪ" userId="S::dit19157@office365.uop.gr::65c21bb4-a1a7-4e00-8ca1-95afa2b39ac5" providerId="AD" clId="Web-{3336865B-D53C-FECA-A33B-098CC6A9E3C9}" dt="2024-10-19T08:56:13.022" v="58"/>
          <ac:spMkLst>
            <pc:docMk/>
            <pc:sldMk cId="3394679420" sldId="288"/>
            <ac:spMk id="21" creationId="{75BE6D6B-84C9-4D2B-97EB-773B7369EF82}"/>
          </ac:spMkLst>
        </pc:spChg>
        <pc:spChg chg="add del">
          <ac:chgData name="ΖΑΜΙΡ ΟΣΜΕΝΑΪ" userId="S::dit19157@office365.uop.gr::65c21bb4-a1a7-4e00-8ca1-95afa2b39ac5" providerId="AD" clId="Web-{3336865B-D53C-FECA-A33B-098CC6A9E3C9}" dt="2024-10-19T08:56:05.709" v="55"/>
          <ac:spMkLst>
            <pc:docMk/>
            <pc:sldMk cId="3394679420" sldId="288"/>
            <ac:spMk id="26" creationId="{04812C46-200A-4DEB-A05E-3ED6C68C2387}"/>
          </ac:spMkLst>
        </pc:spChg>
        <pc:spChg chg="add del">
          <ac:chgData name="ΖΑΜΙΡ ΟΣΜΕΝΑΪ" userId="S::dit19157@office365.uop.gr::65c21bb4-a1a7-4e00-8ca1-95afa2b39ac5" providerId="AD" clId="Web-{3336865B-D53C-FECA-A33B-098CC6A9E3C9}" dt="2024-10-19T08:56:05.709" v="55"/>
          <ac:spMkLst>
            <pc:docMk/>
            <pc:sldMk cId="3394679420" sldId="288"/>
            <ac:spMk id="28" creationId="{D1EA859B-E555-4109-94F3-6700E046E008}"/>
          </ac:spMkLst>
        </pc:spChg>
        <pc:spChg chg="add del">
          <ac:chgData name="ΖΑΜΙΡ ΟΣΜΕΝΑΪ" userId="S::dit19157@office365.uop.gr::65c21bb4-a1a7-4e00-8ca1-95afa2b39ac5" providerId="AD" clId="Web-{3336865B-D53C-FECA-A33B-098CC6A9E3C9}" dt="2024-10-19T08:56:13.006" v="57"/>
          <ac:spMkLst>
            <pc:docMk/>
            <pc:sldMk cId="3394679420" sldId="288"/>
            <ac:spMk id="30" creationId="{B1595A09-E336-4D1B-9B3A-06A2287A54E2}"/>
          </ac:spMkLst>
        </pc:spChg>
        <pc:spChg chg="add del">
          <ac:chgData name="ΖΑΜΙΡ ΟΣΜΕΝΑΪ" userId="S::dit19157@office365.uop.gr::65c21bb4-a1a7-4e00-8ca1-95afa2b39ac5" providerId="AD" clId="Web-{3336865B-D53C-FECA-A33B-098CC6A9E3C9}" dt="2024-10-19T08:56:13.006" v="57"/>
          <ac:spMkLst>
            <pc:docMk/>
            <pc:sldMk cId="3394679420" sldId="288"/>
            <ac:spMk id="31" creationId="{3540989C-C7B8-473B-BF87-6F2DA6A90006}"/>
          </ac:spMkLst>
        </pc:spChg>
        <pc:spChg chg="add">
          <ac:chgData name="ΖΑΜΙΡ ΟΣΜΕΝΑΪ" userId="S::dit19157@office365.uop.gr::65c21bb4-a1a7-4e00-8ca1-95afa2b39ac5" providerId="AD" clId="Web-{3336865B-D53C-FECA-A33B-098CC6A9E3C9}" dt="2024-10-19T08:56:13.022" v="58"/>
          <ac:spMkLst>
            <pc:docMk/>
            <pc:sldMk cId="3394679420" sldId="288"/>
            <ac:spMk id="33" creationId="{04812C46-200A-4DEB-A05E-3ED6C68C2387}"/>
          </ac:spMkLst>
        </pc:spChg>
        <pc:spChg chg="add">
          <ac:chgData name="ΖΑΜΙΡ ΟΣΜΕΝΑΪ" userId="S::dit19157@office365.uop.gr::65c21bb4-a1a7-4e00-8ca1-95afa2b39ac5" providerId="AD" clId="Web-{3336865B-D53C-FECA-A33B-098CC6A9E3C9}" dt="2024-10-19T08:56:13.022" v="58"/>
          <ac:spMkLst>
            <pc:docMk/>
            <pc:sldMk cId="3394679420" sldId="288"/>
            <ac:spMk id="34" creationId="{D1EA859B-E555-4109-94F3-6700E046E008}"/>
          </ac:spMkLst>
        </pc:spChg>
        <pc:picChg chg="add mod ord">
          <ac:chgData name="ΖΑΜΙΡ ΟΣΜΕΝΑΪ" userId="S::dit19157@office365.uop.gr::65c21bb4-a1a7-4e00-8ca1-95afa2b39ac5" providerId="AD" clId="Web-{3336865B-D53C-FECA-A33B-098CC6A9E3C9}" dt="2024-10-19T08:56:13.022" v="58"/>
          <ac:picMkLst>
            <pc:docMk/>
            <pc:sldMk cId="3394679420" sldId="288"/>
            <ac:picMk id="4" creationId="{2B89FD6F-7C70-8FA4-6BF7-C35B8DDF4605}"/>
          </ac:picMkLst>
        </pc:picChg>
      </pc:sldChg>
      <pc:sldMasterChg chg="add addSldLayout">
        <pc:chgData name="ΖΑΜΙΡ ΟΣΜΕΝΑΪ" userId="S::dit19157@office365.uop.gr::65c21bb4-a1a7-4e00-8ca1-95afa2b39ac5" providerId="AD" clId="Web-{3336865B-D53C-FECA-A33B-098CC6A9E3C9}" dt="2024-10-19T08:57:23.025" v="61"/>
        <pc:sldMasterMkLst>
          <pc:docMk/>
          <pc:sldMasterMk cId="3880563484" sldId="2147483849"/>
        </pc:sldMasterMkLst>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3192148105" sldId="2147483850"/>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723996226" sldId="2147483851"/>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528438316" sldId="2147483852"/>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3658814411" sldId="2147483853"/>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3533746781" sldId="2147483854"/>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2468647748" sldId="2147483855"/>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4267505834" sldId="2147483856"/>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3447067626" sldId="2147483857"/>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1028820478" sldId="2147483858"/>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1504316193" sldId="2147483859"/>
          </pc:sldLayoutMkLst>
        </pc:sldLayoutChg>
        <pc:sldLayoutChg chg="add">
          <pc:chgData name="ΖΑΜΙΡ ΟΣΜΕΝΑΪ" userId="S::dit19157@office365.uop.gr::65c21bb4-a1a7-4e00-8ca1-95afa2b39ac5" providerId="AD" clId="Web-{3336865B-D53C-FECA-A33B-098CC6A9E3C9}" dt="2024-10-19T08:57:23.025" v="61"/>
          <pc:sldLayoutMkLst>
            <pc:docMk/>
            <pc:sldMasterMk cId="3880563484" sldId="2147483849"/>
            <pc:sldLayoutMk cId="3191669782" sldId="2147483860"/>
          </pc:sldLayoutMkLst>
        </pc:sldLayoutChg>
      </pc:sldMasterChg>
    </pc:docChg>
  </pc:docChgLst>
  <pc:docChgLst>
    <pc:chgData name="ΖΑΜΙΡ ΟΣΜΕΝΑΪ" userId="S::dit19157@office365.uop.gr::65c21bb4-a1a7-4e00-8ca1-95afa2b39ac5" providerId="AD" clId="Web-{3A967215-BC3C-541C-266F-34796F96728D}"/>
    <pc:docChg chg="addSld delSld modSld">
      <pc:chgData name="ΖΑΜΙΡ ΟΣΜΕΝΑΪ" userId="S::dit19157@office365.uop.gr::65c21bb4-a1a7-4e00-8ca1-95afa2b39ac5" providerId="AD" clId="Web-{3A967215-BC3C-541C-266F-34796F96728D}" dt="2024-10-19T09:17:33.547" v="54"/>
      <pc:docMkLst>
        <pc:docMk/>
      </pc:docMkLst>
      <pc:sldChg chg="modSp del mod modShow">
        <pc:chgData name="ΖΑΜΙΡ ΟΣΜΕΝΑΪ" userId="S::dit19157@office365.uop.gr::65c21bb4-a1a7-4e00-8ca1-95afa2b39ac5" providerId="AD" clId="Web-{3A967215-BC3C-541C-266F-34796F96728D}" dt="2024-10-19T09:15:41.887" v="39"/>
        <pc:sldMkLst>
          <pc:docMk/>
          <pc:sldMk cId="109857222" sldId="256"/>
        </pc:sldMkLst>
        <pc:spChg chg="mod">
          <ac:chgData name="ΖΑΜΙΡ ΟΣΜΕΝΑΪ" userId="S::dit19157@office365.uop.gr::65c21bb4-a1a7-4e00-8ca1-95afa2b39ac5" providerId="AD" clId="Web-{3A967215-BC3C-541C-266F-34796F96728D}" dt="2024-10-19T09:07:49.335" v="4"/>
          <ac:spMkLst>
            <pc:docMk/>
            <pc:sldMk cId="109857222" sldId="256"/>
            <ac:spMk id="350" creationId="{2165A4AE-FFE9-B2D5-017C-17337DDB3F3B}"/>
          </ac:spMkLst>
        </pc:spChg>
      </pc:sldChg>
      <pc:sldChg chg="addSp delSp modSp">
        <pc:chgData name="ΖΑΜΙΡ ΟΣΜΕΝΑΪ" userId="S::dit19157@office365.uop.gr::65c21bb4-a1a7-4e00-8ca1-95afa2b39ac5" providerId="AD" clId="Web-{3A967215-BC3C-541C-266F-34796F96728D}" dt="2024-10-19T09:17:33.547" v="54"/>
        <pc:sldMkLst>
          <pc:docMk/>
          <pc:sldMk cId="1282348675" sldId="266"/>
        </pc:sldMkLst>
        <pc:picChg chg="add del mod ord">
          <ac:chgData name="ΖΑΜΙΡ ΟΣΜΕΝΑΪ" userId="S::dit19157@office365.uop.gr::65c21bb4-a1a7-4e00-8ca1-95afa2b39ac5" providerId="AD" clId="Web-{3A967215-BC3C-541C-266F-34796F96728D}" dt="2024-10-19T09:17:33.547" v="54"/>
          <ac:picMkLst>
            <pc:docMk/>
            <pc:sldMk cId="1282348675" sldId="266"/>
            <ac:picMk id="3" creationId="{F6BD0F2D-BDFE-E4A1-2750-C119AAC52538}"/>
          </ac:picMkLst>
        </pc:picChg>
      </pc:sldChg>
      <pc:sldChg chg="del">
        <pc:chgData name="ΖΑΜΙΡ ΟΣΜΕΝΑΪ" userId="S::dit19157@office365.uop.gr::65c21bb4-a1a7-4e00-8ca1-95afa2b39ac5" providerId="AD" clId="Web-{3A967215-BC3C-541C-266F-34796F96728D}" dt="2024-10-19T09:15:44.903" v="40"/>
        <pc:sldMkLst>
          <pc:docMk/>
          <pc:sldMk cId="714780438" sldId="282"/>
        </pc:sldMkLst>
      </pc:sldChg>
      <pc:sldChg chg="addSp delSp modSp add del mod replId setClrOvrMap">
        <pc:chgData name="ΖΑΜΙΡ ΟΣΜΕΝΑΪ" userId="S::dit19157@office365.uop.gr::65c21bb4-a1a7-4e00-8ca1-95afa2b39ac5" providerId="AD" clId="Web-{3A967215-BC3C-541C-266F-34796F96728D}" dt="2024-10-19T09:10:38.361" v="17"/>
        <pc:sldMkLst>
          <pc:docMk/>
          <pc:sldMk cId="1813328142" sldId="288"/>
        </pc:sldMkLst>
        <pc:spChg chg="mod">
          <ac:chgData name="ΖΑΜΙΡ ΟΣΜΕΝΑΪ" userId="S::dit19157@office365.uop.gr::65c21bb4-a1a7-4e00-8ca1-95afa2b39ac5" providerId="AD" clId="Web-{3A967215-BC3C-541C-266F-34796F96728D}" dt="2024-10-19T09:07:12.506" v="1"/>
          <ac:spMkLst>
            <pc:docMk/>
            <pc:sldMk cId="1813328142" sldId="288"/>
            <ac:spMk id="2" creationId="{00000000-0000-0000-0000-000000000000}"/>
          </ac:spMkLst>
        </pc:spChg>
        <pc:spChg chg="mod">
          <ac:chgData name="ΖΑΜΙΡ ΟΣΜΕΝΑΪ" userId="S::dit19157@office365.uop.gr::65c21bb4-a1a7-4e00-8ca1-95afa2b39ac5" providerId="AD" clId="Web-{3A967215-BC3C-541C-266F-34796F96728D}" dt="2024-10-19T09:07:12.506" v="1"/>
          <ac:spMkLst>
            <pc:docMk/>
            <pc:sldMk cId="1813328142" sldId="288"/>
            <ac:spMk id="3" creationId="{00000000-0000-0000-0000-000000000000}"/>
          </ac:spMkLst>
        </pc:spChg>
        <pc:spChg chg="del">
          <ac:chgData name="ΖΑΜΙΡ ΟΣΜΕΝΑΪ" userId="S::dit19157@office365.uop.gr::65c21bb4-a1a7-4e00-8ca1-95afa2b39ac5" providerId="AD" clId="Web-{3A967215-BC3C-541C-266F-34796F96728D}" dt="2024-10-19T09:07:12.506" v="1"/>
          <ac:spMkLst>
            <pc:docMk/>
            <pc:sldMk cId="1813328142" sldId="288"/>
            <ac:spMk id="344" creationId="{33E93247-6229-44AB-A550-739E971E690B}"/>
          </ac:spMkLst>
        </pc:spChg>
        <pc:spChg chg="del">
          <ac:chgData name="ΖΑΜΙΡ ΟΣΜΕΝΑΪ" userId="S::dit19157@office365.uop.gr::65c21bb4-a1a7-4e00-8ca1-95afa2b39ac5" providerId="AD" clId="Web-{3A967215-BC3C-541C-266F-34796F96728D}" dt="2024-10-19T09:07:12.506" v="1"/>
          <ac:spMkLst>
            <pc:docMk/>
            <pc:sldMk cId="1813328142" sldId="288"/>
            <ac:spMk id="348" creationId="{8D19661F-4B4C-74C1-7FC3-31FB14D49FEA}"/>
          </ac:spMkLst>
        </pc:spChg>
        <pc:spChg chg="del">
          <ac:chgData name="ΖΑΜΙΡ ΟΣΜΕΝΑΪ" userId="S::dit19157@office365.uop.gr::65c21bb4-a1a7-4e00-8ca1-95afa2b39ac5" providerId="AD" clId="Web-{3A967215-BC3C-541C-266F-34796F96728D}" dt="2024-10-19T09:07:12.506" v="1"/>
          <ac:spMkLst>
            <pc:docMk/>
            <pc:sldMk cId="1813328142" sldId="288"/>
            <ac:spMk id="350" creationId="{2165A4AE-FFE9-B2D5-017C-17337DDB3F3B}"/>
          </ac:spMkLst>
        </pc:spChg>
        <pc:spChg chg="del">
          <ac:chgData name="ΖΑΜΙΡ ΟΣΜΕΝΑΪ" userId="S::dit19157@office365.uop.gr::65c21bb4-a1a7-4e00-8ca1-95afa2b39ac5" providerId="AD" clId="Web-{3A967215-BC3C-541C-266F-34796F96728D}" dt="2024-10-19T09:07:12.506" v="1"/>
          <ac:spMkLst>
            <pc:docMk/>
            <pc:sldMk cId="1813328142" sldId="288"/>
            <ac:spMk id="352" creationId="{90E701D1-A34F-CF86-7316-8761C7835E03}"/>
          </ac:spMkLst>
        </pc:spChg>
        <pc:spChg chg="add">
          <ac:chgData name="ΖΑΜΙΡ ΟΣΜΕΝΑΪ" userId="S::dit19157@office365.uop.gr::65c21bb4-a1a7-4e00-8ca1-95afa2b39ac5" providerId="AD" clId="Web-{3A967215-BC3C-541C-266F-34796F96728D}" dt="2024-10-19T09:07:12.506" v="1"/>
          <ac:spMkLst>
            <pc:docMk/>
            <pc:sldMk cId="1813328142" sldId="288"/>
            <ac:spMk id="357" creationId="{0EECA69B-4C2A-7F31-8019-E90DB3BD49CB}"/>
          </ac:spMkLst>
        </pc:spChg>
        <pc:spChg chg="add">
          <ac:chgData name="ΖΑΜΙΡ ΟΣΜΕΝΑΪ" userId="S::dit19157@office365.uop.gr::65c21bb4-a1a7-4e00-8ca1-95afa2b39ac5" providerId="AD" clId="Web-{3A967215-BC3C-541C-266F-34796F96728D}" dt="2024-10-19T09:07:12.506" v="1"/>
          <ac:spMkLst>
            <pc:docMk/>
            <pc:sldMk cId="1813328142" sldId="288"/>
            <ac:spMk id="359" creationId="{857DEAC1-B3AA-6569-0A44-A191DF2F3C67}"/>
          </ac:spMkLst>
        </pc:spChg>
        <pc:spChg chg="add mod">
          <ac:chgData name="ΖΑΜΙΡ ΟΣΜΕΝΑΪ" userId="S::dit19157@office365.uop.gr::65c21bb4-a1a7-4e00-8ca1-95afa2b39ac5" providerId="AD" clId="Web-{3A967215-BC3C-541C-266F-34796F96728D}" dt="2024-10-19T09:07:28.975" v="2"/>
          <ac:spMkLst>
            <pc:docMk/>
            <pc:sldMk cId="1813328142" sldId="288"/>
            <ac:spMk id="361" creationId="{47F32F7B-3250-A16C-13CF-57F728E049F6}"/>
          </ac:spMkLst>
        </pc:spChg>
        <pc:spChg chg="add">
          <ac:chgData name="ΖΑΜΙΡ ΟΣΜΕΝΑΪ" userId="S::dit19157@office365.uop.gr::65c21bb4-a1a7-4e00-8ca1-95afa2b39ac5" providerId="AD" clId="Web-{3A967215-BC3C-541C-266F-34796F96728D}" dt="2024-10-19T09:07:12.506" v="1"/>
          <ac:spMkLst>
            <pc:docMk/>
            <pc:sldMk cId="1813328142" sldId="288"/>
            <ac:spMk id="363" creationId="{98DE8DCB-6F40-A3E0-5DE3-7510A3C2A35F}"/>
          </ac:spMkLst>
        </pc:spChg>
        <pc:cxnChg chg="del">
          <ac:chgData name="ΖΑΜΙΡ ΟΣΜΕΝΑΪ" userId="S::dit19157@office365.uop.gr::65c21bb4-a1a7-4e00-8ca1-95afa2b39ac5" providerId="AD" clId="Web-{3A967215-BC3C-541C-266F-34796F96728D}" dt="2024-10-19T09:07:12.506" v="1"/>
          <ac:cxnSpMkLst>
            <pc:docMk/>
            <pc:sldMk cId="1813328142" sldId="288"/>
            <ac:cxnSpMk id="346" creationId="{EE2E603F-4A95-4FE8-BB06-211DFD75DBEF}"/>
          </ac:cxnSpMkLst>
        </pc:cxnChg>
      </pc:sldChg>
      <pc:sldChg chg="addSp delSp modSp add replId">
        <pc:chgData name="ΖΑΜΙΡ ΟΣΜΕΝΑΪ" userId="S::dit19157@office365.uop.gr::65c21bb4-a1a7-4e00-8ca1-95afa2b39ac5" providerId="AD" clId="Web-{3A967215-BC3C-541C-266F-34796F96728D}" dt="2024-10-19T09:14:37.932" v="38" actId="14100"/>
        <pc:sldMkLst>
          <pc:docMk/>
          <pc:sldMk cId="3707251526" sldId="289"/>
        </pc:sldMkLst>
        <pc:spChg chg="mod">
          <ac:chgData name="ΖΑΜΙΡ ΟΣΜΕΝΑΪ" userId="S::dit19157@office365.uop.gr::65c21bb4-a1a7-4e00-8ca1-95afa2b39ac5" providerId="AD" clId="Web-{3A967215-BC3C-541C-266F-34796F96728D}" dt="2024-10-19T09:09:21.780" v="15" actId="1076"/>
          <ac:spMkLst>
            <pc:docMk/>
            <pc:sldMk cId="3707251526" sldId="289"/>
            <ac:spMk id="2" creationId="{00000000-0000-0000-0000-000000000000}"/>
          </ac:spMkLst>
        </pc:spChg>
        <pc:spChg chg="mod">
          <ac:chgData name="ΖΑΜΙΡ ΟΣΜΕΝΑΪ" userId="S::dit19157@office365.uop.gr::65c21bb4-a1a7-4e00-8ca1-95afa2b39ac5" providerId="AD" clId="Web-{3A967215-BC3C-541C-266F-34796F96728D}" dt="2024-10-19T09:09:25.858" v="16" actId="1076"/>
          <ac:spMkLst>
            <pc:docMk/>
            <pc:sldMk cId="3707251526" sldId="289"/>
            <ac:spMk id="3" creationId="{00000000-0000-0000-0000-000000000000}"/>
          </ac:spMkLst>
        </pc:spChg>
        <pc:spChg chg="del">
          <ac:chgData name="ΖΑΜΙΡ ΟΣΜΕΝΑΪ" userId="S::dit19157@office365.uop.gr::65c21bb4-a1a7-4e00-8ca1-95afa2b39ac5" providerId="AD" clId="Web-{3A967215-BC3C-541C-266F-34796F96728D}" dt="2024-10-19T09:08:22.711" v="5"/>
          <ac:spMkLst>
            <pc:docMk/>
            <pc:sldMk cId="3707251526" sldId="289"/>
            <ac:spMk id="357" creationId="{0EECA69B-4C2A-7F31-8019-E90DB3BD49CB}"/>
          </ac:spMkLst>
        </pc:spChg>
        <pc:spChg chg="del">
          <ac:chgData name="ΖΑΜΙΡ ΟΣΜΕΝΑΪ" userId="S::dit19157@office365.uop.gr::65c21bb4-a1a7-4e00-8ca1-95afa2b39ac5" providerId="AD" clId="Web-{3A967215-BC3C-541C-266F-34796F96728D}" dt="2024-10-19T09:08:22.711" v="5"/>
          <ac:spMkLst>
            <pc:docMk/>
            <pc:sldMk cId="3707251526" sldId="289"/>
            <ac:spMk id="359" creationId="{857DEAC1-B3AA-6569-0A44-A191DF2F3C67}"/>
          </ac:spMkLst>
        </pc:spChg>
        <pc:spChg chg="del">
          <ac:chgData name="ΖΑΜΙΡ ΟΣΜΕΝΑΪ" userId="S::dit19157@office365.uop.gr::65c21bb4-a1a7-4e00-8ca1-95afa2b39ac5" providerId="AD" clId="Web-{3A967215-BC3C-541C-266F-34796F96728D}" dt="2024-10-19T09:08:22.711" v="5"/>
          <ac:spMkLst>
            <pc:docMk/>
            <pc:sldMk cId="3707251526" sldId="289"/>
            <ac:spMk id="361" creationId="{47F32F7B-3250-A16C-13CF-57F728E049F6}"/>
          </ac:spMkLst>
        </pc:spChg>
        <pc:spChg chg="del">
          <ac:chgData name="ΖΑΜΙΡ ΟΣΜΕΝΑΪ" userId="S::dit19157@office365.uop.gr::65c21bb4-a1a7-4e00-8ca1-95afa2b39ac5" providerId="AD" clId="Web-{3A967215-BC3C-541C-266F-34796F96728D}" dt="2024-10-19T09:08:22.711" v="5"/>
          <ac:spMkLst>
            <pc:docMk/>
            <pc:sldMk cId="3707251526" sldId="289"/>
            <ac:spMk id="363" creationId="{98DE8DCB-6F40-A3E0-5DE3-7510A3C2A35F}"/>
          </ac:spMkLst>
        </pc:spChg>
        <pc:spChg chg="add">
          <ac:chgData name="ΖΑΜΙΡ ΟΣΜΕΝΑΪ" userId="S::dit19157@office365.uop.gr::65c21bb4-a1a7-4e00-8ca1-95afa2b39ac5" providerId="AD" clId="Web-{3A967215-BC3C-541C-266F-34796F96728D}" dt="2024-10-19T09:08:22.711" v="5"/>
          <ac:spMkLst>
            <pc:docMk/>
            <pc:sldMk cId="3707251526" sldId="289"/>
            <ac:spMk id="368" creationId="{2FB82883-1DC0-4BE1-A607-009095F3355A}"/>
          </ac:spMkLst>
        </pc:spChg>
        <pc:spChg chg="add">
          <ac:chgData name="ΖΑΜΙΡ ΟΣΜΕΝΑΪ" userId="S::dit19157@office365.uop.gr::65c21bb4-a1a7-4e00-8ca1-95afa2b39ac5" providerId="AD" clId="Web-{3A967215-BC3C-541C-266F-34796F96728D}" dt="2024-10-19T09:08:22.711" v="5"/>
          <ac:spMkLst>
            <pc:docMk/>
            <pc:sldMk cId="3707251526" sldId="289"/>
            <ac:spMk id="370" creationId="{9FA98EAA-A866-4C95-A2A8-44E46FBAD5A0}"/>
          </ac:spMkLst>
        </pc:spChg>
        <pc:picChg chg="add del mod">
          <ac:chgData name="ΖΑΜΙΡ ΟΣΜΕΝΑΪ" userId="S::dit19157@office365.uop.gr::65c21bb4-a1a7-4e00-8ca1-95afa2b39ac5" providerId="AD" clId="Web-{3A967215-BC3C-541C-266F-34796F96728D}" dt="2024-10-19T09:13:25.492" v="26"/>
          <ac:picMkLst>
            <pc:docMk/>
            <pc:sldMk cId="3707251526" sldId="289"/>
            <ac:picMk id="6" creationId="{75E0FC57-42E3-9166-FCCF-035C302FB2A1}"/>
          </ac:picMkLst>
        </pc:picChg>
        <pc:picChg chg="add del mod">
          <ac:chgData name="ΖΑΜΙΡ ΟΣΜΕΝΑΪ" userId="S::dit19157@office365.uop.gr::65c21bb4-a1a7-4e00-8ca1-95afa2b39ac5" providerId="AD" clId="Web-{3A967215-BC3C-541C-266F-34796F96728D}" dt="2024-10-19T09:14:31.229" v="36"/>
          <ac:picMkLst>
            <pc:docMk/>
            <pc:sldMk cId="3707251526" sldId="289"/>
            <ac:picMk id="7" creationId="{56B05942-3146-7503-3CF9-1DFCD25469D8}"/>
          </ac:picMkLst>
        </pc:picChg>
        <pc:picChg chg="add mod">
          <ac:chgData name="ΖΑΜΙΡ ΟΣΜΕΝΑΪ" userId="S::dit19157@office365.uop.gr::65c21bb4-a1a7-4e00-8ca1-95afa2b39ac5" providerId="AD" clId="Web-{3A967215-BC3C-541C-266F-34796F96728D}" dt="2024-10-19T09:14:37.932" v="38" actId="14100"/>
          <ac:picMkLst>
            <pc:docMk/>
            <pc:sldMk cId="3707251526" sldId="289"/>
            <ac:picMk id="9" creationId="{0FECC6FF-BA44-4B64-849A-B80D3E5D646B}"/>
          </ac:picMkLst>
        </pc:picChg>
      </pc:sldChg>
    </pc:docChg>
  </pc:docChgLst>
  <pc:docChgLst>
    <pc:chgData name="ΖΑΜΙΡ ΟΣΜΕΝΑΪ" userId="S::dit19157@office365.uop.gr::65c21bb4-a1a7-4e00-8ca1-95afa2b39ac5" providerId="AD" clId="Web-{CFEF358C-5150-6910-EAC8-AB15703596A0}"/>
    <pc:docChg chg="modSld">
      <pc:chgData name="ΖΑΜΙΡ ΟΣΜΕΝΑΪ" userId="S::dit19157@office365.uop.gr::65c21bb4-a1a7-4e00-8ca1-95afa2b39ac5" providerId="AD" clId="Web-{CFEF358C-5150-6910-EAC8-AB15703596A0}" dt="2024-10-18T20:46:18.939" v="74"/>
      <pc:docMkLst>
        <pc:docMk/>
      </pc:docMkLst>
      <pc:sldChg chg="modSp">
        <pc:chgData name="ΖΑΜΙΡ ΟΣΜΕΝΑΪ" userId="S::dit19157@office365.uop.gr::65c21bb4-a1a7-4e00-8ca1-95afa2b39ac5" providerId="AD" clId="Web-{CFEF358C-5150-6910-EAC8-AB15703596A0}" dt="2024-10-18T20:42:40.690" v="47" actId="14100"/>
        <pc:sldMkLst>
          <pc:docMk/>
          <pc:sldMk cId="80285445" sldId="259"/>
        </pc:sldMkLst>
        <pc:spChg chg="mod">
          <ac:chgData name="ΖΑΜΙΡ ΟΣΜΕΝΑΪ" userId="S::dit19157@office365.uop.gr::65c21bb4-a1a7-4e00-8ca1-95afa2b39ac5" providerId="AD" clId="Web-{CFEF358C-5150-6910-EAC8-AB15703596A0}" dt="2024-10-18T20:42:40.690" v="47" actId="14100"/>
          <ac:spMkLst>
            <pc:docMk/>
            <pc:sldMk cId="80285445" sldId="259"/>
            <ac:spMk id="12" creationId="{745EFF43-121D-0C99-B7A6-C30E21D8C899}"/>
          </ac:spMkLst>
        </pc:spChg>
      </pc:sldChg>
      <pc:sldChg chg="modSp">
        <pc:chgData name="ΖΑΜΙΡ ΟΣΜΕΝΑΪ" userId="S::dit19157@office365.uop.gr::65c21bb4-a1a7-4e00-8ca1-95afa2b39ac5" providerId="AD" clId="Web-{CFEF358C-5150-6910-EAC8-AB15703596A0}" dt="2024-10-18T20:42:19.938" v="43" actId="14100"/>
        <pc:sldMkLst>
          <pc:docMk/>
          <pc:sldMk cId="1086620716" sldId="261"/>
        </pc:sldMkLst>
        <pc:spChg chg="mod">
          <ac:chgData name="ΖΑΜΙΡ ΟΣΜΕΝΑΪ" userId="S::dit19157@office365.uop.gr::65c21bb4-a1a7-4e00-8ca1-95afa2b39ac5" providerId="AD" clId="Web-{CFEF358C-5150-6910-EAC8-AB15703596A0}" dt="2024-10-18T20:42:19.938" v="43" actId="14100"/>
          <ac:spMkLst>
            <pc:docMk/>
            <pc:sldMk cId="1086620716" sldId="261"/>
            <ac:spMk id="12" creationId="{745EFF43-121D-0C99-B7A6-C30E21D8C899}"/>
          </ac:spMkLst>
        </pc:spChg>
      </pc:sldChg>
      <pc:sldChg chg="modSp">
        <pc:chgData name="ΖΑΜΙΡ ΟΣΜΕΝΑΪ" userId="S::dit19157@office365.uop.gr::65c21bb4-a1a7-4e00-8ca1-95afa2b39ac5" providerId="AD" clId="Web-{CFEF358C-5150-6910-EAC8-AB15703596A0}" dt="2024-10-18T20:37:33.466" v="25" actId="14100"/>
        <pc:sldMkLst>
          <pc:docMk/>
          <pc:sldMk cId="2047031819" sldId="263"/>
        </pc:sldMkLst>
        <pc:spChg chg="mod">
          <ac:chgData name="ΖΑΜΙΡ ΟΣΜΕΝΑΪ" userId="S::dit19157@office365.uop.gr::65c21bb4-a1a7-4e00-8ca1-95afa2b39ac5" providerId="AD" clId="Web-{CFEF358C-5150-6910-EAC8-AB15703596A0}" dt="2024-10-18T20:37:33.466" v="25" actId="14100"/>
          <ac:spMkLst>
            <pc:docMk/>
            <pc:sldMk cId="2047031819" sldId="263"/>
            <ac:spMk id="2" creationId="{2C87FE13-5EFC-6131-D4FF-F16A4C7D9737}"/>
          </ac:spMkLst>
        </pc:spChg>
        <pc:spChg chg="mod">
          <ac:chgData name="ΖΑΜΙΡ ΟΣΜΕΝΑΪ" userId="S::dit19157@office365.uop.gr::65c21bb4-a1a7-4e00-8ca1-95afa2b39ac5" providerId="AD" clId="Web-{CFEF358C-5150-6910-EAC8-AB15703596A0}" dt="2024-10-18T20:37:07.292" v="20" actId="20577"/>
          <ac:spMkLst>
            <pc:docMk/>
            <pc:sldMk cId="2047031819" sldId="263"/>
            <ac:spMk id="12" creationId="{745EFF43-121D-0C99-B7A6-C30E21D8C899}"/>
          </ac:spMkLst>
        </pc:spChg>
        <pc:graphicFrameChg chg="mod">
          <ac:chgData name="ΖΑΜΙΡ ΟΣΜΕΝΑΪ" userId="S::dit19157@office365.uop.gr::65c21bb4-a1a7-4e00-8ca1-95afa2b39ac5" providerId="AD" clId="Web-{CFEF358C-5150-6910-EAC8-AB15703596A0}" dt="2024-10-18T20:37:18.886" v="21" actId="14100"/>
          <ac:graphicFrameMkLst>
            <pc:docMk/>
            <pc:sldMk cId="2047031819" sldId="263"/>
            <ac:graphicFrameMk id="783" creationId="{B1660A29-B65B-1D40-DC09-9440BBC82632}"/>
          </ac:graphicFrameMkLst>
        </pc:graphicFrameChg>
      </pc:sldChg>
      <pc:sldChg chg="modSp">
        <pc:chgData name="ΖΑΜΙΡ ΟΣΜΕΝΑΪ" userId="S::dit19157@office365.uop.gr::65c21bb4-a1a7-4e00-8ca1-95afa2b39ac5" providerId="AD" clId="Web-{CFEF358C-5150-6910-EAC8-AB15703596A0}" dt="2024-10-18T20:37:51.295" v="27" actId="20577"/>
        <pc:sldMkLst>
          <pc:docMk/>
          <pc:sldMk cId="575897907" sldId="264"/>
        </pc:sldMkLst>
        <pc:spChg chg="mod">
          <ac:chgData name="ΖΑΜΙΡ ΟΣΜΕΝΑΪ" userId="S::dit19157@office365.uop.gr::65c21bb4-a1a7-4e00-8ca1-95afa2b39ac5" providerId="AD" clId="Web-{CFEF358C-5150-6910-EAC8-AB15703596A0}" dt="2024-10-18T20:37:51.295" v="27" actId="20577"/>
          <ac:spMkLst>
            <pc:docMk/>
            <pc:sldMk cId="575897907" sldId="264"/>
            <ac:spMk id="12" creationId="{745EFF43-121D-0C99-B7A6-C30E21D8C899}"/>
          </ac:spMkLst>
        </pc:spChg>
      </pc:sldChg>
      <pc:sldChg chg="modSp">
        <pc:chgData name="ΖΑΜΙΡ ΟΣΜΕΝΑΪ" userId="S::dit19157@office365.uop.gr::65c21bb4-a1a7-4e00-8ca1-95afa2b39ac5" providerId="AD" clId="Web-{CFEF358C-5150-6910-EAC8-AB15703596A0}" dt="2024-10-18T20:36:25.336" v="13" actId="1076"/>
        <pc:sldMkLst>
          <pc:docMk/>
          <pc:sldMk cId="1282348675" sldId="266"/>
        </pc:sldMkLst>
        <pc:spChg chg="mod">
          <ac:chgData name="ΖΑΜΙΡ ΟΣΜΕΝΑΪ" userId="S::dit19157@office365.uop.gr::65c21bb4-a1a7-4e00-8ca1-95afa2b39ac5" providerId="AD" clId="Web-{CFEF358C-5150-6910-EAC8-AB15703596A0}" dt="2024-10-18T20:36:17.492" v="11" actId="14100"/>
          <ac:spMkLst>
            <pc:docMk/>
            <pc:sldMk cId="1282348675" sldId="266"/>
            <ac:spMk id="12" creationId="{745EFF43-121D-0C99-B7A6-C30E21D8C899}"/>
          </ac:spMkLst>
        </pc:spChg>
        <pc:picChg chg="mod">
          <ac:chgData name="ΖΑΜΙΡ ΟΣΜΕΝΑΪ" userId="S::dit19157@office365.uop.gr::65c21bb4-a1a7-4e00-8ca1-95afa2b39ac5" providerId="AD" clId="Web-{CFEF358C-5150-6910-EAC8-AB15703596A0}" dt="2024-10-18T20:36:22.179" v="12" actId="1076"/>
          <ac:picMkLst>
            <pc:docMk/>
            <pc:sldMk cId="1282348675" sldId="266"/>
            <ac:picMk id="55" creationId="{581BACD0-7094-D9C5-40E6-439FAF2AD831}"/>
          </ac:picMkLst>
        </pc:picChg>
        <pc:picChg chg="mod">
          <ac:chgData name="ΖΑΜΙΡ ΟΣΜΕΝΑΪ" userId="S::dit19157@office365.uop.gr::65c21bb4-a1a7-4e00-8ca1-95afa2b39ac5" providerId="AD" clId="Web-{CFEF358C-5150-6910-EAC8-AB15703596A0}" dt="2024-10-18T20:36:25.336" v="13" actId="1076"/>
          <ac:picMkLst>
            <pc:docMk/>
            <pc:sldMk cId="1282348675" sldId="266"/>
            <ac:picMk id="57" creationId="{CA49B739-0E9C-F748-4DA0-B921064808B4}"/>
          </ac:picMkLst>
        </pc:picChg>
      </pc:sldChg>
      <pc:sldChg chg="modSp">
        <pc:chgData name="ΖΑΜΙΡ ΟΣΜΕΝΑΪ" userId="S::dit19157@office365.uop.gr::65c21bb4-a1a7-4e00-8ca1-95afa2b39ac5" providerId="AD" clId="Web-{CFEF358C-5150-6910-EAC8-AB15703596A0}" dt="2024-10-18T20:38:34.188" v="35" actId="14100"/>
        <pc:sldMkLst>
          <pc:docMk/>
          <pc:sldMk cId="4041819049" sldId="267"/>
        </pc:sldMkLst>
        <pc:spChg chg="mod">
          <ac:chgData name="ΖΑΜΙΡ ΟΣΜΕΝΑΪ" userId="S::dit19157@office365.uop.gr::65c21bb4-a1a7-4e00-8ca1-95afa2b39ac5" providerId="AD" clId="Web-{CFEF358C-5150-6910-EAC8-AB15703596A0}" dt="2024-10-18T20:38:11.156" v="31" actId="14100"/>
          <ac:spMkLst>
            <pc:docMk/>
            <pc:sldMk cId="4041819049" sldId="267"/>
            <ac:spMk id="12" creationId="{745EFF43-121D-0C99-B7A6-C30E21D8C899}"/>
          </ac:spMkLst>
        </pc:spChg>
        <pc:picChg chg="mod">
          <ac:chgData name="ΖΑΜΙΡ ΟΣΜΕΝΑΪ" userId="S::dit19157@office365.uop.gr::65c21bb4-a1a7-4e00-8ca1-95afa2b39ac5" providerId="AD" clId="Web-{CFEF358C-5150-6910-EAC8-AB15703596A0}" dt="2024-10-18T20:38:34.188" v="35" actId="14100"/>
          <ac:picMkLst>
            <pc:docMk/>
            <pc:sldMk cId="4041819049" sldId="267"/>
            <ac:picMk id="836" creationId="{F6E90B8E-CE66-A5B9-7165-4FD120E40A41}"/>
          </ac:picMkLst>
        </pc:picChg>
      </pc:sldChg>
      <pc:sldChg chg="modSp">
        <pc:chgData name="ΖΑΜΙΡ ΟΣΜΕΝΑΪ" userId="S::dit19157@office365.uop.gr::65c21bb4-a1a7-4e00-8ca1-95afa2b39ac5" providerId="AD" clId="Web-{CFEF358C-5150-6910-EAC8-AB15703596A0}" dt="2024-10-18T20:38:42.908" v="39" actId="14100"/>
        <pc:sldMkLst>
          <pc:docMk/>
          <pc:sldMk cId="126117191" sldId="268"/>
        </pc:sldMkLst>
        <pc:spChg chg="mod">
          <ac:chgData name="ΖΑΜΙΡ ΟΣΜΕΝΑΪ" userId="S::dit19157@office365.uop.gr::65c21bb4-a1a7-4e00-8ca1-95afa2b39ac5" providerId="AD" clId="Web-{CFEF358C-5150-6910-EAC8-AB15703596A0}" dt="2024-10-18T20:38:42.908" v="39" actId="14100"/>
          <ac:spMkLst>
            <pc:docMk/>
            <pc:sldMk cId="126117191" sldId="268"/>
            <ac:spMk id="12" creationId="{745EFF43-121D-0C99-B7A6-C30E21D8C899}"/>
          </ac:spMkLst>
        </pc:spChg>
      </pc:sldChg>
      <pc:sldChg chg="modSp">
        <pc:chgData name="ΖΑΜΙΡ ΟΣΜΕΝΑΪ" userId="S::dit19157@office365.uop.gr::65c21bb4-a1a7-4e00-8ca1-95afa2b39ac5" providerId="AD" clId="Web-{CFEF358C-5150-6910-EAC8-AB15703596A0}" dt="2024-10-18T20:46:18.939" v="74"/>
        <pc:sldMkLst>
          <pc:docMk/>
          <pc:sldMk cId="1461051186" sldId="279"/>
        </pc:sldMkLst>
        <pc:spChg chg="mod">
          <ac:chgData name="ΖΑΜΙΡ ΟΣΜΕΝΑΪ" userId="S::dit19157@office365.uop.gr::65c21bb4-a1a7-4e00-8ca1-95afa2b39ac5" providerId="AD" clId="Web-{CFEF358C-5150-6910-EAC8-AB15703596A0}" dt="2024-10-18T20:43:34.787" v="59" actId="1076"/>
          <ac:spMkLst>
            <pc:docMk/>
            <pc:sldMk cId="1461051186" sldId="279"/>
            <ac:spMk id="12" creationId="{745EFF43-121D-0C99-B7A6-C30E21D8C899}"/>
          </ac:spMkLst>
        </pc:spChg>
        <pc:spChg chg="mod">
          <ac:chgData name="ΖΑΜΙΡ ΟΣΜΕΝΑΪ" userId="S::dit19157@office365.uop.gr::65c21bb4-a1a7-4e00-8ca1-95afa2b39ac5" providerId="AD" clId="Web-{CFEF358C-5150-6910-EAC8-AB15703596A0}" dt="2024-10-18T20:45:26.763" v="68"/>
          <ac:spMkLst>
            <pc:docMk/>
            <pc:sldMk cId="1461051186" sldId="279"/>
            <ac:spMk id="77" creationId="{06175110-A520-7283-BDFE-D4E95C1DE01D}"/>
          </ac:spMkLst>
        </pc:spChg>
        <pc:spChg chg="mod">
          <ac:chgData name="ΖΑΜΙΡ ΟΣΜΕΝΑΪ" userId="S::dit19157@office365.uop.gr::65c21bb4-a1a7-4e00-8ca1-95afa2b39ac5" providerId="AD" clId="Web-{CFEF358C-5150-6910-EAC8-AB15703596A0}" dt="2024-10-18T20:45:32.795" v="69"/>
          <ac:spMkLst>
            <pc:docMk/>
            <pc:sldMk cId="1461051186" sldId="279"/>
            <ac:spMk id="78" creationId="{38E2A08E-CEC5-0F7C-9ACA-0BED801179B9}"/>
          </ac:spMkLst>
        </pc:spChg>
        <pc:spChg chg="mod">
          <ac:chgData name="ΖΑΜΙΡ ΟΣΜΕΝΑΪ" userId="S::dit19157@office365.uop.gr::65c21bb4-a1a7-4e00-8ca1-95afa2b39ac5" providerId="AD" clId="Web-{CFEF358C-5150-6910-EAC8-AB15703596A0}" dt="2024-10-18T20:45:50.265" v="72"/>
          <ac:spMkLst>
            <pc:docMk/>
            <pc:sldMk cId="1461051186" sldId="279"/>
            <ac:spMk id="79" creationId="{36F14A8F-20CB-0D0A-DA9B-54D759E554DF}"/>
          </ac:spMkLst>
        </pc:spChg>
        <pc:graphicFrameChg chg="modGraphic">
          <ac:chgData name="ΖΑΜΙΡ ΟΣΜΕΝΑΪ" userId="S::dit19157@office365.uop.gr::65c21bb4-a1a7-4e00-8ca1-95afa2b39ac5" providerId="AD" clId="Web-{CFEF358C-5150-6910-EAC8-AB15703596A0}" dt="2024-10-18T20:46:18.939" v="74"/>
          <ac:graphicFrameMkLst>
            <pc:docMk/>
            <pc:sldMk cId="1461051186" sldId="279"/>
            <ac:graphicFrameMk id="133" creationId="{C5E16307-F615-37EE-9054-98229B1357C5}"/>
          </ac:graphicFrameMkLst>
        </pc:graphicFrameChg>
        <pc:picChg chg="mod">
          <ac:chgData name="ΖΑΜΙΡ ΟΣΜΕΝΑΪ" userId="S::dit19157@office365.uop.gr::65c21bb4-a1a7-4e00-8ca1-95afa2b39ac5" providerId="AD" clId="Web-{CFEF358C-5150-6910-EAC8-AB15703596A0}" dt="2024-10-18T20:44:07.008" v="61" actId="1076"/>
          <ac:picMkLst>
            <pc:docMk/>
            <pc:sldMk cId="1461051186" sldId="279"/>
            <ac:picMk id="4" creationId="{701EB199-11F8-E303-DD08-3F600A81D657}"/>
          </ac:picMkLst>
        </pc:picChg>
        <pc:picChg chg="mod">
          <ac:chgData name="ΖΑΜΙΡ ΟΣΜΕΝΑΪ" userId="S::dit19157@office365.uop.gr::65c21bb4-a1a7-4e00-8ca1-95afa2b39ac5" providerId="AD" clId="Web-{CFEF358C-5150-6910-EAC8-AB15703596A0}" dt="2024-10-18T20:43:27.912" v="57" actId="1076"/>
          <ac:picMkLst>
            <pc:docMk/>
            <pc:sldMk cId="1461051186" sldId="279"/>
            <ac:picMk id="114" creationId="{F735AB6B-2341-3556-796A-FB185C113C21}"/>
          </ac:picMkLst>
        </pc:picChg>
      </pc:sldChg>
      <pc:sldChg chg="modSp">
        <pc:chgData name="ΖΑΜΙΡ ΟΣΜΕΝΑΪ" userId="S::dit19157@office365.uop.gr::65c21bb4-a1a7-4e00-8ca1-95afa2b39ac5" providerId="AD" clId="Web-{CFEF358C-5150-6910-EAC8-AB15703596A0}" dt="2024-10-18T20:43:06.348" v="54" actId="14100"/>
        <pc:sldMkLst>
          <pc:docMk/>
          <pc:sldMk cId="1381128842" sldId="280"/>
        </pc:sldMkLst>
        <pc:spChg chg="mod">
          <ac:chgData name="ΖΑΜΙΡ ΟΣΜΕΝΑΪ" userId="S::dit19157@office365.uop.gr::65c21bb4-a1a7-4e00-8ca1-95afa2b39ac5" providerId="AD" clId="Web-{CFEF358C-5150-6910-EAC8-AB15703596A0}" dt="2024-10-18T20:43:06.348" v="54" actId="14100"/>
          <ac:spMkLst>
            <pc:docMk/>
            <pc:sldMk cId="1381128842" sldId="280"/>
            <ac:spMk id="12" creationId="{745EFF43-121D-0C99-B7A6-C30E21D8C89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30169-4D66-43BC-BC24-F9F79A4C7C70}"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en-US"/>
        </a:p>
      </dgm:t>
    </dgm:pt>
    <dgm:pt modelId="{A5AB1B87-A5E6-43E2-934E-DB4A4D558B3F}">
      <dgm:prSet phldrT="[Text]" phldr="0"/>
      <dgm:spPr/>
      <dgm:t>
        <a:bodyPr/>
        <a:lstStyle/>
        <a:p>
          <a:r>
            <a:rPr lang="en-US" dirty="0">
              <a:latin typeface="Calibri"/>
            </a:rPr>
            <a:t>Motivation</a:t>
          </a:r>
          <a:endParaRPr lang="en-US" dirty="0"/>
        </a:p>
      </dgm:t>
    </dgm:pt>
    <dgm:pt modelId="{A120D138-12A2-4BA5-AD0C-13C4F6BF60BF}" type="parTrans" cxnId="{B54A2ADA-BF6E-42CF-BF6B-A22AB385CF67}">
      <dgm:prSet/>
      <dgm:spPr/>
      <dgm:t>
        <a:bodyPr/>
        <a:lstStyle/>
        <a:p>
          <a:endParaRPr lang="en-US"/>
        </a:p>
      </dgm:t>
    </dgm:pt>
    <dgm:pt modelId="{6C03D5F4-9FC6-495F-9B27-E4E869AF7380}" type="sibTrans" cxnId="{B54A2ADA-BF6E-42CF-BF6B-A22AB385CF67}">
      <dgm:prSet/>
      <dgm:spPr/>
      <dgm:t>
        <a:bodyPr/>
        <a:lstStyle/>
        <a:p>
          <a:endParaRPr lang="en-US"/>
        </a:p>
      </dgm:t>
    </dgm:pt>
    <dgm:pt modelId="{5A3B53FE-AD53-403C-AB37-18E44CA53DA7}">
      <dgm:prSet phldrT="[Text]" phldr="0"/>
      <dgm:spPr/>
      <dgm:t>
        <a:bodyPr/>
        <a:lstStyle/>
        <a:p>
          <a:pPr rtl="0"/>
          <a:r>
            <a:rPr lang="en-US" b="1" dirty="0">
              <a:latin typeface="Calibri"/>
            </a:rPr>
            <a:t>Real World Impact:</a:t>
          </a:r>
          <a:r>
            <a:rPr lang="en-US" dirty="0">
              <a:latin typeface="Calibri"/>
            </a:rPr>
            <a:t> Tomato plants are among the most widely cultivated crops globally, with diseases like late blight, bacterial spots, and early blight causing significant losses. Early and accurate detection can reduce yield losses by up to 20-30%.</a:t>
          </a:r>
          <a:endParaRPr lang="en-US" dirty="0"/>
        </a:p>
      </dgm:t>
    </dgm:pt>
    <dgm:pt modelId="{BAB6CFA1-E630-4631-8AF7-35AF0AC47F1C}" type="parTrans" cxnId="{60362C55-7C28-4547-A77B-194228870E8B}">
      <dgm:prSet/>
      <dgm:spPr/>
      <dgm:t>
        <a:bodyPr/>
        <a:lstStyle/>
        <a:p>
          <a:endParaRPr lang="en-US"/>
        </a:p>
      </dgm:t>
    </dgm:pt>
    <dgm:pt modelId="{180DF847-CF5D-4280-94C6-AFB3EF9C85C4}" type="sibTrans" cxnId="{60362C55-7C28-4547-A77B-194228870E8B}">
      <dgm:prSet/>
      <dgm:spPr/>
      <dgm:t>
        <a:bodyPr/>
        <a:lstStyle/>
        <a:p>
          <a:endParaRPr lang="en-US"/>
        </a:p>
      </dgm:t>
    </dgm:pt>
    <dgm:pt modelId="{7C94CBD7-7294-4B38-8F12-8C1436BCE381}">
      <dgm:prSet phldrT="[Text]" phldr="0"/>
      <dgm:spPr/>
      <dgm:t>
        <a:bodyPr/>
        <a:lstStyle/>
        <a:p>
          <a:pPr rtl="0"/>
          <a:r>
            <a:rPr lang="en-US" b="1" dirty="0">
              <a:latin typeface="Calibri"/>
            </a:rPr>
            <a:t>Technology Relevance</a:t>
          </a:r>
          <a:r>
            <a:rPr lang="en-US" dirty="0">
              <a:latin typeface="Calibri"/>
            </a:rPr>
            <a:t>: With advancements in machine learning, particularly CNNs and transfer learning, there's an opportunity to automate and scale disease detection processes.</a:t>
          </a:r>
        </a:p>
      </dgm:t>
    </dgm:pt>
    <dgm:pt modelId="{5711435E-8A6C-4FE7-94F1-D30403C4B00D}" type="parTrans" cxnId="{BB7D1DCD-5FCD-4447-8A92-6DF00368C722}">
      <dgm:prSet/>
      <dgm:spPr/>
      <dgm:t>
        <a:bodyPr/>
        <a:lstStyle/>
        <a:p>
          <a:endParaRPr lang="en-US"/>
        </a:p>
      </dgm:t>
    </dgm:pt>
    <dgm:pt modelId="{CCE30888-115D-48E6-A1D0-71A20BEF5D9B}" type="sibTrans" cxnId="{BB7D1DCD-5FCD-4447-8A92-6DF00368C722}">
      <dgm:prSet/>
      <dgm:spPr/>
      <dgm:t>
        <a:bodyPr/>
        <a:lstStyle/>
        <a:p>
          <a:endParaRPr lang="en-US"/>
        </a:p>
      </dgm:t>
    </dgm:pt>
    <dgm:pt modelId="{AF68A456-F62C-4234-8081-447BEB6A9827}">
      <dgm:prSet phldrT="[Text]" phldr="0"/>
      <dgm:spPr/>
      <dgm:t>
        <a:bodyPr/>
        <a:lstStyle/>
        <a:p>
          <a:pPr rtl="0"/>
          <a:r>
            <a:rPr lang="en-US" dirty="0">
              <a:latin typeface="Calibri"/>
            </a:rPr>
            <a:t>Research Gap</a:t>
          </a:r>
          <a:endParaRPr lang="en-US" dirty="0"/>
        </a:p>
      </dgm:t>
    </dgm:pt>
    <dgm:pt modelId="{2F1D0794-75F4-4814-96C2-DC33576B7F09}" type="parTrans" cxnId="{096BD1E1-549D-4C0A-B7FC-BCF73E281313}">
      <dgm:prSet/>
      <dgm:spPr/>
      <dgm:t>
        <a:bodyPr/>
        <a:lstStyle/>
        <a:p>
          <a:endParaRPr lang="en-US"/>
        </a:p>
      </dgm:t>
    </dgm:pt>
    <dgm:pt modelId="{05F5692D-8C64-4CA5-A09A-A59F2B7F02A5}" type="sibTrans" cxnId="{096BD1E1-549D-4C0A-B7FC-BCF73E281313}">
      <dgm:prSet/>
      <dgm:spPr/>
      <dgm:t>
        <a:bodyPr/>
        <a:lstStyle/>
        <a:p>
          <a:endParaRPr lang="en-US"/>
        </a:p>
      </dgm:t>
    </dgm:pt>
    <dgm:pt modelId="{406C6E9E-6DE5-41B1-ADE2-C3877A9F0A5E}">
      <dgm:prSet phldrT="[Text]" phldr="0"/>
      <dgm:spPr/>
      <dgm:t>
        <a:bodyPr/>
        <a:lstStyle/>
        <a:p>
          <a:pPr rtl="0"/>
          <a:r>
            <a:rPr lang="en-US" b="0" dirty="0">
              <a:latin typeface="Calibri"/>
            </a:rPr>
            <a:t>Previous works have focused primarily on general image datasets or traditional machine learning methods, but few studies explore transfer learning combined with a custom CNN architecture to achieve robust results in this specific domain.</a:t>
          </a:r>
          <a:endParaRPr lang="en-US" b="0" dirty="0"/>
        </a:p>
      </dgm:t>
    </dgm:pt>
    <dgm:pt modelId="{57D939DD-6C02-449A-AD4B-7E02C6F27B62}" type="parTrans" cxnId="{185D963A-A314-4600-8A04-B8AF0C2140DA}">
      <dgm:prSet/>
      <dgm:spPr/>
      <dgm:t>
        <a:bodyPr/>
        <a:lstStyle/>
        <a:p>
          <a:endParaRPr lang="en-US"/>
        </a:p>
      </dgm:t>
    </dgm:pt>
    <dgm:pt modelId="{546D1AD1-8145-478C-A2D5-6BE30D7EEFF7}" type="sibTrans" cxnId="{185D963A-A314-4600-8A04-B8AF0C2140DA}">
      <dgm:prSet/>
      <dgm:spPr/>
      <dgm:t>
        <a:bodyPr/>
        <a:lstStyle/>
        <a:p>
          <a:endParaRPr lang="en-US"/>
        </a:p>
      </dgm:t>
    </dgm:pt>
    <dgm:pt modelId="{45E7AD14-4634-4B1B-94C9-0E422FF71CA9}">
      <dgm:prSet phldrT="[Text]" phldr="0"/>
      <dgm:spPr/>
      <dgm:t>
        <a:bodyPr/>
        <a:lstStyle/>
        <a:p>
          <a:pPr rtl="0"/>
          <a:r>
            <a:rPr lang="en-US" dirty="0">
              <a:latin typeface="Calibri"/>
            </a:rPr>
            <a:t>Key Contribution</a:t>
          </a:r>
          <a:endParaRPr lang="en-US" dirty="0"/>
        </a:p>
      </dgm:t>
    </dgm:pt>
    <dgm:pt modelId="{1B2402A0-678A-4374-B59F-E49DC070080B}" type="parTrans" cxnId="{803AC340-48C4-4480-B8BA-044CBBC8CBD4}">
      <dgm:prSet/>
      <dgm:spPr/>
      <dgm:t>
        <a:bodyPr/>
        <a:lstStyle/>
        <a:p>
          <a:endParaRPr lang="en-US"/>
        </a:p>
      </dgm:t>
    </dgm:pt>
    <dgm:pt modelId="{7233B21C-B910-499E-8F6B-D7DC244BD21D}" type="sibTrans" cxnId="{803AC340-48C4-4480-B8BA-044CBBC8CBD4}">
      <dgm:prSet/>
      <dgm:spPr/>
      <dgm:t>
        <a:bodyPr/>
        <a:lstStyle/>
        <a:p>
          <a:endParaRPr lang="en-US"/>
        </a:p>
      </dgm:t>
    </dgm:pt>
    <dgm:pt modelId="{FF02EB0F-77AB-4B18-A3AE-66CE661CFA87}">
      <dgm:prSet phldrT="[Text]" phldr="0"/>
      <dgm:spPr/>
      <dgm:t>
        <a:bodyPr/>
        <a:lstStyle/>
        <a:p>
          <a:pPr rtl="0"/>
          <a:r>
            <a:rPr lang="en-US" dirty="0">
              <a:latin typeface="Calibri"/>
            </a:rPr>
            <a:t>Developing a custom CNN model and comparing its performance with transfer learning approaches (VGG16 and VGG19).</a:t>
          </a:r>
          <a:endParaRPr lang="en-US" dirty="0"/>
        </a:p>
      </dgm:t>
    </dgm:pt>
    <dgm:pt modelId="{09090E3B-989B-40C8-9571-67400DE0AC14}" type="parTrans" cxnId="{BA42D997-B50E-4021-9270-CFA38122B7AE}">
      <dgm:prSet/>
      <dgm:spPr/>
      <dgm:t>
        <a:bodyPr/>
        <a:lstStyle/>
        <a:p>
          <a:endParaRPr lang="en-US"/>
        </a:p>
      </dgm:t>
    </dgm:pt>
    <dgm:pt modelId="{67797004-7004-41A9-BF0A-D2391FD4153D}" type="sibTrans" cxnId="{BA42D997-B50E-4021-9270-CFA38122B7AE}">
      <dgm:prSet/>
      <dgm:spPr/>
      <dgm:t>
        <a:bodyPr/>
        <a:lstStyle/>
        <a:p>
          <a:endParaRPr lang="en-US"/>
        </a:p>
      </dgm:t>
    </dgm:pt>
    <dgm:pt modelId="{7C5F0741-7056-4D26-8FEF-0BC3CBEBBB41}">
      <dgm:prSet phldr="0"/>
      <dgm:spPr/>
      <dgm:t>
        <a:bodyPr/>
        <a:lstStyle/>
        <a:p>
          <a:pPr rtl="0"/>
          <a:r>
            <a:rPr lang="en-US" b="1" dirty="0">
              <a:latin typeface="Calibri"/>
            </a:rPr>
            <a:t>Practical Application</a:t>
          </a:r>
          <a:r>
            <a:rPr lang="en-US" dirty="0">
              <a:latin typeface="Calibri"/>
            </a:rPr>
            <a:t>: The model developed will provide a readily deployable tool that can be used in a web or mobile application for real-time disease detection, empowering farmers to take timely corrective actions.</a:t>
          </a:r>
        </a:p>
      </dgm:t>
    </dgm:pt>
    <dgm:pt modelId="{ECA041E6-EBBB-4AF2-A188-C70162AC5B02}" type="parTrans" cxnId="{A59ADB2F-B071-4914-9176-5B9124A53E70}">
      <dgm:prSet/>
      <dgm:spPr/>
    </dgm:pt>
    <dgm:pt modelId="{7097B6E5-4E5B-46E6-A617-CD6B338498B6}" type="sibTrans" cxnId="{A59ADB2F-B071-4914-9176-5B9124A53E70}">
      <dgm:prSet/>
      <dgm:spPr/>
    </dgm:pt>
    <dgm:pt modelId="{A0BA0C2B-9A8D-4879-BF21-9197864272E7}">
      <dgm:prSet phldr="0"/>
      <dgm:spPr/>
      <dgm:t>
        <a:bodyPr/>
        <a:lstStyle/>
        <a:p>
          <a:pPr rtl="0"/>
          <a:r>
            <a:rPr lang="en-US" dirty="0">
              <a:latin typeface="Calibri"/>
            </a:rPr>
            <a:t>While there has been significant progress in using CNNs for image classification in general, there is a lack of focused research on custom deep learning models and fine-tuning of pre-trained networks (such as VGG16 and VGG19) for specific agricultural applications, particularly for tomato leaf diseases.</a:t>
          </a:r>
        </a:p>
      </dgm:t>
    </dgm:pt>
    <dgm:pt modelId="{96AF7959-A586-4D5F-8D03-9A62EEFE43D4}" type="parTrans" cxnId="{3F49B629-585F-478B-8116-17F57E5A4461}">
      <dgm:prSet/>
      <dgm:spPr/>
    </dgm:pt>
    <dgm:pt modelId="{D61A8DF2-B566-4F09-8A3B-EAF0013FE76B}" type="sibTrans" cxnId="{3F49B629-585F-478B-8116-17F57E5A4461}">
      <dgm:prSet/>
      <dgm:spPr/>
    </dgm:pt>
    <dgm:pt modelId="{064B7034-9543-420D-857C-B8EF59974B92}">
      <dgm:prSet phldr="0"/>
      <dgm:spPr/>
      <dgm:t>
        <a:bodyPr/>
        <a:lstStyle/>
        <a:p>
          <a:pPr rtl="0"/>
          <a:r>
            <a:rPr lang="en-US" dirty="0">
              <a:latin typeface="Calibri"/>
            </a:rPr>
            <a:t>Evaluating these models on a real-world dataset of tomato leaf images and demonstrating their applicability in creating user-friendly web interfaces for practical deployment.</a:t>
          </a:r>
        </a:p>
      </dgm:t>
    </dgm:pt>
    <dgm:pt modelId="{59A7CD44-24BA-4A63-872E-BA9B50C0AC30}" type="parTrans" cxnId="{66D134F7-7635-484A-B553-D6F2BE5E5171}">
      <dgm:prSet/>
      <dgm:spPr/>
    </dgm:pt>
    <dgm:pt modelId="{55593158-88CA-46DA-9FB3-07E545A13772}" type="sibTrans" cxnId="{66D134F7-7635-484A-B553-D6F2BE5E5171}">
      <dgm:prSet/>
      <dgm:spPr/>
    </dgm:pt>
    <dgm:pt modelId="{849E2B9F-F2B9-4554-A700-BF203ACABB69}" type="pres">
      <dgm:prSet presAssocID="{94A30169-4D66-43BC-BC24-F9F79A4C7C70}" presName="Name0" presStyleCnt="0">
        <dgm:presLayoutVars>
          <dgm:dir/>
          <dgm:animLvl val="lvl"/>
          <dgm:resizeHandles val="exact"/>
        </dgm:presLayoutVars>
      </dgm:prSet>
      <dgm:spPr/>
    </dgm:pt>
    <dgm:pt modelId="{464900C9-5A39-4C18-85D7-6198E80F386D}" type="pres">
      <dgm:prSet presAssocID="{94A30169-4D66-43BC-BC24-F9F79A4C7C70}" presName="tSp" presStyleCnt="0"/>
      <dgm:spPr/>
    </dgm:pt>
    <dgm:pt modelId="{39A4D257-3454-4E82-B9F6-B421ACC77A16}" type="pres">
      <dgm:prSet presAssocID="{94A30169-4D66-43BC-BC24-F9F79A4C7C70}" presName="bSp" presStyleCnt="0"/>
      <dgm:spPr/>
    </dgm:pt>
    <dgm:pt modelId="{8600392C-BD00-4663-BFD6-9D793EB9FB31}" type="pres">
      <dgm:prSet presAssocID="{94A30169-4D66-43BC-BC24-F9F79A4C7C70}" presName="process" presStyleCnt="0"/>
      <dgm:spPr/>
    </dgm:pt>
    <dgm:pt modelId="{BA457DD1-B6F1-431B-9652-C45367AFB900}" type="pres">
      <dgm:prSet presAssocID="{A5AB1B87-A5E6-43E2-934E-DB4A4D558B3F}" presName="composite1" presStyleCnt="0"/>
      <dgm:spPr/>
    </dgm:pt>
    <dgm:pt modelId="{20158AA6-B5BC-44CC-8DA6-0F46663FB837}" type="pres">
      <dgm:prSet presAssocID="{A5AB1B87-A5E6-43E2-934E-DB4A4D558B3F}" presName="dummyNode1" presStyleLbl="node1" presStyleIdx="0" presStyleCnt="3"/>
      <dgm:spPr/>
    </dgm:pt>
    <dgm:pt modelId="{52DE7F97-267A-43AC-94AB-521738FB369B}" type="pres">
      <dgm:prSet presAssocID="{A5AB1B87-A5E6-43E2-934E-DB4A4D558B3F}" presName="childNode1" presStyleLbl="bgAcc1" presStyleIdx="0" presStyleCnt="3">
        <dgm:presLayoutVars>
          <dgm:bulletEnabled val="1"/>
        </dgm:presLayoutVars>
      </dgm:prSet>
      <dgm:spPr/>
    </dgm:pt>
    <dgm:pt modelId="{83B29244-6C7F-4D60-91CD-8513790B8F3E}" type="pres">
      <dgm:prSet presAssocID="{A5AB1B87-A5E6-43E2-934E-DB4A4D558B3F}" presName="childNode1tx" presStyleLbl="bgAcc1" presStyleIdx="0" presStyleCnt="3">
        <dgm:presLayoutVars>
          <dgm:bulletEnabled val="1"/>
        </dgm:presLayoutVars>
      </dgm:prSet>
      <dgm:spPr/>
    </dgm:pt>
    <dgm:pt modelId="{FC4D8451-10F6-471C-9343-65A9B491ECDF}" type="pres">
      <dgm:prSet presAssocID="{A5AB1B87-A5E6-43E2-934E-DB4A4D558B3F}" presName="parentNode1" presStyleLbl="node1" presStyleIdx="0" presStyleCnt="3">
        <dgm:presLayoutVars>
          <dgm:chMax val="1"/>
          <dgm:bulletEnabled val="1"/>
        </dgm:presLayoutVars>
      </dgm:prSet>
      <dgm:spPr/>
    </dgm:pt>
    <dgm:pt modelId="{BFF383B8-B364-4C69-B77B-C46D8CA77303}" type="pres">
      <dgm:prSet presAssocID="{A5AB1B87-A5E6-43E2-934E-DB4A4D558B3F}" presName="connSite1" presStyleCnt="0"/>
      <dgm:spPr/>
    </dgm:pt>
    <dgm:pt modelId="{2C92AA58-D3B5-44EB-ACA7-71E2B7A79D94}" type="pres">
      <dgm:prSet presAssocID="{6C03D5F4-9FC6-495F-9B27-E4E869AF7380}" presName="Name9" presStyleLbl="sibTrans2D1" presStyleIdx="0" presStyleCnt="2"/>
      <dgm:spPr/>
    </dgm:pt>
    <dgm:pt modelId="{B26DA758-BFFE-46FD-950A-C821552FD8D0}" type="pres">
      <dgm:prSet presAssocID="{AF68A456-F62C-4234-8081-447BEB6A9827}" presName="composite2" presStyleCnt="0"/>
      <dgm:spPr/>
    </dgm:pt>
    <dgm:pt modelId="{FFEEEC03-D6F1-44A8-B490-C8AB66F78A60}" type="pres">
      <dgm:prSet presAssocID="{AF68A456-F62C-4234-8081-447BEB6A9827}" presName="dummyNode2" presStyleLbl="node1" presStyleIdx="0" presStyleCnt="3"/>
      <dgm:spPr/>
    </dgm:pt>
    <dgm:pt modelId="{E7921E6F-B49D-4381-86A8-75C7888D0913}" type="pres">
      <dgm:prSet presAssocID="{AF68A456-F62C-4234-8081-447BEB6A9827}" presName="childNode2" presStyleLbl="bgAcc1" presStyleIdx="1" presStyleCnt="3">
        <dgm:presLayoutVars>
          <dgm:bulletEnabled val="1"/>
        </dgm:presLayoutVars>
      </dgm:prSet>
      <dgm:spPr/>
    </dgm:pt>
    <dgm:pt modelId="{442F2EDD-9190-49A9-BADF-15DABEC49977}" type="pres">
      <dgm:prSet presAssocID="{AF68A456-F62C-4234-8081-447BEB6A9827}" presName="childNode2tx" presStyleLbl="bgAcc1" presStyleIdx="1" presStyleCnt="3">
        <dgm:presLayoutVars>
          <dgm:bulletEnabled val="1"/>
        </dgm:presLayoutVars>
      </dgm:prSet>
      <dgm:spPr/>
    </dgm:pt>
    <dgm:pt modelId="{543CA3A9-9418-4E81-BDA2-B7098B799118}" type="pres">
      <dgm:prSet presAssocID="{AF68A456-F62C-4234-8081-447BEB6A9827}" presName="parentNode2" presStyleLbl="node1" presStyleIdx="1" presStyleCnt="3">
        <dgm:presLayoutVars>
          <dgm:chMax val="0"/>
          <dgm:bulletEnabled val="1"/>
        </dgm:presLayoutVars>
      </dgm:prSet>
      <dgm:spPr/>
    </dgm:pt>
    <dgm:pt modelId="{CBA558A2-F888-41FF-A048-146B5EEC64E0}" type="pres">
      <dgm:prSet presAssocID="{AF68A456-F62C-4234-8081-447BEB6A9827}" presName="connSite2" presStyleCnt="0"/>
      <dgm:spPr/>
    </dgm:pt>
    <dgm:pt modelId="{195F493B-732A-48BA-8677-9B005C80FA49}" type="pres">
      <dgm:prSet presAssocID="{05F5692D-8C64-4CA5-A09A-A59F2B7F02A5}" presName="Name18" presStyleLbl="sibTrans2D1" presStyleIdx="1" presStyleCnt="2"/>
      <dgm:spPr/>
    </dgm:pt>
    <dgm:pt modelId="{8CCEC9AE-BF04-406C-B0F7-9BF8F03A9585}" type="pres">
      <dgm:prSet presAssocID="{45E7AD14-4634-4B1B-94C9-0E422FF71CA9}" presName="composite1" presStyleCnt="0"/>
      <dgm:spPr/>
    </dgm:pt>
    <dgm:pt modelId="{59934001-CDA1-493B-8C87-B18BF40A73D8}" type="pres">
      <dgm:prSet presAssocID="{45E7AD14-4634-4B1B-94C9-0E422FF71CA9}" presName="dummyNode1" presStyleLbl="node1" presStyleIdx="1" presStyleCnt="3"/>
      <dgm:spPr/>
    </dgm:pt>
    <dgm:pt modelId="{168F5894-098E-475E-8D2D-ACF868DED7B0}" type="pres">
      <dgm:prSet presAssocID="{45E7AD14-4634-4B1B-94C9-0E422FF71CA9}" presName="childNode1" presStyleLbl="bgAcc1" presStyleIdx="2" presStyleCnt="3">
        <dgm:presLayoutVars>
          <dgm:bulletEnabled val="1"/>
        </dgm:presLayoutVars>
      </dgm:prSet>
      <dgm:spPr/>
    </dgm:pt>
    <dgm:pt modelId="{9322FA0E-5387-453B-9917-0CECE9C28CC8}" type="pres">
      <dgm:prSet presAssocID="{45E7AD14-4634-4B1B-94C9-0E422FF71CA9}" presName="childNode1tx" presStyleLbl="bgAcc1" presStyleIdx="2" presStyleCnt="3">
        <dgm:presLayoutVars>
          <dgm:bulletEnabled val="1"/>
        </dgm:presLayoutVars>
      </dgm:prSet>
      <dgm:spPr/>
    </dgm:pt>
    <dgm:pt modelId="{B619ACBE-710D-4C2A-A072-9DFAF45EF447}" type="pres">
      <dgm:prSet presAssocID="{45E7AD14-4634-4B1B-94C9-0E422FF71CA9}" presName="parentNode1" presStyleLbl="node1" presStyleIdx="2" presStyleCnt="3">
        <dgm:presLayoutVars>
          <dgm:chMax val="1"/>
          <dgm:bulletEnabled val="1"/>
        </dgm:presLayoutVars>
      </dgm:prSet>
      <dgm:spPr/>
    </dgm:pt>
    <dgm:pt modelId="{AAE37F04-0388-4217-B794-566244BD2862}" type="pres">
      <dgm:prSet presAssocID="{45E7AD14-4634-4B1B-94C9-0E422FF71CA9}" presName="connSite1" presStyleCnt="0"/>
      <dgm:spPr/>
    </dgm:pt>
  </dgm:ptLst>
  <dgm:cxnLst>
    <dgm:cxn modelId="{7F245F00-5948-4C73-ABF0-C414ECA9B84E}" type="presOf" srcId="{FF02EB0F-77AB-4B18-A3AE-66CE661CFA87}" destId="{168F5894-098E-475E-8D2D-ACF868DED7B0}" srcOrd="0" destOrd="0" presId="urn:microsoft.com/office/officeart/2005/8/layout/hProcess4"/>
    <dgm:cxn modelId="{4DA16614-3B8F-4A3C-9965-E738CB1097BF}" type="presOf" srcId="{AF68A456-F62C-4234-8081-447BEB6A9827}" destId="{543CA3A9-9418-4E81-BDA2-B7098B799118}" srcOrd="0" destOrd="0" presId="urn:microsoft.com/office/officeart/2005/8/layout/hProcess4"/>
    <dgm:cxn modelId="{EBB6251D-9439-4A14-8EB0-2DFC5564770A}" type="presOf" srcId="{5A3B53FE-AD53-403C-AB37-18E44CA53DA7}" destId="{83B29244-6C7F-4D60-91CD-8513790B8F3E}" srcOrd="1" destOrd="0" presId="urn:microsoft.com/office/officeart/2005/8/layout/hProcess4"/>
    <dgm:cxn modelId="{648F9B26-9EBA-40B9-87F3-8745C798EBC3}" type="presOf" srcId="{7C5F0741-7056-4D26-8FEF-0BC3CBEBBB41}" destId="{83B29244-6C7F-4D60-91CD-8513790B8F3E}" srcOrd="1" destOrd="2" presId="urn:microsoft.com/office/officeart/2005/8/layout/hProcess4"/>
    <dgm:cxn modelId="{3F49B629-585F-478B-8116-17F57E5A4461}" srcId="{AF68A456-F62C-4234-8081-447BEB6A9827}" destId="{A0BA0C2B-9A8D-4879-BF21-9197864272E7}" srcOrd="0" destOrd="0" parTransId="{96AF7959-A586-4D5F-8D03-9A62EEFE43D4}" sibTransId="{D61A8DF2-B566-4F09-8A3B-EAF0013FE76B}"/>
    <dgm:cxn modelId="{3E3B142D-D68D-47FC-8B02-5A50D1BB9E8B}" type="presOf" srcId="{406C6E9E-6DE5-41B1-ADE2-C3877A9F0A5E}" destId="{442F2EDD-9190-49A9-BADF-15DABEC49977}" srcOrd="1" destOrd="1" presId="urn:microsoft.com/office/officeart/2005/8/layout/hProcess4"/>
    <dgm:cxn modelId="{A59ADB2F-B071-4914-9176-5B9124A53E70}" srcId="{A5AB1B87-A5E6-43E2-934E-DB4A4D558B3F}" destId="{7C5F0741-7056-4D26-8FEF-0BC3CBEBBB41}" srcOrd="2" destOrd="0" parTransId="{ECA041E6-EBBB-4AF2-A188-C70162AC5B02}" sibTransId="{7097B6E5-4E5B-46E6-A617-CD6B338498B6}"/>
    <dgm:cxn modelId="{185D963A-A314-4600-8A04-B8AF0C2140DA}" srcId="{AF68A456-F62C-4234-8081-447BEB6A9827}" destId="{406C6E9E-6DE5-41B1-ADE2-C3877A9F0A5E}" srcOrd="1" destOrd="0" parTransId="{57D939DD-6C02-449A-AD4B-7E02C6F27B62}" sibTransId="{546D1AD1-8145-478C-A2D5-6BE30D7EEFF7}"/>
    <dgm:cxn modelId="{803AC340-48C4-4480-B8BA-044CBBC8CBD4}" srcId="{94A30169-4D66-43BC-BC24-F9F79A4C7C70}" destId="{45E7AD14-4634-4B1B-94C9-0E422FF71CA9}" srcOrd="2" destOrd="0" parTransId="{1B2402A0-678A-4374-B59F-E49DC070080B}" sibTransId="{7233B21C-B910-499E-8F6B-D7DC244BD21D}"/>
    <dgm:cxn modelId="{00835542-8FB6-4D97-A253-142C74CCD4FB}" type="presOf" srcId="{7C94CBD7-7294-4B38-8F12-8C1436BCE381}" destId="{83B29244-6C7F-4D60-91CD-8513790B8F3E}" srcOrd="1" destOrd="1" presId="urn:microsoft.com/office/officeart/2005/8/layout/hProcess4"/>
    <dgm:cxn modelId="{50368144-D3B8-4747-806F-7BE598AE0991}" type="presOf" srcId="{A0BA0C2B-9A8D-4879-BF21-9197864272E7}" destId="{E7921E6F-B49D-4381-86A8-75C7888D0913}" srcOrd="0" destOrd="0" presId="urn:microsoft.com/office/officeart/2005/8/layout/hProcess4"/>
    <dgm:cxn modelId="{453E6B66-F405-48EB-9699-EEBA91B51184}" type="presOf" srcId="{5A3B53FE-AD53-403C-AB37-18E44CA53DA7}" destId="{52DE7F97-267A-43AC-94AB-521738FB369B}" srcOrd="0" destOrd="0" presId="urn:microsoft.com/office/officeart/2005/8/layout/hProcess4"/>
    <dgm:cxn modelId="{10A64E51-CB85-456C-B69E-49A07A4C96B0}" type="presOf" srcId="{A5AB1B87-A5E6-43E2-934E-DB4A4D558B3F}" destId="{FC4D8451-10F6-471C-9343-65A9B491ECDF}" srcOrd="0" destOrd="0" presId="urn:microsoft.com/office/officeart/2005/8/layout/hProcess4"/>
    <dgm:cxn modelId="{60362C55-7C28-4547-A77B-194228870E8B}" srcId="{A5AB1B87-A5E6-43E2-934E-DB4A4D558B3F}" destId="{5A3B53FE-AD53-403C-AB37-18E44CA53DA7}" srcOrd="0" destOrd="0" parTransId="{BAB6CFA1-E630-4631-8AF7-35AF0AC47F1C}" sibTransId="{180DF847-CF5D-4280-94C6-AFB3EF9C85C4}"/>
    <dgm:cxn modelId="{263DD17A-6D03-4170-8817-0E0325F453E8}" type="presOf" srcId="{064B7034-9543-420D-857C-B8EF59974B92}" destId="{168F5894-098E-475E-8D2D-ACF868DED7B0}" srcOrd="0" destOrd="1" presId="urn:microsoft.com/office/officeart/2005/8/layout/hProcess4"/>
    <dgm:cxn modelId="{77714D7D-318F-438B-96CE-407C80384C5F}" type="presOf" srcId="{406C6E9E-6DE5-41B1-ADE2-C3877A9F0A5E}" destId="{E7921E6F-B49D-4381-86A8-75C7888D0913}" srcOrd="0" destOrd="1" presId="urn:microsoft.com/office/officeart/2005/8/layout/hProcess4"/>
    <dgm:cxn modelId="{2EEC4F84-6591-4504-97E0-1AD4CC64C469}" type="presOf" srcId="{6C03D5F4-9FC6-495F-9B27-E4E869AF7380}" destId="{2C92AA58-D3B5-44EB-ACA7-71E2B7A79D94}" srcOrd="0" destOrd="0" presId="urn:microsoft.com/office/officeart/2005/8/layout/hProcess4"/>
    <dgm:cxn modelId="{BA42D997-B50E-4021-9270-CFA38122B7AE}" srcId="{45E7AD14-4634-4B1B-94C9-0E422FF71CA9}" destId="{FF02EB0F-77AB-4B18-A3AE-66CE661CFA87}" srcOrd="0" destOrd="0" parTransId="{09090E3B-989B-40C8-9571-67400DE0AC14}" sibTransId="{67797004-7004-41A9-BF0A-D2391FD4153D}"/>
    <dgm:cxn modelId="{7EF9959C-9AB3-4B0B-9D91-7D755C1D3214}" type="presOf" srcId="{7C94CBD7-7294-4B38-8F12-8C1436BCE381}" destId="{52DE7F97-267A-43AC-94AB-521738FB369B}" srcOrd="0" destOrd="1" presId="urn:microsoft.com/office/officeart/2005/8/layout/hProcess4"/>
    <dgm:cxn modelId="{B04EECA3-8DC2-412F-A5AC-CD79AFC9CBBE}" type="presOf" srcId="{45E7AD14-4634-4B1B-94C9-0E422FF71CA9}" destId="{B619ACBE-710D-4C2A-A072-9DFAF45EF447}" srcOrd="0" destOrd="0" presId="urn:microsoft.com/office/officeart/2005/8/layout/hProcess4"/>
    <dgm:cxn modelId="{3EBBC9AA-AEF7-403D-B990-FB492908593C}" type="presOf" srcId="{94A30169-4D66-43BC-BC24-F9F79A4C7C70}" destId="{849E2B9F-F2B9-4554-A700-BF203ACABB69}" srcOrd="0" destOrd="0" presId="urn:microsoft.com/office/officeart/2005/8/layout/hProcess4"/>
    <dgm:cxn modelId="{83377ACC-E18C-499C-A954-ADD0DFFB9663}" type="presOf" srcId="{064B7034-9543-420D-857C-B8EF59974B92}" destId="{9322FA0E-5387-453B-9917-0CECE9C28CC8}" srcOrd="1" destOrd="1" presId="urn:microsoft.com/office/officeart/2005/8/layout/hProcess4"/>
    <dgm:cxn modelId="{BB7D1DCD-5FCD-4447-8A92-6DF00368C722}" srcId="{A5AB1B87-A5E6-43E2-934E-DB4A4D558B3F}" destId="{7C94CBD7-7294-4B38-8F12-8C1436BCE381}" srcOrd="1" destOrd="0" parTransId="{5711435E-8A6C-4FE7-94F1-D30403C4B00D}" sibTransId="{CCE30888-115D-48E6-A1D0-71A20BEF5D9B}"/>
    <dgm:cxn modelId="{51AECED0-D4DC-4676-95A4-9E1C1A5DBD20}" type="presOf" srcId="{05F5692D-8C64-4CA5-A09A-A59F2B7F02A5}" destId="{195F493B-732A-48BA-8677-9B005C80FA49}" srcOrd="0" destOrd="0" presId="urn:microsoft.com/office/officeart/2005/8/layout/hProcess4"/>
    <dgm:cxn modelId="{B54A2ADA-BF6E-42CF-BF6B-A22AB385CF67}" srcId="{94A30169-4D66-43BC-BC24-F9F79A4C7C70}" destId="{A5AB1B87-A5E6-43E2-934E-DB4A4D558B3F}" srcOrd="0" destOrd="0" parTransId="{A120D138-12A2-4BA5-AD0C-13C4F6BF60BF}" sibTransId="{6C03D5F4-9FC6-495F-9B27-E4E869AF7380}"/>
    <dgm:cxn modelId="{9361C3DA-3E18-4BEE-AF47-87BAC1FA8B74}" type="presOf" srcId="{7C5F0741-7056-4D26-8FEF-0BC3CBEBBB41}" destId="{52DE7F97-267A-43AC-94AB-521738FB369B}" srcOrd="0" destOrd="2" presId="urn:microsoft.com/office/officeart/2005/8/layout/hProcess4"/>
    <dgm:cxn modelId="{096BD1E1-549D-4C0A-B7FC-BCF73E281313}" srcId="{94A30169-4D66-43BC-BC24-F9F79A4C7C70}" destId="{AF68A456-F62C-4234-8081-447BEB6A9827}" srcOrd="1" destOrd="0" parTransId="{2F1D0794-75F4-4814-96C2-DC33576B7F09}" sibTransId="{05F5692D-8C64-4CA5-A09A-A59F2B7F02A5}"/>
    <dgm:cxn modelId="{B746A2EA-1B04-458B-AAA1-86A7BE3B7BDD}" type="presOf" srcId="{A0BA0C2B-9A8D-4879-BF21-9197864272E7}" destId="{442F2EDD-9190-49A9-BADF-15DABEC49977}" srcOrd="1" destOrd="0" presId="urn:microsoft.com/office/officeart/2005/8/layout/hProcess4"/>
    <dgm:cxn modelId="{66D134F7-7635-484A-B553-D6F2BE5E5171}" srcId="{45E7AD14-4634-4B1B-94C9-0E422FF71CA9}" destId="{064B7034-9543-420D-857C-B8EF59974B92}" srcOrd="1" destOrd="0" parTransId="{59A7CD44-24BA-4A63-872E-BA9B50C0AC30}" sibTransId="{55593158-88CA-46DA-9FB3-07E545A13772}"/>
    <dgm:cxn modelId="{8BFC4AF7-8BB8-4377-99FA-46C8DE03AD11}" type="presOf" srcId="{FF02EB0F-77AB-4B18-A3AE-66CE661CFA87}" destId="{9322FA0E-5387-453B-9917-0CECE9C28CC8}" srcOrd="1" destOrd="0" presId="urn:microsoft.com/office/officeart/2005/8/layout/hProcess4"/>
    <dgm:cxn modelId="{5AB5D352-C654-48C6-83DC-4005EE61E735}" type="presParOf" srcId="{849E2B9F-F2B9-4554-A700-BF203ACABB69}" destId="{464900C9-5A39-4C18-85D7-6198E80F386D}" srcOrd="0" destOrd="0" presId="urn:microsoft.com/office/officeart/2005/8/layout/hProcess4"/>
    <dgm:cxn modelId="{8DB3EFD0-B63F-45BE-8BED-D2692F3B8282}" type="presParOf" srcId="{849E2B9F-F2B9-4554-A700-BF203ACABB69}" destId="{39A4D257-3454-4E82-B9F6-B421ACC77A16}" srcOrd="1" destOrd="0" presId="urn:microsoft.com/office/officeart/2005/8/layout/hProcess4"/>
    <dgm:cxn modelId="{A4CC7950-B7F3-4345-AD6D-A223B0960ED2}" type="presParOf" srcId="{849E2B9F-F2B9-4554-A700-BF203ACABB69}" destId="{8600392C-BD00-4663-BFD6-9D793EB9FB31}" srcOrd="2" destOrd="0" presId="urn:microsoft.com/office/officeart/2005/8/layout/hProcess4"/>
    <dgm:cxn modelId="{3BA1C09E-3EA9-4338-8610-4FDAC979EED5}" type="presParOf" srcId="{8600392C-BD00-4663-BFD6-9D793EB9FB31}" destId="{BA457DD1-B6F1-431B-9652-C45367AFB900}" srcOrd="0" destOrd="0" presId="urn:microsoft.com/office/officeart/2005/8/layout/hProcess4"/>
    <dgm:cxn modelId="{E29F5342-41DC-499C-94AB-3F56E9221325}" type="presParOf" srcId="{BA457DD1-B6F1-431B-9652-C45367AFB900}" destId="{20158AA6-B5BC-44CC-8DA6-0F46663FB837}" srcOrd="0" destOrd="0" presId="urn:microsoft.com/office/officeart/2005/8/layout/hProcess4"/>
    <dgm:cxn modelId="{FCED8210-4EB8-44D0-BFEA-47B1984CDADD}" type="presParOf" srcId="{BA457DD1-B6F1-431B-9652-C45367AFB900}" destId="{52DE7F97-267A-43AC-94AB-521738FB369B}" srcOrd="1" destOrd="0" presId="urn:microsoft.com/office/officeart/2005/8/layout/hProcess4"/>
    <dgm:cxn modelId="{5B5BF42C-3B74-4B6D-BF8F-78CB23AB0082}" type="presParOf" srcId="{BA457DD1-B6F1-431B-9652-C45367AFB900}" destId="{83B29244-6C7F-4D60-91CD-8513790B8F3E}" srcOrd="2" destOrd="0" presId="urn:microsoft.com/office/officeart/2005/8/layout/hProcess4"/>
    <dgm:cxn modelId="{EB1D51CE-DE8C-4C98-B9CC-C1EAAF188571}" type="presParOf" srcId="{BA457DD1-B6F1-431B-9652-C45367AFB900}" destId="{FC4D8451-10F6-471C-9343-65A9B491ECDF}" srcOrd="3" destOrd="0" presId="urn:microsoft.com/office/officeart/2005/8/layout/hProcess4"/>
    <dgm:cxn modelId="{185CB728-7D9D-43EA-A7B7-A16EEC85CDEF}" type="presParOf" srcId="{BA457DD1-B6F1-431B-9652-C45367AFB900}" destId="{BFF383B8-B364-4C69-B77B-C46D8CA77303}" srcOrd="4" destOrd="0" presId="urn:microsoft.com/office/officeart/2005/8/layout/hProcess4"/>
    <dgm:cxn modelId="{4344FD0C-5129-4827-A688-D5F58D7F1A64}" type="presParOf" srcId="{8600392C-BD00-4663-BFD6-9D793EB9FB31}" destId="{2C92AA58-D3B5-44EB-ACA7-71E2B7A79D94}" srcOrd="1" destOrd="0" presId="urn:microsoft.com/office/officeart/2005/8/layout/hProcess4"/>
    <dgm:cxn modelId="{C4847FF7-FB1A-47B7-B9EF-671A7ECA4FB1}" type="presParOf" srcId="{8600392C-BD00-4663-BFD6-9D793EB9FB31}" destId="{B26DA758-BFFE-46FD-950A-C821552FD8D0}" srcOrd="2" destOrd="0" presId="urn:microsoft.com/office/officeart/2005/8/layout/hProcess4"/>
    <dgm:cxn modelId="{5F865571-A7B0-4CF1-9429-F2473BA6198D}" type="presParOf" srcId="{B26DA758-BFFE-46FD-950A-C821552FD8D0}" destId="{FFEEEC03-D6F1-44A8-B490-C8AB66F78A60}" srcOrd="0" destOrd="0" presId="urn:microsoft.com/office/officeart/2005/8/layout/hProcess4"/>
    <dgm:cxn modelId="{7254E8B9-2FD5-445F-885B-D07E34BB2AE0}" type="presParOf" srcId="{B26DA758-BFFE-46FD-950A-C821552FD8D0}" destId="{E7921E6F-B49D-4381-86A8-75C7888D0913}" srcOrd="1" destOrd="0" presId="urn:microsoft.com/office/officeart/2005/8/layout/hProcess4"/>
    <dgm:cxn modelId="{FA250F85-7354-487C-8BED-EDBE0718527E}" type="presParOf" srcId="{B26DA758-BFFE-46FD-950A-C821552FD8D0}" destId="{442F2EDD-9190-49A9-BADF-15DABEC49977}" srcOrd="2" destOrd="0" presId="urn:microsoft.com/office/officeart/2005/8/layout/hProcess4"/>
    <dgm:cxn modelId="{A31A1C29-44A2-4225-AF15-836A38BBBC68}" type="presParOf" srcId="{B26DA758-BFFE-46FD-950A-C821552FD8D0}" destId="{543CA3A9-9418-4E81-BDA2-B7098B799118}" srcOrd="3" destOrd="0" presId="urn:microsoft.com/office/officeart/2005/8/layout/hProcess4"/>
    <dgm:cxn modelId="{FDD3E147-C9EF-4C99-B1E2-EFE9DB4A747E}" type="presParOf" srcId="{B26DA758-BFFE-46FD-950A-C821552FD8D0}" destId="{CBA558A2-F888-41FF-A048-146B5EEC64E0}" srcOrd="4" destOrd="0" presId="urn:microsoft.com/office/officeart/2005/8/layout/hProcess4"/>
    <dgm:cxn modelId="{CDA8F832-305D-4B38-AAFC-12CE0655CD6A}" type="presParOf" srcId="{8600392C-BD00-4663-BFD6-9D793EB9FB31}" destId="{195F493B-732A-48BA-8677-9B005C80FA49}" srcOrd="3" destOrd="0" presId="urn:microsoft.com/office/officeart/2005/8/layout/hProcess4"/>
    <dgm:cxn modelId="{2B47112A-F9C6-4FB5-A202-C79E66AD7665}" type="presParOf" srcId="{8600392C-BD00-4663-BFD6-9D793EB9FB31}" destId="{8CCEC9AE-BF04-406C-B0F7-9BF8F03A9585}" srcOrd="4" destOrd="0" presId="urn:microsoft.com/office/officeart/2005/8/layout/hProcess4"/>
    <dgm:cxn modelId="{A46D3706-ED4D-4F0A-8B4A-AC62376EF86A}" type="presParOf" srcId="{8CCEC9AE-BF04-406C-B0F7-9BF8F03A9585}" destId="{59934001-CDA1-493B-8C87-B18BF40A73D8}" srcOrd="0" destOrd="0" presId="urn:microsoft.com/office/officeart/2005/8/layout/hProcess4"/>
    <dgm:cxn modelId="{BB1021C2-8A76-40B6-8604-3C691317CF85}" type="presParOf" srcId="{8CCEC9AE-BF04-406C-B0F7-9BF8F03A9585}" destId="{168F5894-098E-475E-8D2D-ACF868DED7B0}" srcOrd="1" destOrd="0" presId="urn:microsoft.com/office/officeart/2005/8/layout/hProcess4"/>
    <dgm:cxn modelId="{EA215724-C742-455A-8246-FC2C30B14E5B}" type="presParOf" srcId="{8CCEC9AE-BF04-406C-B0F7-9BF8F03A9585}" destId="{9322FA0E-5387-453B-9917-0CECE9C28CC8}" srcOrd="2" destOrd="0" presId="urn:microsoft.com/office/officeart/2005/8/layout/hProcess4"/>
    <dgm:cxn modelId="{519A72BC-E1D4-41C7-B890-A534169EF55C}" type="presParOf" srcId="{8CCEC9AE-BF04-406C-B0F7-9BF8F03A9585}" destId="{B619ACBE-710D-4C2A-A072-9DFAF45EF447}" srcOrd="3" destOrd="0" presId="urn:microsoft.com/office/officeart/2005/8/layout/hProcess4"/>
    <dgm:cxn modelId="{FC3642CE-625D-4794-AA79-E9FC520B6B3A}" type="presParOf" srcId="{8CCEC9AE-BF04-406C-B0F7-9BF8F03A9585}" destId="{AAE37F04-0388-4217-B794-566244BD2862}"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B5E57-B6E0-4502-A496-1C3EDF1EE0DB}" type="doc">
      <dgm:prSet loTypeId="urn:microsoft.com/office/officeart/2005/8/layout/pyramid1" loCatId="pyramid" qsTypeId="urn:microsoft.com/office/officeart/2005/8/quickstyle/simple1" qsCatId="simple" csTypeId="urn:microsoft.com/office/officeart/2005/8/colors/accent1_2" csCatId="accent1" phldr="1"/>
      <dgm:spPr/>
    </dgm:pt>
    <dgm:pt modelId="{0E71198E-DABA-42D5-BC24-0F0ED1DF59D4}">
      <dgm:prSet phldrT="[Text]" phldr="0"/>
      <dgm:spPr/>
      <dgm:t>
        <a:bodyPr/>
        <a:lstStyle/>
        <a:p>
          <a:r>
            <a:rPr lang="en-US" dirty="0">
              <a:latin typeface="Calibri"/>
            </a:rPr>
            <a:t>Test</a:t>
          </a:r>
          <a:endParaRPr lang="en-US" dirty="0"/>
        </a:p>
      </dgm:t>
    </dgm:pt>
    <dgm:pt modelId="{627BEFE6-99EE-4717-9334-220254375928}" type="parTrans" cxnId="{48455F2F-CA2B-4405-AF7B-86167E0A20F5}">
      <dgm:prSet/>
      <dgm:spPr/>
    </dgm:pt>
    <dgm:pt modelId="{EABAC6AF-C3DC-4407-966D-E295F6A24147}" type="sibTrans" cxnId="{48455F2F-CA2B-4405-AF7B-86167E0A20F5}">
      <dgm:prSet/>
      <dgm:spPr/>
    </dgm:pt>
    <dgm:pt modelId="{8CC38ACB-9C0F-4F5C-8BE7-9569AB2500C8}">
      <dgm:prSet phldrT="[Text]" phldr="0"/>
      <dgm:spPr/>
      <dgm:t>
        <a:bodyPr/>
        <a:lstStyle/>
        <a:p>
          <a:r>
            <a:rPr lang="en-US" dirty="0">
              <a:latin typeface="Calibri"/>
            </a:rPr>
            <a:t>Validation</a:t>
          </a:r>
          <a:endParaRPr lang="en-US" dirty="0"/>
        </a:p>
      </dgm:t>
    </dgm:pt>
    <dgm:pt modelId="{611C2D72-F0FC-4A99-A985-CF874ACE1F9F}" type="parTrans" cxnId="{CEA25366-660E-43D3-AB66-AF318CEBE7E5}">
      <dgm:prSet/>
      <dgm:spPr/>
    </dgm:pt>
    <dgm:pt modelId="{151CD01A-0CD2-46F3-BF5F-564980D05CEB}" type="sibTrans" cxnId="{CEA25366-660E-43D3-AB66-AF318CEBE7E5}">
      <dgm:prSet/>
      <dgm:spPr/>
    </dgm:pt>
    <dgm:pt modelId="{B5E1F217-1977-484B-BE4C-3E402315AE01}">
      <dgm:prSet phldrT="[Text]" phldr="0"/>
      <dgm:spPr/>
      <dgm:t>
        <a:bodyPr/>
        <a:lstStyle/>
        <a:p>
          <a:r>
            <a:rPr lang="en-US" dirty="0">
              <a:latin typeface="Calibri"/>
            </a:rPr>
            <a:t>Train</a:t>
          </a:r>
          <a:endParaRPr lang="en-US" dirty="0"/>
        </a:p>
      </dgm:t>
    </dgm:pt>
    <dgm:pt modelId="{D6088DF7-5367-4EF7-B161-AE90013924AA}" type="parTrans" cxnId="{5C7F1892-2740-4DFC-83C3-2A146C22BB23}">
      <dgm:prSet/>
      <dgm:spPr/>
    </dgm:pt>
    <dgm:pt modelId="{BE691163-6CED-40E2-A331-EBEA2C8CCF62}" type="sibTrans" cxnId="{5C7F1892-2740-4DFC-83C3-2A146C22BB23}">
      <dgm:prSet/>
      <dgm:spPr/>
    </dgm:pt>
    <dgm:pt modelId="{EB674C90-F805-41E7-80D4-6230DF73982A}" type="pres">
      <dgm:prSet presAssocID="{DE6B5E57-B6E0-4502-A496-1C3EDF1EE0DB}" presName="Name0" presStyleCnt="0">
        <dgm:presLayoutVars>
          <dgm:dir/>
          <dgm:animLvl val="lvl"/>
          <dgm:resizeHandles val="exact"/>
        </dgm:presLayoutVars>
      </dgm:prSet>
      <dgm:spPr/>
    </dgm:pt>
    <dgm:pt modelId="{C053BE24-116E-47A1-9915-F6A905FBF1FC}" type="pres">
      <dgm:prSet presAssocID="{0E71198E-DABA-42D5-BC24-0F0ED1DF59D4}" presName="Name8" presStyleCnt="0"/>
      <dgm:spPr/>
    </dgm:pt>
    <dgm:pt modelId="{11412AD4-FD5A-4CF3-B8F5-16A0D8BD3960}" type="pres">
      <dgm:prSet presAssocID="{0E71198E-DABA-42D5-BC24-0F0ED1DF59D4}" presName="level" presStyleLbl="node1" presStyleIdx="0" presStyleCnt="3">
        <dgm:presLayoutVars>
          <dgm:chMax val="1"/>
          <dgm:bulletEnabled val="1"/>
        </dgm:presLayoutVars>
      </dgm:prSet>
      <dgm:spPr>
        <a:solidFill>
          <a:schemeClr val="accent4"/>
        </a:solidFill>
      </dgm:spPr>
    </dgm:pt>
    <dgm:pt modelId="{B1BEA66E-EB26-4F0D-8B75-B8D9CC0407F3}" type="pres">
      <dgm:prSet presAssocID="{0E71198E-DABA-42D5-BC24-0F0ED1DF59D4}" presName="levelTx" presStyleLbl="revTx" presStyleIdx="0" presStyleCnt="0">
        <dgm:presLayoutVars>
          <dgm:chMax val="1"/>
          <dgm:bulletEnabled val="1"/>
        </dgm:presLayoutVars>
      </dgm:prSet>
      <dgm:spPr/>
    </dgm:pt>
    <dgm:pt modelId="{B21578D2-8FEC-4155-859E-2722674AEBE8}" type="pres">
      <dgm:prSet presAssocID="{8CC38ACB-9C0F-4F5C-8BE7-9569AB2500C8}" presName="Name8" presStyleCnt="0"/>
      <dgm:spPr/>
    </dgm:pt>
    <dgm:pt modelId="{2EEDDD69-B9B1-4DC3-8BAD-24CF1191568F}" type="pres">
      <dgm:prSet presAssocID="{8CC38ACB-9C0F-4F5C-8BE7-9569AB2500C8}" presName="level" presStyleLbl="node1" presStyleIdx="1" presStyleCnt="3">
        <dgm:presLayoutVars>
          <dgm:chMax val="1"/>
          <dgm:bulletEnabled val="1"/>
        </dgm:presLayoutVars>
      </dgm:prSet>
      <dgm:spPr>
        <a:solidFill>
          <a:srgbClr val="92D050"/>
        </a:solidFill>
      </dgm:spPr>
    </dgm:pt>
    <dgm:pt modelId="{742D7538-01C5-48BE-983A-9815B789E892}" type="pres">
      <dgm:prSet presAssocID="{8CC38ACB-9C0F-4F5C-8BE7-9569AB2500C8}" presName="levelTx" presStyleLbl="revTx" presStyleIdx="0" presStyleCnt="0">
        <dgm:presLayoutVars>
          <dgm:chMax val="1"/>
          <dgm:bulletEnabled val="1"/>
        </dgm:presLayoutVars>
      </dgm:prSet>
      <dgm:spPr/>
    </dgm:pt>
    <dgm:pt modelId="{B54DB5CF-6A31-453E-89A5-7D860436369D}" type="pres">
      <dgm:prSet presAssocID="{B5E1F217-1977-484B-BE4C-3E402315AE01}" presName="Name8" presStyleCnt="0"/>
      <dgm:spPr/>
    </dgm:pt>
    <dgm:pt modelId="{7C173C4C-6DF0-43A8-8F1F-736D60EDDB72}" type="pres">
      <dgm:prSet presAssocID="{B5E1F217-1977-484B-BE4C-3E402315AE01}" presName="level" presStyleLbl="node1" presStyleIdx="2" presStyleCnt="3">
        <dgm:presLayoutVars>
          <dgm:chMax val="1"/>
          <dgm:bulletEnabled val="1"/>
        </dgm:presLayoutVars>
      </dgm:prSet>
      <dgm:spPr>
        <a:solidFill>
          <a:schemeClr val="tx2">
            <a:lumMod val="60000"/>
            <a:lumOff val="40000"/>
          </a:schemeClr>
        </a:solidFill>
      </dgm:spPr>
    </dgm:pt>
    <dgm:pt modelId="{5CC5C6CF-F566-4676-B614-F75C601D89D9}" type="pres">
      <dgm:prSet presAssocID="{B5E1F217-1977-484B-BE4C-3E402315AE01}" presName="levelTx" presStyleLbl="revTx" presStyleIdx="0" presStyleCnt="0">
        <dgm:presLayoutVars>
          <dgm:chMax val="1"/>
          <dgm:bulletEnabled val="1"/>
        </dgm:presLayoutVars>
      </dgm:prSet>
      <dgm:spPr/>
    </dgm:pt>
  </dgm:ptLst>
  <dgm:cxnLst>
    <dgm:cxn modelId="{D122AF08-C1F0-4288-8525-FF5E9F076B1C}" type="presOf" srcId="{0E71198E-DABA-42D5-BC24-0F0ED1DF59D4}" destId="{B1BEA66E-EB26-4F0D-8B75-B8D9CC0407F3}" srcOrd="1" destOrd="0" presId="urn:microsoft.com/office/officeart/2005/8/layout/pyramid1"/>
    <dgm:cxn modelId="{3013041E-FB62-4F93-8EB3-642F410CA03A}" type="presOf" srcId="{DE6B5E57-B6E0-4502-A496-1C3EDF1EE0DB}" destId="{EB674C90-F805-41E7-80D4-6230DF73982A}" srcOrd="0" destOrd="0" presId="urn:microsoft.com/office/officeart/2005/8/layout/pyramid1"/>
    <dgm:cxn modelId="{48455F2F-CA2B-4405-AF7B-86167E0A20F5}" srcId="{DE6B5E57-B6E0-4502-A496-1C3EDF1EE0DB}" destId="{0E71198E-DABA-42D5-BC24-0F0ED1DF59D4}" srcOrd="0" destOrd="0" parTransId="{627BEFE6-99EE-4717-9334-220254375928}" sibTransId="{EABAC6AF-C3DC-4407-966D-E295F6A24147}"/>
    <dgm:cxn modelId="{CEA25366-660E-43D3-AB66-AF318CEBE7E5}" srcId="{DE6B5E57-B6E0-4502-A496-1C3EDF1EE0DB}" destId="{8CC38ACB-9C0F-4F5C-8BE7-9569AB2500C8}" srcOrd="1" destOrd="0" parTransId="{611C2D72-F0FC-4A99-A985-CF874ACE1F9F}" sibTransId="{151CD01A-0CD2-46F3-BF5F-564980D05CEB}"/>
    <dgm:cxn modelId="{3C36AF46-8139-4D7D-B906-260A11069B67}" type="presOf" srcId="{B5E1F217-1977-484B-BE4C-3E402315AE01}" destId="{5CC5C6CF-F566-4676-B614-F75C601D89D9}" srcOrd="1" destOrd="0" presId="urn:microsoft.com/office/officeart/2005/8/layout/pyramid1"/>
    <dgm:cxn modelId="{2D22CF4B-E199-4299-8191-BAA1D4AEF25D}" type="presOf" srcId="{8CC38ACB-9C0F-4F5C-8BE7-9569AB2500C8}" destId="{2EEDDD69-B9B1-4DC3-8BAD-24CF1191568F}" srcOrd="0" destOrd="0" presId="urn:microsoft.com/office/officeart/2005/8/layout/pyramid1"/>
    <dgm:cxn modelId="{7F9FBD6E-93AF-4FA0-8F97-BA26F17E1D52}" type="presOf" srcId="{B5E1F217-1977-484B-BE4C-3E402315AE01}" destId="{7C173C4C-6DF0-43A8-8F1F-736D60EDDB72}" srcOrd="0" destOrd="0" presId="urn:microsoft.com/office/officeart/2005/8/layout/pyramid1"/>
    <dgm:cxn modelId="{D3A50657-EE02-42B5-9046-EEF83CB5E8F9}" type="presOf" srcId="{8CC38ACB-9C0F-4F5C-8BE7-9569AB2500C8}" destId="{742D7538-01C5-48BE-983A-9815B789E892}" srcOrd="1" destOrd="0" presId="urn:microsoft.com/office/officeart/2005/8/layout/pyramid1"/>
    <dgm:cxn modelId="{5C7F1892-2740-4DFC-83C3-2A146C22BB23}" srcId="{DE6B5E57-B6E0-4502-A496-1C3EDF1EE0DB}" destId="{B5E1F217-1977-484B-BE4C-3E402315AE01}" srcOrd="2" destOrd="0" parTransId="{D6088DF7-5367-4EF7-B161-AE90013924AA}" sibTransId="{BE691163-6CED-40E2-A331-EBEA2C8CCF62}"/>
    <dgm:cxn modelId="{B9ED8F9D-25D6-49A8-8EBC-F791DF3265CB}" type="presOf" srcId="{0E71198E-DABA-42D5-BC24-0F0ED1DF59D4}" destId="{11412AD4-FD5A-4CF3-B8F5-16A0D8BD3960}" srcOrd="0" destOrd="0" presId="urn:microsoft.com/office/officeart/2005/8/layout/pyramid1"/>
    <dgm:cxn modelId="{4E779FA8-77CB-4455-B2FD-8C84021695D4}" type="presParOf" srcId="{EB674C90-F805-41E7-80D4-6230DF73982A}" destId="{C053BE24-116E-47A1-9915-F6A905FBF1FC}" srcOrd="0" destOrd="0" presId="urn:microsoft.com/office/officeart/2005/8/layout/pyramid1"/>
    <dgm:cxn modelId="{A7F177F3-B275-46D8-BC7C-64B158A1D8D2}" type="presParOf" srcId="{C053BE24-116E-47A1-9915-F6A905FBF1FC}" destId="{11412AD4-FD5A-4CF3-B8F5-16A0D8BD3960}" srcOrd="0" destOrd="0" presId="urn:microsoft.com/office/officeart/2005/8/layout/pyramid1"/>
    <dgm:cxn modelId="{F92E31A9-79DB-4D5A-A66A-BF7F16F61148}" type="presParOf" srcId="{C053BE24-116E-47A1-9915-F6A905FBF1FC}" destId="{B1BEA66E-EB26-4F0D-8B75-B8D9CC0407F3}" srcOrd="1" destOrd="0" presId="urn:microsoft.com/office/officeart/2005/8/layout/pyramid1"/>
    <dgm:cxn modelId="{AF4AE5CF-D11E-4CFA-81D7-E2BC7BA26716}" type="presParOf" srcId="{EB674C90-F805-41E7-80D4-6230DF73982A}" destId="{B21578D2-8FEC-4155-859E-2722674AEBE8}" srcOrd="1" destOrd="0" presId="urn:microsoft.com/office/officeart/2005/8/layout/pyramid1"/>
    <dgm:cxn modelId="{D93A84C0-FC40-42B6-8D67-B00262305736}" type="presParOf" srcId="{B21578D2-8FEC-4155-859E-2722674AEBE8}" destId="{2EEDDD69-B9B1-4DC3-8BAD-24CF1191568F}" srcOrd="0" destOrd="0" presId="urn:microsoft.com/office/officeart/2005/8/layout/pyramid1"/>
    <dgm:cxn modelId="{68B5CFAA-DDE7-48AA-816C-0308725808B6}" type="presParOf" srcId="{B21578D2-8FEC-4155-859E-2722674AEBE8}" destId="{742D7538-01C5-48BE-983A-9815B789E892}" srcOrd="1" destOrd="0" presId="urn:microsoft.com/office/officeart/2005/8/layout/pyramid1"/>
    <dgm:cxn modelId="{B36276C0-C65E-4792-A9B1-8B8394CBEE41}" type="presParOf" srcId="{EB674C90-F805-41E7-80D4-6230DF73982A}" destId="{B54DB5CF-6A31-453E-89A5-7D860436369D}" srcOrd="2" destOrd="0" presId="urn:microsoft.com/office/officeart/2005/8/layout/pyramid1"/>
    <dgm:cxn modelId="{C2DAF779-60E1-47B2-A4AA-45D33B1EB3FA}" type="presParOf" srcId="{B54DB5CF-6A31-453E-89A5-7D860436369D}" destId="{7C173C4C-6DF0-43A8-8F1F-736D60EDDB72}" srcOrd="0" destOrd="0" presId="urn:microsoft.com/office/officeart/2005/8/layout/pyramid1"/>
    <dgm:cxn modelId="{5FD5A2B6-39E5-4602-A7C1-D255E6EDE85A}" type="presParOf" srcId="{B54DB5CF-6A31-453E-89A5-7D860436369D}" destId="{5CC5C6CF-F566-4676-B614-F75C601D89D9}" srcOrd="1"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150475-0830-4403-9541-95B12145D2E6}"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27874A99-E3E0-4928-8734-27B75FFA458A}">
      <dgm:prSet phldrT="[Text]" phldr="0"/>
      <dgm:spPr/>
      <dgm:t>
        <a:bodyPr/>
        <a:lstStyle/>
        <a:p>
          <a:pPr rtl="0"/>
          <a:r>
            <a:rPr lang="en-US" dirty="0"/>
            <a:t> Training Process</a:t>
          </a:r>
        </a:p>
      </dgm:t>
    </dgm:pt>
    <dgm:pt modelId="{9A439607-F697-4FCF-ACDD-E616188BE7F1}" type="parTrans" cxnId="{2715B3E5-6A19-47C1-911E-247A79E174A2}">
      <dgm:prSet/>
      <dgm:spPr/>
      <dgm:t>
        <a:bodyPr/>
        <a:lstStyle/>
        <a:p>
          <a:endParaRPr lang="en-US"/>
        </a:p>
      </dgm:t>
    </dgm:pt>
    <dgm:pt modelId="{3FAEA200-4C8E-4C87-AA29-88182988771B}" type="sibTrans" cxnId="{2715B3E5-6A19-47C1-911E-247A79E174A2}">
      <dgm:prSet/>
      <dgm:spPr/>
      <dgm:t>
        <a:bodyPr/>
        <a:lstStyle/>
        <a:p>
          <a:endParaRPr lang="en-US"/>
        </a:p>
      </dgm:t>
    </dgm:pt>
    <dgm:pt modelId="{F75EE017-8BDE-483C-A0F1-89EA4D3E5DB3}">
      <dgm:prSet phldrT="[Text]" phldr="0"/>
      <dgm:spPr/>
      <dgm:t>
        <a:bodyPr/>
        <a:lstStyle/>
        <a:p>
          <a:pPr rtl="0"/>
          <a:r>
            <a:rPr lang="en-US" dirty="0"/>
            <a:t> Validation Techniques</a:t>
          </a:r>
        </a:p>
      </dgm:t>
    </dgm:pt>
    <dgm:pt modelId="{C16717C9-1B19-433C-B5F0-A831B9903B24}" type="parTrans" cxnId="{78885F63-57D1-43CD-A01B-845976970853}">
      <dgm:prSet/>
      <dgm:spPr/>
      <dgm:t>
        <a:bodyPr/>
        <a:lstStyle/>
        <a:p>
          <a:endParaRPr lang="en-US"/>
        </a:p>
      </dgm:t>
    </dgm:pt>
    <dgm:pt modelId="{780CAF14-FC4A-4EEE-821B-092050CEBF0A}" type="sibTrans" cxnId="{78885F63-57D1-43CD-A01B-845976970853}">
      <dgm:prSet/>
      <dgm:spPr/>
      <dgm:t>
        <a:bodyPr/>
        <a:lstStyle/>
        <a:p>
          <a:endParaRPr lang="en-US"/>
        </a:p>
      </dgm:t>
    </dgm:pt>
    <dgm:pt modelId="{2CA930AC-EC11-4BD2-A104-7C9CC863B08F}">
      <dgm:prSet phldrT="[Text]" phldr="0"/>
      <dgm:spPr/>
      <dgm:t>
        <a:bodyPr/>
        <a:lstStyle/>
        <a:p>
          <a:pPr rtl="0"/>
          <a:r>
            <a:rPr lang="en-US" dirty="0"/>
            <a:t> </a:t>
          </a:r>
          <a:r>
            <a:rPr lang="en-US" dirty="0">
              <a:latin typeface="Calibri"/>
            </a:rPr>
            <a:t>While training, it's essential to constantly validate the model on a separate dataset to monitor its performance and prevent overfitting, ensuring it generalizes well.</a:t>
          </a:r>
          <a:endParaRPr lang="en-US" dirty="0" err="1"/>
        </a:p>
      </dgm:t>
    </dgm:pt>
    <dgm:pt modelId="{46B0B8B6-F414-4231-9113-C6878FF7898A}" type="parTrans" cxnId="{6B6A6983-D763-4BF8-82D4-FA4F1A641042}">
      <dgm:prSet/>
      <dgm:spPr/>
      <dgm:t>
        <a:bodyPr/>
        <a:lstStyle/>
        <a:p>
          <a:endParaRPr lang="en-US"/>
        </a:p>
      </dgm:t>
    </dgm:pt>
    <dgm:pt modelId="{4B481B62-F761-4BFA-A608-2D87F7D3E82E}" type="sibTrans" cxnId="{6B6A6983-D763-4BF8-82D4-FA4F1A641042}">
      <dgm:prSet/>
      <dgm:spPr/>
      <dgm:t>
        <a:bodyPr/>
        <a:lstStyle/>
        <a:p>
          <a:endParaRPr lang="en-US"/>
        </a:p>
      </dgm:t>
    </dgm:pt>
    <dgm:pt modelId="{946646B3-47B3-4FC4-93DB-78C82FCCC6D5}">
      <dgm:prSet phldrT="[Text]" phldr="0"/>
      <dgm:spPr/>
      <dgm:t>
        <a:bodyPr/>
        <a:lstStyle/>
        <a:p>
          <a:pPr rtl="0"/>
          <a:r>
            <a:rPr lang="en-US" dirty="0"/>
            <a:t>Hyperparameter Tuning</a:t>
          </a:r>
        </a:p>
      </dgm:t>
    </dgm:pt>
    <dgm:pt modelId="{657F87DF-DD11-4FB9-A875-35B9D7D7B72F}" type="parTrans" cxnId="{A47D7B80-E9B0-4D8E-A2F4-74443197902A}">
      <dgm:prSet/>
      <dgm:spPr/>
      <dgm:t>
        <a:bodyPr/>
        <a:lstStyle/>
        <a:p>
          <a:endParaRPr lang="en-US"/>
        </a:p>
      </dgm:t>
    </dgm:pt>
    <dgm:pt modelId="{7031A963-E379-4C3E-9093-BAE331639014}" type="sibTrans" cxnId="{A47D7B80-E9B0-4D8E-A2F4-74443197902A}">
      <dgm:prSet/>
      <dgm:spPr/>
      <dgm:t>
        <a:bodyPr/>
        <a:lstStyle/>
        <a:p>
          <a:endParaRPr lang="en-US"/>
        </a:p>
      </dgm:t>
    </dgm:pt>
    <dgm:pt modelId="{1344D483-EC54-4A36-903B-5E7534C21B6F}">
      <dgm:prSet phldr="0"/>
      <dgm:spPr/>
      <dgm:t>
        <a:bodyPr/>
        <a:lstStyle/>
        <a:p>
          <a:r>
            <a:rPr lang="en-US" dirty="0"/>
            <a:t>Performance Metrics</a:t>
          </a:r>
        </a:p>
      </dgm:t>
    </dgm:pt>
    <dgm:pt modelId="{326CACE4-83AC-4B36-8C80-481E6602F158}" type="parTrans" cxnId="{3F097901-6BAD-41CE-A959-777E8EA60087}">
      <dgm:prSet/>
      <dgm:spPr/>
      <dgm:t>
        <a:bodyPr/>
        <a:lstStyle/>
        <a:p>
          <a:endParaRPr lang="en-US"/>
        </a:p>
      </dgm:t>
    </dgm:pt>
    <dgm:pt modelId="{D35B10B0-E38F-4311-8F3C-F1CEAB5F93E9}" type="sibTrans" cxnId="{3F097901-6BAD-41CE-A959-777E8EA60087}">
      <dgm:prSet/>
      <dgm:spPr/>
      <dgm:t>
        <a:bodyPr/>
        <a:lstStyle/>
        <a:p>
          <a:endParaRPr lang="en-US"/>
        </a:p>
      </dgm:t>
    </dgm:pt>
    <dgm:pt modelId="{96EEC53E-0629-4094-B45E-15AAC172F324}">
      <dgm:prSet phldr="0"/>
      <dgm:spPr/>
      <dgm:t>
        <a:bodyPr/>
        <a:lstStyle/>
        <a:p>
          <a:pPr rtl="0"/>
          <a:r>
            <a:rPr lang="en-US" dirty="0">
              <a:latin typeface="Calibri"/>
            </a:rPr>
            <a:t>Evaluating the model's effectiveness involves metrics such as loss function values and accuracy percentages to determine its ability to identify and classify tomato leaf diseases.</a:t>
          </a:r>
          <a:endParaRPr lang="en-US" dirty="0"/>
        </a:p>
      </dgm:t>
    </dgm:pt>
    <dgm:pt modelId="{B64C8FC3-CD3C-49ED-948C-A06C32060E1B}" type="parTrans" cxnId="{091CEB08-7302-4B0F-BCFF-FEDF86590101}">
      <dgm:prSet/>
      <dgm:spPr/>
      <dgm:t>
        <a:bodyPr/>
        <a:lstStyle/>
        <a:p>
          <a:endParaRPr lang="en-US"/>
        </a:p>
      </dgm:t>
    </dgm:pt>
    <dgm:pt modelId="{76A7DD67-23A3-47EA-A14E-D54FF4BCB6FA}" type="sibTrans" cxnId="{091CEB08-7302-4B0F-BCFF-FEDF86590101}">
      <dgm:prSet/>
      <dgm:spPr/>
      <dgm:t>
        <a:bodyPr/>
        <a:lstStyle/>
        <a:p>
          <a:endParaRPr lang="en-US"/>
        </a:p>
      </dgm:t>
    </dgm:pt>
    <dgm:pt modelId="{0203588F-9BFC-4B38-976F-E1EF67D6EFDE}">
      <dgm:prSet phldr="0"/>
      <dgm:spPr/>
      <dgm:t>
        <a:bodyPr/>
        <a:lstStyle/>
        <a:p>
          <a:r>
            <a:rPr lang="en-US" dirty="0"/>
            <a:t> The training phase involves feeding the model annotated images and adjusting its weights through backpropagation to minimize predictions errors across iterations.</a:t>
          </a:r>
        </a:p>
      </dgm:t>
    </dgm:pt>
    <dgm:pt modelId="{4A82B5F4-7619-41F2-9560-BC50405970BB}" type="parTrans" cxnId="{AC98E715-2F7E-48E7-B1CA-DDFAA0D9BB88}">
      <dgm:prSet/>
      <dgm:spPr/>
      <dgm:t>
        <a:bodyPr/>
        <a:lstStyle/>
        <a:p>
          <a:endParaRPr lang="en-US"/>
        </a:p>
      </dgm:t>
    </dgm:pt>
    <dgm:pt modelId="{A87628EB-A69C-4FCA-A264-027E1A6B5332}" type="sibTrans" cxnId="{AC98E715-2F7E-48E7-B1CA-DDFAA0D9BB88}">
      <dgm:prSet/>
      <dgm:spPr/>
      <dgm:t>
        <a:bodyPr/>
        <a:lstStyle/>
        <a:p>
          <a:endParaRPr lang="en-US"/>
        </a:p>
      </dgm:t>
    </dgm:pt>
    <dgm:pt modelId="{B05656FC-B482-4E0A-A048-4D67678F59EF}">
      <dgm:prSet phldr="0"/>
      <dgm:spPr/>
      <dgm:t>
        <a:bodyPr/>
        <a:lstStyle/>
        <a:p>
          <a:pPr rtl="0"/>
          <a:r>
            <a:rPr lang="en-US" dirty="0">
              <a:latin typeface="Calibri"/>
            </a:rPr>
            <a:t>Optimizing specific parameters such as learning rate, batch size, and number of epochs is critical for enhancing model performance and accuracy during training.</a:t>
          </a:r>
        </a:p>
      </dgm:t>
    </dgm:pt>
    <dgm:pt modelId="{2C6C371F-2A00-4245-930F-DE6805B5C988}" type="parTrans" cxnId="{4599B3D2-B40D-4C58-B2F4-937049FB8AC8}">
      <dgm:prSet/>
      <dgm:spPr/>
    </dgm:pt>
    <dgm:pt modelId="{2156967A-4898-4811-8DDC-914C96E2980C}" type="sibTrans" cxnId="{4599B3D2-B40D-4C58-B2F4-937049FB8AC8}">
      <dgm:prSet/>
      <dgm:spPr/>
    </dgm:pt>
    <dgm:pt modelId="{BFE147A4-B0F9-460A-8D70-6EC098B7B1BB}" type="pres">
      <dgm:prSet presAssocID="{1F150475-0830-4403-9541-95B12145D2E6}" presName="linearFlow" presStyleCnt="0">
        <dgm:presLayoutVars>
          <dgm:dir/>
          <dgm:animLvl val="lvl"/>
          <dgm:resizeHandles val="exact"/>
        </dgm:presLayoutVars>
      </dgm:prSet>
      <dgm:spPr/>
    </dgm:pt>
    <dgm:pt modelId="{25464BFC-F303-47B4-BCFF-00AD9AA29F3F}" type="pres">
      <dgm:prSet presAssocID="{27874A99-E3E0-4928-8734-27B75FFA458A}" presName="composite" presStyleCnt="0"/>
      <dgm:spPr/>
    </dgm:pt>
    <dgm:pt modelId="{8E891DCC-47FF-49AA-A79B-C099ABF053F1}" type="pres">
      <dgm:prSet presAssocID="{27874A99-E3E0-4928-8734-27B75FFA458A}" presName="parentText" presStyleLbl="alignNode1" presStyleIdx="0" presStyleCnt="4">
        <dgm:presLayoutVars>
          <dgm:chMax val="1"/>
          <dgm:bulletEnabled val="1"/>
        </dgm:presLayoutVars>
      </dgm:prSet>
      <dgm:spPr/>
    </dgm:pt>
    <dgm:pt modelId="{E05BAE66-A2EF-4AA0-A9C6-8113C1568D0E}" type="pres">
      <dgm:prSet presAssocID="{27874A99-E3E0-4928-8734-27B75FFA458A}" presName="descendantText" presStyleLbl="alignAcc1" presStyleIdx="0" presStyleCnt="4">
        <dgm:presLayoutVars>
          <dgm:bulletEnabled val="1"/>
        </dgm:presLayoutVars>
      </dgm:prSet>
      <dgm:spPr/>
    </dgm:pt>
    <dgm:pt modelId="{CB637D53-8A3B-4E54-92FE-650BFEDB7DA2}" type="pres">
      <dgm:prSet presAssocID="{3FAEA200-4C8E-4C87-AA29-88182988771B}" presName="sp" presStyleCnt="0"/>
      <dgm:spPr/>
    </dgm:pt>
    <dgm:pt modelId="{43EA3B12-8824-40FA-B63D-84ABAB07E62F}" type="pres">
      <dgm:prSet presAssocID="{F75EE017-8BDE-483C-A0F1-89EA4D3E5DB3}" presName="composite" presStyleCnt="0"/>
      <dgm:spPr/>
    </dgm:pt>
    <dgm:pt modelId="{C6B4AA2A-4636-42D6-A71C-6D5F6EEF3D7A}" type="pres">
      <dgm:prSet presAssocID="{F75EE017-8BDE-483C-A0F1-89EA4D3E5DB3}" presName="parentText" presStyleLbl="alignNode1" presStyleIdx="1" presStyleCnt="4">
        <dgm:presLayoutVars>
          <dgm:chMax val="1"/>
          <dgm:bulletEnabled val="1"/>
        </dgm:presLayoutVars>
      </dgm:prSet>
      <dgm:spPr/>
    </dgm:pt>
    <dgm:pt modelId="{E7317A21-7D55-446B-AF04-7DD71D2641C3}" type="pres">
      <dgm:prSet presAssocID="{F75EE017-8BDE-483C-A0F1-89EA4D3E5DB3}" presName="descendantText" presStyleLbl="alignAcc1" presStyleIdx="1" presStyleCnt="4">
        <dgm:presLayoutVars>
          <dgm:bulletEnabled val="1"/>
        </dgm:presLayoutVars>
      </dgm:prSet>
      <dgm:spPr/>
    </dgm:pt>
    <dgm:pt modelId="{45A44FD0-46E0-4EC1-8577-9E73299E7E56}" type="pres">
      <dgm:prSet presAssocID="{780CAF14-FC4A-4EEE-821B-092050CEBF0A}" presName="sp" presStyleCnt="0"/>
      <dgm:spPr/>
    </dgm:pt>
    <dgm:pt modelId="{4199AFB3-8DE0-4EBC-9C11-0C83F625F58C}" type="pres">
      <dgm:prSet presAssocID="{946646B3-47B3-4FC4-93DB-78C82FCCC6D5}" presName="composite" presStyleCnt="0"/>
      <dgm:spPr/>
    </dgm:pt>
    <dgm:pt modelId="{49BB2E15-B5C1-4C79-92A6-4DB795EA3BDB}" type="pres">
      <dgm:prSet presAssocID="{946646B3-47B3-4FC4-93DB-78C82FCCC6D5}" presName="parentText" presStyleLbl="alignNode1" presStyleIdx="2" presStyleCnt="4">
        <dgm:presLayoutVars>
          <dgm:chMax val="1"/>
          <dgm:bulletEnabled val="1"/>
        </dgm:presLayoutVars>
      </dgm:prSet>
      <dgm:spPr/>
    </dgm:pt>
    <dgm:pt modelId="{5EDB62DF-3E82-4C48-9DBF-42A8E72DE659}" type="pres">
      <dgm:prSet presAssocID="{946646B3-47B3-4FC4-93DB-78C82FCCC6D5}" presName="descendantText" presStyleLbl="alignAcc1" presStyleIdx="2" presStyleCnt="4">
        <dgm:presLayoutVars>
          <dgm:bulletEnabled val="1"/>
        </dgm:presLayoutVars>
      </dgm:prSet>
      <dgm:spPr/>
    </dgm:pt>
    <dgm:pt modelId="{E626BC18-4B6A-4B78-A27C-48D4263C4E21}" type="pres">
      <dgm:prSet presAssocID="{7031A963-E379-4C3E-9093-BAE331639014}" presName="sp" presStyleCnt="0"/>
      <dgm:spPr/>
    </dgm:pt>
    <dgm:pt modelId="{10F1DADA-5631-4540-A2AC-6ACCC4735713}" type="pres">
      <dgm:prSet presAssocID="{1344D483-EC54-4A36-903B-5E7534C21B6F}" presName="composite" presStyleCnt="0"/>
      <dgm:spPr/>
    </dgm:pt>
    <dgm:pt modelId="{EE989FAF-B06C-4CDD-8F06-93FB10958467}" type="pres">
      <dgm:prSet presAssocID="{1344D483-EC54-4A36-903B-5E7534C21B6F}" presName="parentText" presStyleLbl="alignNode1" presStyleIdx="3" presStyleCnt="4">
        <dgm:presLayoutVars>
          <dgm:chMax val="1"/>
          <dgm:bulletEnabled val="1"/>
        </dgm:presLayoutVars>
      </dgm:prSet>
      <dgm:spPr/>
    </dgm:pt>
    <dgm:pt modelId="{292B0098-CEEF-41ED-9BFB-CF1B90F803A4}" type="pres">
      <dgm:prSet presAssocID="{1344D483-EC54-4A36-903B-5E7534C21B6F}" presName="descendantText" presStyleLbl="alignAcc1" presStyleIdx="3" presStyleCnt="4">
        <dgm:presLayoutVars>
          <dgm:bulletEnabled val="1"/>
        </dgm:presLayoutVars>
      </dgm:prSet>
      <dgm:spPr/>
    </dgm:pt>
  </dgm:ptLst>
  <dgm:cxnLst>
    <dgm:cxn modelId="{3F097901-6BAD-41CE-A959-777E8EA60087}" srcId="{1F150475-0830-4403-9541-95B12145D2E6}" destId="{1344D483-EC54-4A36-903B-5E7534C21B6F}" srcOrd="3" destOrd="0" parTransId="{326CACE4-83AC-4B36-8C80-481E6602F158}" sibTransId="{D35B10B0-E38F-4311-8F3C-F1CEAB5F93E9}"/>
    <dgm:cxn modelId="{538CE002-A01D-4208-A67E-BFFC75C339D7}" type="presOf" srcId="{2CA930AC-EC11-4BD2-A104-7C9CC863B08F}" destId="{E7317A21-7D55-446B-AF04-7DD71D2641C3}" srcOrd="0" destOrd="0" presId="urn:microsoft.com/office/officeart/2005/8/layout/chevron2"/>
    <dgm:cxn modelId="{091CEB08-7302-4B0F-BCFF-FEDF86590101}" srcId="{1344D483-EC54-4A36-903B-5E7534C21B6F}" destId="{96EEC53E-0629-4094-B45E-15AAC172F324}" srcOrd="0" destOrd="0" parTransId="{B64C8FC3-CD3C-49ED-948C-A06C32060E1B}" sibTransId="{76A7DD67-23A3-47EA-A14E-D54FF4BCB6FA}"/>
    <dgm:cxn modelId="{AC98E715-2F7E-48E7-B1CA-DDFAA0D9BB88}" srcId="{27874A99-E3E0-4928-8734-27B75FFA458A}" destId="{0203588F-9BFC-4B38-976F-E1EF67D6EFDE}" srcOrd="0" destOrd="0" parTransId="{4A82B5F4-7619-41F2-9560-BC50405970BB}" sibTransId="{A87628EB-A69C-4FCA-A264-027E1A6B5332}"/>
    <dgm:cxn modelId="{78885F63-57D1-43CD-A01B-845976970853}" srcId="{1F150475-0830-4403-9541-95B12145D2E6}" destId="{F75EE017-8BDE-483C-A0F1-89EA4D3E5DB3}" srcOrd="1" destOrd="0" parTransId="{C16717C9-1B19-433C-B5F0-A831B9903B24}" sibTransId="{780CAF14-FC4A-4EEE-821B-092050CEBF0A}"/>
    <dgm:cxn modelId="{EC097E4E-C19C-4A2F-B355-32CCD89738DE}" type="presOf" srcId="{946646B3-47B3-4FC4-93DB-78C82FCCC6D5}" destId="{49BB2E15-B5C1-4C79-92A6-4DB795EA3BDB}" srcOrd="0" destOrd="0" presId="urn:microsoft.com/office/officeart/2005/8/layout/chevron2"/>
    <dgm:cxn modelId="{A47D7B80-E9B0-4D8E-A2F4-74443197902A}" srcId="{1F150475-0830-4403-9541-95B12145D2E6}" destId="{946646B3-47B3-4FC4-93DB-78C82FCCC6D5}" srcOrd="2" destOrd="0" parTransId="{657F87DF-DD11-4FB9-A875-35B9D7D7B72F}" sibTransId="{7031A963-E379-4C3E-9093-BAE331639014}"/>
    <dgm:cxn modelId="{6B6A6983-D763-4BF8-82D4-FA4F1A641042}" srcId="{F75EE017-8BDE-483C-A0F1-89EA4D3E5DB3}" destId="{2CA930AC-EC11-4BD2-A104-7C9CC863B08F}" srcOrd="0" destOrd="0" parTransId="{46B0B8B6-F414-4231-9113-C6878FF7898A}" sibTransId="{4B481B62-F761-4BFA-A608-2D87F7D3E82E}"/>
    <dgm:cxn modelId="{13254087-9A17-464E-9768-A2D47385F9F3}" type="presOf" srcId="{1344D483-EC54-4A36-903B-5E7534C21B6F}" destId="{EE989FAF-B06C-4CDD-8F06-93FB10958467}" srcOrd="0" destOrd="0" presId="urn:microsoft.com/office/officeart/2005/8/layout/chevron2"/>
    <dgm:cxn modelId="{B4D7EE9F-4FAD-4E7E-9218-CD21D8ED1771}" type="presOf" srcId="{96EEC53E-0629-4094-B45E-15AAC172F324}" destId="{292B0098-CEEF-41ED-9BFB-CF1B90F803A4}" srcOrd="0" destOrd="0" presId="urn:microsoft.com/office/officeart/2005/8/layout/chevron2"/>
    <dgm:cxn modelId="{118F88B8-5A33-4BC7-B0BD-87C452F26D20}" type="presOf" srcId="{1F150475-0830-4403-9541-95B12145D2E6}" destId="{BFE147A4-B0F9-460A-8D70-6EC098B7B1BB}" srcOrd="0" destOrd="0" presId="urn:microsoft.com/office/officeart/2005/8/layout/chevron2"/>
    <dgm:cxn modelId="{D8D571C4-1468-4CD7-87A4-CCBE28DD2688}" type="presOf" srcId="{F75EE017-8BDE-483C-A0F1-89EA4D3E5DB3}" destId="{C6B4AA2A-4636-42D6-A71C-6D5F6EEF3D7A}" srcOrd="0" destOrd="0" presId="urn:microsoft.com/office/officeart/2005/8/layout/chevron2"/>
    <dgm:cxn modelId="{D8FEACC7-4378-4934-969B-1A4E24CE71DD}" type="presOf" srcId="{0203588F-9BFC-4B38-976F-E1EF67D6EFDE}" destId="{E05BAE66-A2EF-4AA0-A9C6-8113C1568D0E}" srcOrd="0" destOrd="0" presId="urn:microsoft.com/office/officeart/2005/8/layout/chevron2"/>
    <dgm:cxn modelId="{4599B3D2-B40D-4C58-B2F4-937049FB8AC8}" srcId="{946646B3-47B3-4FC4-93DB-78C82FCCC6D5}" destId="{B05656FC-B482-4E0A-A048-4D67678F59EF}" srcOrd="0" destOrd="0" parTransId="{2C6C371F-2A00-4245-930F-DE6805B5C988}" sibTransId="{2156967A-4898-4811-8DDC-914C96E2980C}"/>
    <dgm:cxn modelId="{1B1BF6DE-8160-4ED8-82C6-A1BF92E9A536}" type="presOf" srcId="{B05656FC-B482-4E0A-A048-4D67678F59EF}" destId="{5EDB62DF-3E82-4C48-9DBF-42A8E72DE659}" srcOrd="0" destOrd="0" presId="urn:microsoft.com/office/officeart/2005/8/layout/chevron2"/>
    <dgm:cxn modelId="{453AF5E1-E529-4F5D-9E58-92E530E44769}" type="presOf" srcId="{27874A99-E3E0-4928-8734-27B75FFA458A}" destId="{8E891DCC-47FF-49AA-A79B-C099ABF053F1}" srcOrd="0" destOrd="0" presId="urn:microsoft.com/office/officeart/2005/8/layout/chevron2"/>
    <dgm:cxn modelId="{2715B3E5-6A19-47C1-911E-247A79E174A2}" srcId="{1F150475-0830-4403-9541-95B12145D2E6}" destId="{27874A99-E3E0-4928-8734-27B75FFA458A}" srcOrd="0" destOrd="0" parTransId="{9A439607-F697-4FCF-ACDD-E616188BE7F1}" sibTransId="{3FAEA200-4C8E-4C87-AA29-88182988771B}"/>
    <dgm:cxn modelId="{26EC69A6-9ED5-46E6-BC86-4386823EF2B5}" type="presParOf" srcId="{BFE147A4-B0F9-460A-8D70-6EC098B7B1BB}" destId="{25464BFC-F303-47B4-BCFF-00AD9AA29F3F}" srcOrd="0" destOrd="0" presId="urn:microsoft.com/office/officeart/2005/8/layout/chevron2"/>
    <dgm:cxn modelId="{AAE96C82-2E02-4ADC-AA0C-809BE0A55D9F}" type="presParOf" srcId="{25464BFC-F303-47B4-BCFF-00AD9AA29F3F}" destId="{8E891DCC-47FF-49AA-A79B-C099ABF053F1}" srcOrd="0" destOrd="0" presId="urn:microsoft.com/office/officeart/2005/8/layout/chevron2"/>
    <dgm:cxn modelId="{E905B99F-4492-4E39-995D-9FB9B5DAA125}" type="presParOf" srcId="{25464BFC-F303-47B4-BCFF-00AD9AA29F3F}" destId="{E05BAE66-A2EF-4AA0-A9C6-8113C1568D0E}" srcOrd="1" destOrd="0" presId="urn:microsoft.com/office/officeart/2005/8/layout/chevron2"/>
    <dgm:cxn modelId="{CC6CA596-E9B7-4714-813E-C122BB131CFC}" type="presParOf" srcId="{BFE147A4-B0F9-460A-8D70-6EC098B7B1BB}" destId="{CB637D53-8A3B-4E54-92FE-650BFEDB7DA2}" srcOrd="1" destOrd="0" presId="urn:microsoft.com/office/officeart/2005/8/layout/chevron2"/>
    <dgm:cxn modelId="{5B596047-0A42-4225-B01E-9F4328388698}" type="presParOf" srcId="{BFE147A4-B0F9-460A-8D70-6EC098B7B1BB}" destId="{43EA3B12-8824-40FA-B63D-84ABAB07E62F}" srcOrd="2" destOrd="0" presId="urn:microsoft.com/office/officeart/2005/8/layout/chevron2"/>
    <dgm:cxn modelId="{BE45BA0F-B00B-469A-A78E-F4719141C2E1}" type="presParOf" srcId="{43EA3B12-8824-40FA-B63D-84ABAB07E62F}" destId="{C6B4AA2A-4636-42D6-A71C-6D5F6EEF3D7A}" srcOrd="0" destOrd="0" presId="urn:microsoft.com/office/officeart/2005/8/layout/chevron2"/>
    <dgm:cxn modelId="{BD47570B-6A6A-4939-8668-EAE3969282B2}" type="presParOf" srcId="{43EA3B12-8824-40FA-B63D-84ABAB07E62F}" destId="{E7317A21-7D55-446B-AF04-7DD71D2641C3}" srcOrd="1" destOrd="0" presId="urn:microsoft.com/office/officeart/2005/8/layout/chevron2"/>
    <dgm:cxn modelId="{4B0E08DB-8BDB-450D-946F-FAE0E6057AF6}" type="presParOf" srcId="{BFE147A4-B0F9-460A-8D70-6EC098B7B1BB}" destId="{45A44FD0-46E0-4EC1-8577-9E73299E7E56}" srcOrd="3" destOrd="0" presId="urn:microsoft.com/office/officeart/2005/8/layout/chevron2"/>
    <dgm:cxn modelId="{A3933420-3896-40F8-AF69-E2CB01AA206F}" type="presParOf" srcId="{BFE147A4-B0F9-460A-8D70-6EC098B7B1BB}" destId="{4199AFB3-8DE0-4EBC-9C11-0C83F625F58C}" srcOrd="4" destOrd="0" presId="urn:microsoft.com/office/officeart/2005/8/layout/chevron2"/>
    <dgm:cxn modelId="{8A4ED049-5CC6-44AE-BCD4-1D3C248B0A7F}" type="presParOf" srcId="{4199AFB3-8DE0-4EBC-9C11-0C83F625F58C}" destId="{49BB2E15-B5C1-4C79-92A6-4DB795EA3BDB}" srcOrd="0" destOrd="0" presId="urn:microsoft.com/office/officeart/2005/8/layout/chevron2"/>
    <dgm:cxn modelId="{C094C2CF-FB84-489D-8E51-C62045F37DF1}" type="presParOf" srcId="{4199AFB3-8DE0-4EBC-9C11-0C83F625F58C}" destId="{5EDB62DF-3E82-4C48-9DBF-42A8E72DE659}" srcOrd="1" destOrd="0" presId="urn:microsoft.com/office/officeart/2005/8/layout/chevron2"/>
    <dgm:cxn modelId="{351876AC-ECDA-4E60-9D8D-71F5742F0B8A}" type="presParOf" srcId="{BFE147A4-B0F9-460A-8D70-6EC098B7B1BB}" destId="{E626BC18-4B6A-4B78-A27C-48D4263C4E21}" srcOrd="5" destOrd="0" presId="urn:microsoft.com/office/officeart/2005/8/layout/chevron2"/>
    <dgm:cxn modelId="{AEC6E330-134B-4DCF-8B40-12CAD1CC1526}" type="presParOf" srcId="{BFE147A4-B0F9-460A-8D70-6EC098B7B1BB}" destId="{10F1DADA-5631-4540-A2AC-6ACCC4735713}" srcOrd="6" destOrd="0" presId="urn:microsoft.com/office/officeart/2005/8/layout/chevron2"/>
    <dgm:cxn modelId="{3FE2DA69-0D9A-4C86-B3A5-DF469992BA0B}" type="presParOf" srcId="{10F1DADA-5631-4540-A2AC-6ACCC4735713}" destId="{EE989FAF-B06C-4CDD-8F06-93FB10958467}" srcOrd="0" destOrd="0" presId="urn:microsoft.com/office/officeart/2005/8/layout/chevron2"/>
    <dgm:cxn modelId="{F66B11C6-B68B-48D7-9B17-3D7F71B82B70}" type="presParOf" srcId="{10F1DADA-5631-4540-A2AC-6ACCC4735713}" destId="{292B0098-CEEF-41ED-9BFB-CF1B90F803A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AE6C3E-0368-45F9-A4DB-FA2E5C31E48F}" type="doc">
      <dgm:prSet loTypeId="urn:microsoft.com/office/officeart/2005/8/layout/process3" loCatId="process" qsTypeId="urn:microsoft.com/office/officeart/2005/8/quickstyle/simple1" qsCatId="simple" csTypeId="urn:microsoft.com/office/officeart/2005/8/colors/accent2_2" csCatId="accent2" phldr="1"/>
      <dgm:spPr/>
      <dgm:t>
        <a:bodyPr/>
        <a:lstStyle/>
        <a:p>
          <a:endParaRPr lang="en-US"/>
        </a:p>
      </dgm:t>
    </dgm:pt>
    <dgm:pt modelId="{DDACCDC7-68D3-44CF-9A04-B98A5FC399B1}">
      <dgm:prSet phldrT="[Text]" phldr="0"/>
      <dgm:spPr/>
      <dgm:t>
        <a:bodyPr/>
        <a:lstStyle/>
        <a:p>
          <a:pPr rtl="0"/>
          <a:r>
            <a:rPr lang="en-US" dirty="0">
              <a:latin typeface="Calibri"/>
            </a:rPr>
            <a:t>Image Upload</a:t>
          </a:r>
          <a:endParaRPr lang="en-US" dirty="0"/>
        </a:p>
      </dgm:t>
    </dgm:pt>
    <dgm:pt modelId="{438F151E-4AFD-446D-8510-4C8C448BCEEE}" type="parTrans" cxnId="{6481B018-7DD7-43D0-8D31-414CD5814308}">
      <dgm:prSet/>
      <dgm:spPr/>
      <dgm:t>
        <a:bodyPr/>
        <a:lstStyle/>
        <a:p>
          <a:endParaRPr lang="en-US"/>
        </a:p>
      </dgm:t>
    </dgm:pt>
    <dgm:pt modelId="{82F7D43C-5900-437F-A096-40EFC220B19E}" type="sibTrans" cxnId="{6481B018-7DD7-43D0-8D31-414CD5814308}">
      <dgm:prSet/>
      <dgm:spPr/>
      <dgm:t>
        <a:bodyPr/>
        <a:lstStyle/>
        <a:p>
          <a:endParaRPr lang="en-US"/>
        </a:p>
      </dgm:t>
    </dgm:pt>
    <dgm:pt modelId="{E1FCF345-250F-4DD6-8E5B-3EA57EC0D600}">
      <dgm:prSet phldrT="[Text]" phldr="0"/>
      <dgm:spPr/>
      <dgm:t>
        <a:bodyPr/>
        <a:lstStyle/>
        <a:p>
          <a:pPr rtl="0"/>
          <a:r>
            <a:rPr lang="en-US" dirty="0">
              <a:latin typeface="Calibri"/>
            </a:rPr>
            <a:t>Prediction &amp; Confidence</a:t>
          </a:r>
          <a:endParaRPr lang="en-US" dirty="0"/>
        </a:p>
      </dgm:t>
    </dgm:pt>
    <dgm:pt modelId="{22B0D4BD-3063-45B2-9C71-115B37B008E4}" type="parTrans" cxnId="{008E8C2D-6F73-4225-AD9B-E7AEA2308351}">
      <dgm:prSet/>
      <dgm:spPr/>
      <dgm:t>
        <a:bodyPr/>
        <a:lstStyle/>
        <a:p>
          <a:endParaRPr lang="en-US"/>
        </a:p>
      </dgm:t>
    </dgm:pt>
    <dgm:pt modelId="{4FD2E120-F8D0-4250-932B-CD0119CC7CA9}" type="sibTrans" cxnId="{008E8C2D-6F73-4225-AD9B-E7AEA2308351}">
      <dgm:prSet/>
      <dgm:spPr/>
      <dgm:t>
        <a:bodyPr/>
        <a:lstStyle/>
        <a:p>
          <a:endParaRPr lang="en-US"/>
        </a:p>
      </dgm:t>
    </dgm:pt>
    <dgm:pt modelId="{1FB330FD-A90C-4E90-987A-AF17A967F2DA}">
      <dgm:prSet phldrT="[Text]" phldr="0"/>
      <dgm:spPr/>
      <dgm:t>
        <a:bodyPr/>
        <a:lstStyle/>
        <a:p>
          <a:pPr rtl="0"/>
          <a:r>
            <a:rPr lang="en-US" dirty="0">
              <a:latin typeface="Calibri"/>
            </a:rPr>
            <a:t>Visual Indicators</a:t>
          </a:r>
          <a:endParaRPr lang="en-US" dirty="0"/>
        </a:p>
      </dgm:t>
    </dgm:pt>
    <dgm:pt modelId="{A286D6E3-1B4C-4113-8685-4298A0D35859}" type="parTrans" cxnId="{D2C6DC0A-2E17-4A9F-A7C8-23A2D26572D0}">
      <dgm:prSet/>
      <dgm:spPr/>
      <dgm:t>
        <a:bodyPr/>
        <a:lstStyle/>
        <a:p>
          <a:endParaRPr lang="en-US"/>
        </a:p>
      </dgm:t>
    </dgm:pt>
    <dgm:pt modelId="{14030BA1-607D-413A-8777-B441EBD0148A}" type="sibTrans" cxnId="{D2C6DC0A-2E17-4A9F-A7C8-23A2D26572D0}">
      <dgm:prSet/>
      <dgm:spPr/>
      <dgm:t>
        <a:bodyPr/>
        <a:lstStyle/>
        <a:p>
          <a:endParaRPr lang="en-US"/>
        </a:p>
      </dgm:t>
    </dgm:pt>
    <dgm:pt modelId="{EBA4DD64-E65E-4139-AAB5-09F96DE18C0D}">
      <dgm:prSet phldr="0"/>
      <dgm:spPr/>
      <dgm:t>
        <a:bodyPr/>
        <a:lstStyle/>
        <a:p>
          <a:pPr rtl="0"/>
          <a:r>
            <a:rPr lang="en-US" dirty="0">
              <a:latin typeface="Calibri"/>
              <a:cs typeface="Calibri"/>
            </a:rPr>
            <a:t>Users upload a leaf image, and the model preprocesses it to make a prediction based on learned features.</a:t>
          </a:r>
        </a:p>
      </dgm:t>
    </dgm:pt>
    <dgm:pt modelId="{FE11F717-EAE9-46EC-B735-1C8378F38A3F}" type="parTrans" cxnId="{96163D51-C8A1-4AED-B517-DA4A55A2D558}">
      <dgm:prSet/>
      <dgm:spPr/>
    </dgm:pt>
    <dgm:pt modelId="{37A44300-1F48-46C4-9262-EBB96CC201B5}" type="sibTrans" cxnId="{96163D51-C8A1-4AED-B517-DA4A55A2D558}">
      <dgm:prSet/>
      <dgm:spPr/>
    </dgm:pt>
    <dgm:pt modelId="{7B0395DA-A5FA-45E3-AF81-04D6ED179C5D}">
      <dgm:prSet phldr="0"/>
      <dgm:spPr/>
      <dgm:t>
        <a:bodyPr/>
        <a:lstStyle/>
        <a:p>
          <a:pPr rtl="0"/>
          <a:r>
            <a:rPr lang="en-US" dirty="0">
              <a:latin typeface="Calibri"/>
              <a:cs typeface="Calibri"/>
            </a:rPr>
            <a:t>The prediction, along with the confidence level, is displayed on the UI. This helps users assess how reliable the model's prediction is.</a:t>
          </a:r>
        </a:p>
      </dgm:t>
    </dgm:pt>
    <dgm:pt modelId="{DA65F3B1-AD51-4A66-9167-A72418B233C1}" type="parTrans" cxnId="{D6C8C0F4-E551-4933-8E07-A3446C0F5DE3}">
      <dgm:prSet/>
      <dgm:spPr/>
    </dgm:pt>
    <dgm:pt modelId="{35CAB309-8551-49EC-8B4E-F9404535B1AE}" type="sibTrans" cxnId="{D6C8C0F4-E551-4933-8E07-A3446C0F5DE3}">
      <dgm:prSet/>
      <dgm:spPr/>
    </dgm:pt>
    <dgm:pt modelId="{16848B0A-9DA0-4FF8-93E7-5798B9A97B5A}">
      <dgm:prSet phldr="0"/>
      <dgm:spPr/>
      <dgm:t>
        <a:bodyPr/>
        <a:lstStyle/>
        <a:p>
          <a:pPr algn="l" rtl="0"/>
          <a:r>
            <a:rPr lang="en-US" b="1">
              <a:latin typeface="Calibri"/>
              <a:cs typeface="Calibri"/>
            </a:rPr>
            <a:t>Green Frame</a:t>
          </a:r>
          <a:r>
            <a:rPr lang="en-US" b="0">
              <a:latin typeface="Calibri"/>
              <a:cs typeface="Calibri"/>
            </a:rPr>
            <a:t>:</a:t>
          </a:r>
          <a:r>
            <a:rPr lang="en-US">
              <a:latin typeface="Calibri"/>
              <a:cs typeface="Calibri"/>
            </a:rPr>
            <a:t> High confidence in a healthy leaf.</a:t>
          </a:r>
          <a:endParaRPr lang="en-US" dirty="0">
            <a:latin typeface="Calibri"/>
            <a:cs typeface="Calibri"/>
          </a:endParaRPr>
        </a:p>
      </dgm:t>
    </dgm:pt>
    <dgm:pt modelId="{ED69D439-9602-42B8-AC45-FF424CAD69ED}" type="parTrans" cxnId="{0A8A85E7-0817-4548-B447-2A79780D3E0C}">
      <dgm:prSet/>
      <dgm:spPr/>
    </dgm:pt>
    <dgm:pt modelId="{1C6014D9-FA74-4A8B-A1A4-5BBD23354489}" type="sibTrans" cxnId="{0A8A85E7-0817-4548-B447-2A79780D3E0C}">
      <dgm:prSet/>
      <dgm:spPr/>
    </dgm:pt>
    <dgm:pt modelId="{686CA338-5B9C-46B7-9291-F7B37AF26210}">
      <dgm:prSet phldr="0"/>
      <dgm:spPr/>
      <dgm:t>
        <a:bodyPr/>
        <a:lstStyle/>
        <a:p>
          <a:pPr algn="l"/>
          <a:r>
            <a:rPr lang="en-US" b="1" dirty="0">
              <a:latin typeface="Calibri"/>
              <a:cs typeface="Calibri"/>
            </a:rPr>
            <a:t>Yellow Frame</a:t>
          </a:r>
          <a:r>
            <a:rPr lang="en-US" dirty="0">
              <a:latin typeface="Calibri"/>
              <a:cs typeface="Calibri"/>
            </a:rPr>
            <a:t>: Low confidence, suggesting manual inspection.</a:t>
          </a:r>
          <a:endParaRPr lang="en-US" dirty="0"/>
        </a:p>
      </dgm:t>
    </dgm:pt>
    <dgm:pt modelId="{4A68262F-8329-4746-83B5-904A06402513}" type="parTrans" cxnId="{636B65B1-0BD6-4715-9452-6F48459C1680}">
      <dgm:prSet/>
      <dgm:spPr/>
    </dgm:pt>
    <dgm:pt modelId="{D901CF58-6B7D-4985-96DA-C41EAB67C1AA}" type="sibTrans" cxnId="{636B65B1-0BD6-4715-9452-6F48459C1680}">
      <dgm:prSet/>
      <dgm:spPr/>
    </dgm:pt>
    <dgm:pt modelId="{58F8E5D3-3A5A-4998-BD4F-FA6E61D80D9A}">
      <dgm:prSet phldr="0"/>
      <dgm:spPr/>
      <dgm:t>
        <a:bodyPr/>
        <a:lstStyle/>
        <a:p>
          <a:pPr algn="l" rtl="0"/>
          <a:r>
            <a:rPr lang="en-US" b="1" dirty="0">
              <a:latin typeface="Calibri"/>
              <a:cs typeface="Calibri"/>
            </a:rPr>
            <a:t>Red Frame</a:t>
          </a:r>
          <a:r>
            <a:rPr lang="en-US" b="0" dirty="0">
              <a:latin typeface="Calibri"/>
              <a:cs typeface="Calibri"/>
            </a:rPr>
            <a:t>: High confidence in a diseased leaf.</a:t>
          </a:r>
        </a:p>
      </dgm:t>
    </dgm:pt>
    <dgm:pt modelId="{65EA9B32-E863-48B7-BBC4-8FDA17A5C8BD}" type="parTrans" cxnId="{98B62089-E016-48EC-B1A8-F1E7871027F8}">
      <dgm:prSet/>
      <dgm:spPr/>
    </dgm:pt>
    <dgm:pt modelId="{FCCBE232-9113-40C6-9D90-F6CAE639F713}" type="sibTrans" cxnId="{98B62089-E016-48EC-B1A8-F1E7871027F8}">
      <dgm:prSet/>
      <dgm:spPr/>
    </dgm:pt>
    <dgm:pt modelId="{6A1DEA04-7C62-483F-915F-3E6AE970A5F6}" type="pres">
      <dgm:prSet presAssocID="{44AE6C3E-0368-45F9-A4DB-FA2E5C31E48F}" presName="linearFlow" presStyleCnt="0">
        <dgm:presLayoutVars>
          <dgm:dir/>
          <dgm:animLvl val="lvl"/>
          <dgm:resizeHandles val="exact"/>
        </dgm:presLayoutVars>
      </dgm:prSet>
      <dgm:spPr/>
    </dgm:pt>
    <dgm:pt modelId="{3D8CE944-4652-4F93-B33B-0F86C16161CD}" type="pres">
      <dgm:prSet presAssocID="{DDACCDC7-68D3-44CF-9A04-B98A5FC399B1}" presName="composite" presStyleCnt="0"/>
      <dgm:spPr/>
    </dgm:pt>
    <dgm:pt modelId="{F15011F3-1812-41D6-825B-BB3602C2E98E}" type="pres">
      <dgm:prSet presAssocID="{DDACCDC7-68D3-44CF-9A04-B98A5FC399B1}" presName="parTx" presStyleLbl="node1" presStyleIdx="0" presStyleCnt="3">
        <dgm:presLayoutVars>
          <dgm:chMax val="0"/>
          <dgm:chPref val="0"/>
          <dgm:bulletEnabled val="1"/>
        </dgm:presLayoutVars>
      </dgm:prSet>
      <dgm:spPr/>
    </dgm:pt>
    <dgm:pt modelId="{C47A7F89-E2B2-4EED-A5A6-FA3B8164028D}" type="pres">
      <dgm:prSet presAssocID="{DDACCDC7-68D3-44CF-9A04-B98A5FC399B1}" presName="parSh" presStyleLbl="node1" presStyleIdx="0" presStyleCnt="3"/>
      <dgm:spPr/>
    </dgm:pt>
    <dgm:pt modelId="{5E1DA73F-6F23-4893-81AE-9226E17DDF5B}" type="pres">
      <dgm:prSet presAssocID="{DDACCDC7-68D3-44CF-9A04-B98A5FC399B1}" presName="desTx" presStyleLbl="fgAcc1" presStyleIdx="0" presStyleCnt="3">
        <dgm:presLayoutVars>
          <dgm:bulletEnabled val="1"/>
        </dgm:presLayoutVars>
      </dgm:prSet>
      <dgm:spPr/>
    </dgm:pt>
    <dgm:pt modelId="{FDB81803-EC69-437D-BF7C-4B44CA106CE3}" type="pres">
      <dgm:prSet presAssocID="{82F7D43C-5900-437F-A096-40EFC220B19E}" presName="sibTrans" presStyleLbl="sibTrans2D1" presStyleIdx="0" presStyleCnt="2"/>
      <dgm:spPr/>
    </dgm:pt>
    <dgm:pt modelId="{FC9507A4-F6F6-43AC-8134-4808D62A95FE}" type="pres">
      <dgm:prSet presAssocID="{82F7D43C-5900-437F-A096-40EFC220B19E}" presName="connTx" presStyleLbl="sibTrans2D1" presStyleIdx="0" presStyleCnt="2"/>
      <dgm:spPr/>
    </dgm:pt>
    <dgm:pt modelId="{9785B917-ABD3-426E-B23D-9DFBD9661479}" type="pres">
      <dgm:prSet presAssocID="{E1FCF345-250F-4DD6-8E5B-3EA57EC0D600}" presName="composite" presStyleCnt="0"/>
      <dgm:spPr/>
    </dgm:pt>
    <dgm:pt modelId="{5BA64046-B005-4B06-9325-441AFF650D02}" type="pres">
      <dgm:prSet presAssocID="{E1FCF345-250F-4DD6-8E5B-3EA57EC0D600}" presName="parTx" presStyleLbl="node1" presStyleIdx="0" presStyleCnt="3">
        <dgm:presLayoutVars>
          <dgm:chMax val="0"/>
          <dgm:chPref val="0"/>
          <dgm:bulletEnabled val="1"/>
        </dgm:presLayoutVars>
      </dgm:prSet>
      <dgm:spPr/>
    </dgm:pt>
    <dgm:pt modelId="{1411C845-18B9-47D8-8BDB-EAB4CB1BA029}" type="pres">
      <dgm:prSet presAssocID="{E1FCF345-250F-4DD6-8E5B-3EA57EC0D600}" presName="parSh" presStyleLbl="node1" presStyleIdx="1" presStyleCnt="3"/>
      <dgm:spPr/>
    </dgm:pt>
    <dgm:pt modelId="{2538FAC4-DB0A-4F62-B322-7C5D767321C8}" type="pres">
      <dgm:prSet presAssocID="{E1FCF345-250F-4DD6-8E5B-3EA57EC0D600}" presName="desTx" presStyleLbl="fgAcc1" presStyleIdx="1" presStyleCnt="3">
        <dgm:presLayoutVars>
          <dgm:bulletEnabled val="1"/>
        </dgm:presLayoutVars>
      </dgm:prSet>
      <dgm:spPr/>
    </dgm:pt>
    <dgm:pt modelId="{0EF45A87-E755-4DCD-AF9B-473DF67D41AA}" type="pres">
      <dgm:prSet presAssocID="{4FD2E120-F8D0-4250-932B-CD0119CC7CA9}" presName="sibTrans" presStyleLbl="sibTrans2D1" presStyleIdx="1" presStyleCnt="2"/>
      <dgm:spPr/>
    </dgm:pt>
    <dgm:pt modelId="{C4892520-613B-432C-A1E2-E249DEF6C3C8}" type="pres">
      <dgm:prSet presAssocID="{4FD2E120-F8D0-4250-932B-CD0119CC7CA9}" presName="connTx" presStyleLbl="sibTrans2D1" presStyleIdx="1" presStyleCnt="2"/>
      <dgm:spPr/>
    </dgm:pt>
    <dgm:pt modelId="{5A610735-4180-4F17-AD91-301FB1266861}" type="pres">
      <dgm:prSet presAssocID="{1FB330FD-A90C-4E90-987A-AF17A967F2DA}" presName="composite" presStyleCnt="0"/>
      <dgm:spPr/>
    </dgm:pt>
    <dgm:pt modelId="{50B5D4E1-182E-4332-AAEE-E30B5F3139A4}" type="pres">
      <dgm:prSet presAssocID="{1FB330FD-A90C-4E90-987A-AF17A967F2DA}" presName="parTx" presStyleLbl="node1" presStyleIdx="1" presStyleCnt="3">
        <dgm:presLayoutVars>
          <dgm:chMax val="0"/>
          <dgm:chPref val="0"/>
          <dgm:bulletEnabled val="1"/>
        </dgm:presLayoutVars>
      </dgm:prSet>
      <dgm:spPr/>
    </dgm:pt>
    <dgm:pt modelId="{C70898EC-30B2-4407-A882-8BD845254C58}" type="pres">
      <dgm:prSet presAssocID="{1FB330FD-A90C-4E90-987A-AF17A967F2DA}" presName="parSh" presStyleLbl="node1" presStyleIdx="2" presStyleCnt="3"/>
      <dgm:spPr/>
    </dgm:pt>
    <dgm:pt modelId="{41E380A5-36F9-4578-884A-6291AF4614E9}" type="pres">
      <dgm:prSet presAssocID="{1FB330FD-A90C-4E90-987A-AF17A967F2DA}" presName="desTx" presStyleLbl="fgAcc1" presStyleIdx="2" presStyleCnt="3">
        <dgm:presLayoutVars>
          <dgm:bulletEnabled val="1"/>
        </dgm:presLayoutVars>
      </dgm:prSet>
      <dgm:spPr/>
    </dgm:pt>
  </dgm:ptLst>
  <dgm:cxnLst>
    <dgm:cxn modelId="{86829107-AF7A-4BFC-811B-D7287C995600}" type="presOf" srcId="{44AE6C3E-0368-45F9-A4DB-FA2E5C31E48F}" destId="{6A1DEA04-7C62-483F-915F-3E6AE970A5F6}" srcOrd="0" destOrd="0" presId="urn:microsoft.com/office/officeart/2005/8/layout/process3"/>
    <dgm:cxn modelId="{7ACECD08-D20E-455E-B018-C3983E289157}" type="presOf" srcId="{7B0395DA-A5FA-45E3-AF81-04D6ED179C5D}" destId="{2538FAC4-DB0A-4F62-B322-7C5D767321C8}" srcOrd="0" destOrd="0" presId="urn:microsoft.com/office/officeart/2005/8/layout/process3"/>
    <dgm:cxn modelId="{D2C6DC0A-2E17-4A9F-A7C8-23A2D26572D0}" srcId="{44AE6C3E-0368-45F9-A4DB-FA2E5C31E48F}" destId="{1FB330FD-A90C-4E90-987A-AF17A967F2DA}" srcOrd="2" destOrd="0" parTransId="{A286D6E3-1B4C-4113-8685-4298A0D35859}" sibTransId="{14030BA1-607D-413A-8777-B441EBD0148A}"/>
    <dgm:cxn modelId="{6481B018-7DD7-43D0-8D31-414CD5814308}" srcId="{44AE6C3E-0368-45F9-A4DB-FA2E5C31E48F}" destId="{DDACCDC7-68D3-44CF-9A04-B98A5FC399B1}" srcOrd="0" destOrd="0" parTransId="{438F151E-4AFD-446D-8510-4C8C448BCEEE}" sibTransId="{82F7D43C-5900-437F-A096-40EFC220B19E}"/>
    <dgm:cxn modelId="{7A852319-0577-4806-BE73-5540477CAAB5}" type="presOf" srcId="{DDACCDC7-68D3-44CF-9A04-B98A5FC399B1}" destId="{F15011F3-1812-41D6-825B-BB3602C2E98E}" srcOrd="0" destOrd="0" presId="urn:microsoft.com/office/officeart/2005/8/layout/process3"/>
    <dgm:cxn modelId="{008E8C2D-6F73-4225-AD9B-E7AEA2308351}" srcId="{44AE6C3E-0368-45F9-A4DB-FA2E5C31E48F}" destId="{E1FCF345-250F-4DD6-8E5B-3EA57EC0D600}" srcOrd="1" destOrd="0" parTransId="{22B0D4BD-3063-45B2-9C71-115B37B008E4}" sibTransId="{4FD2E120-F8D0-4250-932B-CD0119CC7CA9}"/>
    <dgm:cxn modelId="{BC59572E-4686-4872-8D33-5E9F2B15D614}" type="presOf" srcId="{82F7D43C-5900-437F-A096-40EFC220B19E}" destId="{FDB81803-EC69-437D-BF7C-4B44CA106CE3}" srcOrd="0" destOrd="0" presId="urn:microsoft.com/office/officeart/2005/8/layout/process3"/>
    <dgm:cxn modelId="{AEDB5031-48C8-46E5-8B43-1407187161B6}" type="presOf" srcId="{E1FCF345-250F-4DD6-8E5B-3EA57EC0D600}" destId="{5BA64046-B005-4B06-9325-441AFF650D02}" srcOrd="0" destOrd="0" presId="urn:microsoft.com/office/officeart/2005/8/layout/process3"/>
    <dgm:cxn modelId="{EBA2683E-F1E3-4CCC-A17C-6DDA867B40AA}" type="presOf" srcId="{4FD2E120-F8D0-4250-932B-CD0119CC7CA9}" destId="{C4892520-613B-432C-A1E2-E249DEF6C3C8}" srcOrd="1" destOrd="0" presId="urn:microsoft.com/office/officeart/2005/8/layout/process3"/>
    <dgm:cxn modelId="{AAD47C49-FC3F-45A6-BCFE-6C4F9FDA6F59}" type="presOf" srcId="{58F8E5D3-3A5A-4998-BD4F-FA6E61D80D9A}" destId="{41E380A5-36F9-4578-884A-6291AF4614E9}" srcOrd="0" destOrd="1" presId="urn:microsoft.com/office/officeart/2005/8/layout/process3"/>
    <dgm:cxn modelId="{7B2C8D6B-8F55-4086-900E-430A24A50140}" type="presOf" srcId="{4FD2E120-F8D0-4250-932B-CD0119CC7CA9}" destId="{0EF45A87-E755-4DCD-AF9B-473DF67D41AA}" srcOrd="0" destOrd="0" presId="urn:microsoft.com/office/officeart/2005/8/layout/process3"/>
    <dgm:cxn modelId="{96163D51-C8A1-4AED-B517-DA4A55A2D558}" srcId="{DDACCDC7-68D3-44CF-9A04-B98A5FC399B1}" destId="{EBA4DD64-E65E-4139-AAB5-09F96DE18C0D}" srcOrd="0" destOrd="0" parTransId="{FE11F717-EAE9-46EC-B735-1C8378F38A3F}" sibTransId="{37A44300-1F48-46C4-9262-EBB96CC201B5}"/>
    <dgm:cxn modelId="{98B62089-E016-48EC-B1A8-F1E7871027F8}" srcId="{1FB330FD-A90C-4E90-987A-AF17A967F2DA}" destId="{58F8E5D3-3A5A-4998-BD4F-FA6E61D80D9A}" srcOrd="1" destOrd="0" parTransId="{65EA9B32-E863-48B7-BBC4-8FDA17A5C8BD}" sibTransId="{FCCBE232-9113-40C6-9D90-F6CAE639F713}"/>
    <dgm:cxn modelId="{6E265DA6-124A-477A-82BD-E52DCDE97D59}" type="presOf" srcId="{1FB330FD-A90C-4E90-987A-AF17A967F2DA}" destId="{50B5D4E1-182E-4332-AAEE-E30B5F3139A4}" srcOrd="0" destOrd="0" presId="urn:microsoft.com/office/officeart/2005/8/layout/process3"/>
    <dgm:cxn modelId="{636B65B1-0BD6-4715-9452-6F48459C1680}" srcId="{1FB330FD-A90C-4E90-987A-AF17A967F2DA}" destId="{686CA338-5B9C-46B7-9291-F7B37AF26210}" srcOrd="2" destOrd="0" parTransId="{4A68262F-8329-4746-83B5-904A06402513}" sibTransId="{D901CF58-6B7D-4985-96DA-C41EAB67C1AA}"/>
    <dgm:cxn modelId="{9E7E91C1-83E1-4F6D-BB91-4AB87E96178E}" type="presOf" srcId="{16848B0A-9DA0-4FF8-93E7-5798B9A97B5A}" destId="{41E380A5-36F9-4578-884A-6291AF4614E9}" srcOrd="0" destOrd="0" presId="urn:microsoft.com/office/officeart/2005/8/layout/process3"/>
    <dgm:cxn modelId="{118EF3C2-C3B6-4F29-90BE-9D2BFF0223AC}" type="presOf" srcId="{1FB330FD-A90C-4E90-987A-AF17A967F2DA}" destId="{C70898EC-30B2-4407-A882-8BD845254C58}" srcOrd="1" destOrd="0" presId="urn:microsoft.com/office/officeart/2005/8/layout/process3"/>
    <dgm:cxn modelId="{2EF464CB-9C7C-4236-9236-7246698E4307}" type="presOf" srcId="{E1FCF345-250F-4DD6-8E5B-3EA57EC0D600}" destId="{1411C845-18B9-47D8-8BDB-EAB4CB1BA029}" srcOrd="1" destOrd="0" presId="urn:microsoft.com/office/officeart/2005/8/layout/process3"/>
    <dgm:cxn modelId="{0A8A85E7-0817-4548-B447-2A79780D3E0C}" srcId="{1FB330FD-A90C-4E90-987A-AF17A967F2DA}" destId="{16848B0A-9DA0-4FF8-93E7-5798B9A97B5A}" srcOrd="0" destOrd="0" parTransId="{ED69D439-9602-42B8-AC45-FF424CAD69ED}" sibTransId="{1C6014D9-FA74-4A8B-A1A4-5BBD23354489}"/>
    <dgm:cxn modelId="{027B5DE8-6CEC-44D7-88D1-E35FEA263C1A}" type="presOf" srcId="{EBA4DD64-E65E-4139-AAB5-09F96DE18C0D}" destId="{5E1DA73F-6F23-4893-81AE-9226E17DDF5B}" srcOrd="0" destOrd="0" presId="urn:microsoft.com/office/officeart/2005/8/layout/process3"/>
    <dgm:cxn modelId="{BC4149F2-6DE6-47E9-89CA-05D1305D22C7}" type="presOf" srcId="{686CA338-5B9C-46B7-9291-F7B37AF26210}" destId="{41E380A5-36F9-4578-884A-6291AF4614E9}" srcOrd="0" destOrd="2" presId="urn:microsoft.com/office/officeart/2005/8/layout/process3"/>
    <dgm:cxn modelId="{D6C8C0F4-E551-4933-8E07-A3446C0F5DE3}" srcId="{E1FCF345-250F-4DD6-8E5B-3EA57EC0D600}" destId="{7B0395DA-A5FA-45E3-AF81-04D6ED179C5D}" srcOrd="0" destOrd="0" parTransId="{DA65F3B1-AD51-4A66-9167-A72418B233C1}" sibTransId="{35CAB309-8551-49EC-8B4E-F9404535B1AE}"/>
    <dgm:cxn modelId="{5905C5F5-DE3E-4FEE-A964-5C8120F1B884}" type="presOf" srcId="{DDACCDC7-68D3-44CF-9A04-B98A5FC399B1}" destId="{C47A7F89-E2B2-4EED-A5A6-FA3B8164028D}" srcOrd="1" destOrd="0" presId="urn:microsoft.com/office/officeart/2005/8/layout/process3"/>
    <dgm:cxn modelId="{BAB07AFE-3CB0-46EF-92E7-54CB2CFF118A}" type="presOf" srcId="{82F7D43C-5900-437F-A096-40EFC220B19E}" destId="{FC9507A4-F6F6-43AC-8134-4808D62A95FE}" srcOrd="1" destOrd="0" presId="urn:microsoft.com/office/officeart/2005/8/layout/process3"/>
    <dgm:cxn modelId="{E0DB2131-B310-41E2-9015-E6C862391BA5}" type="presParOf" srcId="{6A1DEA04-7C62-483F-915F-3E6AE970A5F6}" destId="{3D8CE944-4652-4F93-B33B-0F86C16161CD}" srcOrd="0" destOrd="0" presId="urn:microsoft.com/office/officeart/2005/8/layout/process3"/>
    <dgm:cxn modelId="{61CEDFC8-D838-450B-9135-97A4E5CC7817}" type="presParOf" srcId="{3D8CE944-4652-4F93-B33B-0F86C16161CD}" destId="{F15011F3-1812-41D6-825B-BB3602C2E98E}" srcOrd="0" destOrd="0" presId="urn:microsoft.com/office/officeart/2005/8/layout/process3"/>
    <dgm:cxn modelId="{85C8BC8E-4C80-44C6-B7BA-9F73AD0ECADC}" type="presParOf" srcId="{3D8CE944-4652-4F93-B33B-0F86C16161CD}" destId="{C47A7F89-E2B2-4EED-A5A6-FA3B8164028D}" srcOrd="1" destOrd="0" presId="urn:microsoft.com/office/officeart/2005/8/layout/process3"/>
    <dgm:cxn modelId="{9E403F8F-FADC-4EEC-A7EC-860F0ED8A32E}" type="presParOf" srcId="{3D8CE944-4652-4F93-B33B-0F86C16161CD}" destId="{5E1DA73F-6F23-4893-81AE-9226E17DDF5B}" srcOrd="2" destOrd="0" presId="urn:microsoft.com/office/officeart/2005/8/layout/process3"/>
    <dgm:cxn modelId="{67C45755-56B8-4E4A-8535-46B4B5EFB4F6}" type="presParOf" srcId="{6A1DEA04-7C62-483F-915F-3E6AE970A5F6}" destId="{FDB81803-EC69-437D-BF7C-4B44CA106CE3}" srcOrd="1" destOrd="0" presId="urn:microsoft.com/office/officeart/2005/8/layout/process3"/>
    <dgm:cxn modelId="{75F71D39-D9C1-4641-8B26-0B3B5C362AC6}" type="presParOf" srcId="{FDB81803-EC69-437D-BF7C-4B44CA106CE3}" destId="{FC9507A4-F6F6-43AC-8134-4808D62A95FE}" srcOrd="0" destOrd="0" presId="urn:microsoft.com/office/officeart/2005/8/layout/process3"/>
    <dgm:cxn modelId="{36C2AB8D-EA6B-4F29-AA0B-5AEB10B94DD8}" type="presParOf" srcId="{6A1DEA04-7C62-483F-915F-3E6AE970A5F6}" destId="{9785B917-ABD3-426E-B23D-9DFBD9661479}" srcOrd="2" destOrd="0" presId="urn:microsoft.com/office/officeart/2005/8/layout/process3"/>
    <dgm:cxn modelId="{6A7347F9-A40A-4212-A2E4-C7CBCF7253C2}" type="presParOf" srcId="{9785B917-ABD3-426E-B23D-9DFBD9661479}" destId="{5BA64046-B005-4B06-9325-441AFF650D02}" srcOrd="0" destOrd="0" presId="urn:microsoft.com/office/officeart/2005/8/layout/process3"/>
    <dgm:cxn modelId="{50E33365-9072-4916-B79C-421467B365F8}" type="presParOf" srcId="{9785B917-ABD3-426E-B23D-9DFBD9661479}" destId="{1411C845-18B9-47D8-8BDB-EAB4CB1BA029}" srcOrd="1" destOrd="0" presId="urn:microsoft.com/office/officeart/2005/8/layout/process3"/>
    <dgm:cxn modelId="{1142FC6E-4E3B-4156-AA76-DD08D9BD5214}" type="presParOf" srcId="{9785B917-ABD3-426E-B23D-9DFBD9661479}" destId="{2538FAC4-DB0A-4F62-B322-7C5D767321C8}" srcOrd="2" destOrd="0" presId="urn:microsoft.com/office/officeart/2005/8/layout/process3"/>
    <dgm:cxn modelId="{BBF145BA-148C-459B-9FB2-4128E86D7897}" type="presParOf" srcId="{6A1DEA04-7C62-483F-915F-3E6AE970A5F6}" destId="{0EF45A87-E755-4DCD-AF9B-473DF67D41AA}" srcOrd="3" destOrd="0" presId="urn:microsoft.com/office/officeart/2005/8/layout/process3"/>
    <dgm:cxn modelId="{CD1F751B-4859-4AD7-8408-EBA7F25F0808}" type="presParOf" srcId="{0EF45A87-E755-4DCD-AF9B-473DF67D41AA}" destId="{C4892520-613B-432C-A1E2-E249DEF6C3C8}" srcOrd="0" destOrd="0" presId="urn:microsoft.com/office/officeart/2005/8/layout/process3"/>
    <dgm:cxn modelId="{F3267530-61AC-4F5B-88F2-E6A9B277424A}" type="presParOf" srcId="{6A1DEA04-7C62-483F-915F-3E6AE970A5F6}" destId="{5A610735-4180-4F17-AD91-301FB1266861}" srcOrd="4" destOrd="0" presId="urn:microsoft.com/office/officeart/2005/8/layout/process3"/>
    <dgm:cxn modelId="{C465656B-8B6D-424D-866A-4A2C94ED41A6}" type="presParOf" srcId="{5A610735-4180-4F17-AD91-301FB1266861}" destId="{50B5D4E1-182E-4332-AAEE-E30B5F3139A4}" srcOrd="0" destOrd="0" presId="urn:microsoft.com/office/officeart/2005/8/layout/process3"/>
    <dgm:cxn modelId="{1BA82CF4-EA46-478A-B676-DC03DE65BDFD}" type="presParOf" srcId="{5A610735-4180-4F17-AD91-301FB1266861}" destId="{C70898EC-30B2-4407-A882-8BD845254C58}" srcOrd="1" destOrd="0" presId="urn:microsoft.com/office/officeart/2005/8/layout/process3"/>
    <dgm:cxn modelId="{37D8150F-935C-443B-BAD6-5DA34ADB38F9}" type="presParOf" srcId="{5A610735-4180-4F17-AD91-301FB1266861}" destId="{41E380A5-36F9-4578-884A-6291AF4614E9}"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81C133-F58C-4B6A-96C7-B6B9F1D29AC8}"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344D2549-DD38-44F3-9750-6ADCB0096B5D}">
      <dgm:prSet phldrT="[Text]" phldr="0"/>
      <dgm:spPr/>
      <dgm:t>
        <a:bodyPr/>
        <a:lstStyle/>
        <a:p>
          <a:r>
            <a:rPr lang="en-US" dirty="0">
              <a:latin typeface="Calibri"/>
            </a:rPr>
            <a:t>Capturing</a:t>
          </a:r>
          <a:endParaRPr lang="en-US" dirty="0"/>
        </a:p>
      </dgm:t>
    </dgm:pt>
    <dgm:pt modelId="{6E10CABE-59F9-43F1-AB6B-8B3BE8E831AA}" type="parTrans" cxnId="{E4718E2D-2507-44CC-990A-7922DF7C4FB0}">
      <dgm:prSet/>
      <dgm:spPr/>
      <dgm:t>
        <a:bodyPr/>
        <a:lstStyle/>
        <a:p>
          <a:endParaRPr lang="en-US"/>
        </a:p>
      </dgm:t>
    </dgm:pt>
    <dgm:pt modelId="{D20EC9E1-C717-44DC-A99C-219249138D07}" type="sibTrans" cxnId="{E4718E2D-2507-44CC-990A-7922DF7C4FB0}">
      <dgm:prSet/>
      <dgm:spPr/>
      <dgm:t>
        <a:bodyPr/>
        <a:lstStyle/>
        <a:p>
          <a:endParaRPr lang="en-US"/>
        </a:p>
      </dgm:t>
    </dgm:pt>
    <dgm:pt modelId="{2C351761-5CED-40E7-BB6D-29B15D7ED976}">
      <dgm:prSet phldrT="[Text]" phldr="0"/>
      <dgm:spPr/>
      <dgm:t>
        <a:bodyPr/>
        <a:lstStyle/>
        <a:p>
          <a:r>
            <a:rPr lang="en-US" dirty="0">
              <a:latin typeface="Calibri"/>
            </a:rPr>
            <a:t>Classification</a:t>
          </a:r>
          <a:endParaRPr lang="en-US" dirty="0"/>
        </a:p>
      </dgm:t>
    </dgm:pt>
    <dgm:pt modelId="{094DCC60-4388-4E02-9C4B-2CFE58C42327}" type="parTrans" cxnId="{3AA672E6-EC93-4B2A-AB9D-33329E429471}">
      <dgm:prSet/>
      <dgm:spPr/>
      <dgm:t>
        <a:bodyPr/>
        <a:lstStyle/>
        <a:p>
          <a:endParaRPr lang="en-US"/>
        </a:p>
      </dgm:t>
    </dgm:pt>
    <dgm:pt modelId="{19AFCD6F-52D1-4AEE-8196-5355E1291E12}" type="sibTrans" cxnId="{3AA672E6-EC93-4B2A-AB9D-33329E429471}">
      <dgm:prSet/>
      <dgm:spPr/>
      <dgm:t>
        <a:bodyPr/>
        <a:lstStyle/>
        <a:p>
          <a:endParaRPr lang="en-US"/>
        </a:p>
      </dgm:t>
    </dgm:pt>
    <dgm:pt modelId="{9C986D54-3253-4D17-85DE-EF708B1D52C8}">
      <dgm:prSet phldrT="[Text]" phldr="0"/>
      <dgm:spPr/>
      <dgm:t>
        <a:bodyPr/>
        <a:lstStyle/>
        <a:p>
          <a:pPr rtl="0"/>
          <a:r>
            <a:rPr lang="en-US" dirty="0">
              <a:latin typeface="Calibri"/>
            </a:rPr>
            <a:t>Performed </a:t>
          </a:r>
          <a:r>
            <a:rPr lang="en-US" b="1" dirty="0">
              <a:latin typeface="Calibri"/>
            </a:rPr>
            <a:t>manual classification </a:t>
          </a:r>
          <a:r>
            <a:rPr lang="en-US" dirty="0">
              <a:latin typeface="Calibri"/>
            </a:rPr>
            <a:t>before testing the model’s prediction to verify its accuracy.</a:t>
          </a:r>
          <a:endParaRPr lang="en-US" dirty="0"/>
        </a:p>
      </dgm:t>
    </dgm:pt>
    <dgm:pt modelId="{30888AD1-F048-4EE2-8638-6963FFD782C2}" type="parTrans" cxnId="{3363A94F-AFF9-4F06-8FE5-27CDF9E82CFB}">
      <dgm:prSet/>
      <dgm:spPr/>
      <dgm:t>
        <a:bodyPr/>
        <a:lstStyle/>
        <a:p>
          <a:endParaRPr lang="en-US"/>
        </a:p>
      </dgm:t>
    </dgm:pt>
    <dgm:pt modelId="{649905E4-8CCB-4AB4-8D3F-F73C1413A0E6}" type="sibTrans" cxnId="{3363A94F-AFF9-4F06-8FE5-27CDF9E82CFB}">
      <dgm:prSet/>
      <dgm:spPr/>
      <dgm:t>
        <a:bodyPr/>
        <a:lstStyle/>
        <a:p>
          <a:endParaRPr lang="en-US"/>
        </a:p>
      </dgm:t>
    </dgm:pt>
    <dgm:pt modelId="{606D7EE7-E543-4CFC-B26C-BFDAB9BF5EC8}">
      <dgm:prSet phldr="0"/>
      <dgm:spPr/>
      <dgm:t>
        <a:bodyPr/>
        <a:lstStyle/>
        <a:p>
          <a:pPr algn="l" rtl="0"/>
          <a:r>
            <a:rPr lang="en-US" dirty="0">
              <a:latin typeface="Calibri"/>
            </a:rPr>
            <a:t>Captured images from different gardens were used to test the model’s robustness.</a:t>
          </a:r>
        </a:p>
      </dgm:t>
    </dgm:pt>
    <dgm:pt modelId="{A3F96B9C-90A6-4BDC-971B-9F9E7F433F1B}" type="parTrans" cxnId="{C5712627-2E55-4163-8A96-D9A9206D2F94}">
      <dgm:prSet/>
      <dgm:spPr/>
    </dgm:pt>
    <dgm:pt modelId="{1BD86919-C042-4614-AE5B-3119FD4FCFD2}" type="sibTrans" cxnId="{C5712627-2E55-4163-8A96-D9A9206D2F94}">
      <dgm:prSet/>
      <dgm:spPr/>
    </dgm:pt>
    <dgm:pt modelId="{DBA10BB0-0D1B-4171-A321-DB80CF9DC832}" type="pres">
      <dgm:prSet presAssocID="{9A81C133-F58C-4B6A-96C7-B6B9F1D29AC8}" presName="linearFlow" presStyleCnt="0">
        <dgm:presLayoutVars>
          <dgm:dir/>
          <dgm:animLvl val="lvl"/>
          <dgm:resizeHandles val="exact"/>
        </dgm:presLayoutVars>
      </dgm:prSet>
      <dgm:spPr/>
    </dgm:pt>
    <dgm:pt modelId="{FB005313-A8AB-4EC4-86A7-D32863156548}" type="pres">
      <dgm:prSet presAssocID="{344D2549-DD38-44F3-9750-6ADCB0096B5D}" presName="composite" presStyleCnt="0"/>
      <dgm:spPr/>
    </dgm:pt>
    <dgm:pt modelId="{1AABA089-6578-43DC-8363-D99C3608D439}" type="pres">
      <dgm:prSet presAssocID="{344D2549-DD38-44F3-9750-6ADCB0096B5D}" presName="parentText" presStyleLbl="alignNode1" presStyleIdx="0" presStyleCnt="2">
        <dgm:presLayoutVars>
          <dgm:chMax val="1"/>
          <dgm:bulletEnabled val="1"/>
        </dgm:presLayoutVars>
      </dgm:prSet>
      <dgm:spPr/>
    </dgm:pt>
    <dgm:pt modelId="{C940CC1A-E28F-4AC3-A5F4-610946EDD560}" type="pres">
      <dgm:prSet presAssocID="{344D2549-DD38-44F3-9750-6ADCB0096B5D}" presName="descendantText" presStyleLbl="alignAcc1" presStyleIdx="0" presStyleCnt="2">
        <dgm:presLayoutVars>
          <dgm:bulletEnabled val="1"/>
        </dgm:presLayoutVars>
      </dgm:prSet>
      <dgm:spPr/>
    </dgm:pt>
    <dgm:pt modelId="{C221127C-1DAA-4F60-BCC5-AEF82E9204D9}" type="pres">
      <dgm:prSet presAssocID="{D20EC9E1-C717-44DC-A99C-219249138D07}" presName="sp" presStyleCnt="0"/>
      <dgm:spPr/>
    </dgm:pt>
    <dgm:pt modelId="{A8082A36-DD48-437C-B9F0-B2B8E10613BA}" type="pres">
      <dgm:prSet presAssocID="{2C351761-5CED-40E7-BB6D-29B15D7ED976}" presName="composite" presStyleCnt="0"/>
      <dgm:spPr/>
    </dgm:pt>
    <dgm:pt modelId="{D53059CB-E291-4237-BDA7-DF0C6EA53611}" type="pres">
      <dgm:prSet presAssocID="{2C351761-5CED-40E7-BB6D-29B15D7ED976}" presName="parentText" presStyleLbl="alignNode1" presStyleIdx="1" presStyleCnt="2">
        <dgm:presLayoutVars>
          <dgm:chMax val="1"/>
          <dgm:bulletEnabled val="1"/>
        </dgm:presLayoutVars>
      </dgm:prSet>
      <dgm:spPr/>
    </dgm:pt>
    <dgm:pt modelId="{43F5B972-9FEF-4944-A655-0B2C6DEDAA39}" type="pres">
      <dgm:prSet presAssocID="{2C351761-5CED-40E7-BB6D-29B15D7ED976}" presName="descendantText" presStyleLbl="alignAcc1" presStyleIdx="1" presStyleCnt="2">
        <dgm:presLayoutVars>
          <dgm:bulletEnabled val="1"/>
        </dgm:presLayoutVars>
      </dgm:prSet>
      <dgm:spPr/>
    </dgm:pt>
  </dgm:ptLst>
  <dgm:cxnLst>
    <dgm:cxn modelId="{C5712627-2E55-4163-8A96-D9A9206D2F94}" srcId="{344D2549-DD38-44F3-9750-6ADCB0096B5D}" destId="{606D7EE7-E543-4CFC-B26C-BFDAB9BF5EC8}" srcOrd="0" destOrd="0" parTransId="{A3F96B9C-90A6-4BDC-971B-9F9E7F433F1B}" sibTransId="{1BD86919-C042-4614-AE5B-3119FD4FCFD2}"/>
    <dgm:cxn modelId="{E4718E2D-2507-44CC-990A-7922DF7C4FB0}" srcId="{9A81C133-F58C-4B6A-96C7-B6B9F1D29AC8}" destId="{344D2549-DD38-44F3-9750-6ADCB0096B5D}" srcOrd="0" destOrd="0" parTransId="{6E10CABE-59F9-43F1-AB6B-8B3BE8E831AA}" sibTransId="{D20EC9E1-C717-44DC-A99C-219249138D07}"/>
    <dgm:cxn modelId="{C90C132F-4FE5-4A6A-B1E8-44A15E6D5378}" type="presOf" srcId="{9A81C133-F58C-4B6A-96C7-B6B9F1D29AC8}" destId="{DBA10BB0-0D1B-4171-A321-DB80CF9DC832}" srcOrd="0" destOrd="0" presId="urn:microsoft.com/office/officeart/2005/8/layout/chevron2"/>
    <dgm:cxn modelId="{5EA6C535-DB16-4AC2-810D-77B642FC26EF}" type="presOf" srcId="{606D7EE7-E543-4CFC-B26C-BFDAB9BF5EC8}" destId="{C940CC1A-E28F-4AC3-A5F4-610946EDD560}" srcOrd="0" destOrd="0" presId="urn:microsoft.com/office/officeart/2005/8/layout/chevron2"/>
    <dgm:cxn modelId="{F9536642-7E4A-40D6-8773-7D143A35FB1A}" type="presOf" srcId="{344D2549-DD38-44F3-9750-6ADCB0096B5D}" destId="{1AABA089-6578-43DC-8363-D99C3608D439}" srcOrd="0" destOrd="0" presId="urn:microsoft.com/office/officeart/2005/8/layout/chevron2"/>
    <dgm:cxn modelId="{3363A94F-AFF9-4F06-8FE5-27CDF9E82CFB}" srcId="{2C351761-5CED-40E7-BB6D-29B15D7ED976}" destId="{9C986D54-3253-4D17-85DE-EF708B1D52C8}" srcOrd="0" destOrd="0" parTransId="{30888AD1-F048-4EE2-8638-6963FFD782C2}" sibTransId="{649905E4-8CCB-4AB4-8D3F-F73C1413A0E6}"/>
    <dgm:cxn modelId="{3BB8ED8D-E8BF-4C42-8F87-D67CAE40AA46}" type="presOf" srcId="{2C351761-5CED-40E7-BB6D-29B15D7ED976}" destId="{D53059CB-E291-4237-BDA7-DF0C6EA53611}" srcOrd="0" destOrd="0" presId="urn:microsoft.com/office/officeart/2005/8/layout/chevron2"/>
    <dgm:cxn modelId="{5FBD04C4-CA3E-46F7-B72D-5417D893B970}" type="presOf" srcId="{9C986D54-3253-4D17-85DE-EF708B1D52C8}" destId="{43F5B972-9FEF-4944-A655-0B2C6DEDAA39}" srcOrd="0" destOrd="0" presId="urn:microsoft.com/office/officeart/2005/8/layout/chevron2"/>
    <dgm:cxn modelId="{3AA672E6-EC93-4B2A-AB9D-33329E429471}" srcId="{9A81C133-F58C-4B6A-96C7-B6B9F1D29AC8}" destId="{2C351761-5CED-40E7-BB6D-29B15D7ED976}" srcOrd="1" destOrd="0" parTransId="{094DCC60-4388-4E02-9C4B-2CFE58C42327}" sibTransId="{19AFCD6F-52D1-4AEE-8196-5355E1291E12}"/>
    <dgm:cxn modelId="{B7EEBA5F-0311-4F06-912C-58828C07372E}" type="presParOf" srcId="{DBA10BB0-0D1B-4171-A321-DB80CF9DC832}" destId="{FB005313-A8AB-4EC4-86A7-D32863156548}" srcOrd="0" destOrd="0" presId="urn:microsoft.com/office/officeart/2005/8/layout/chevron2"/>
    <dgm:cxn modelId="{4015D8C3-6474-4925-BA33-D1648571F812}" type="presParOf" srcId="{FB005313-A8AB-4EC4-86A7-D32863156548}" destId="{1AABA089-6578-43DC-8363-D99C3608D439}" srcOrd="0" destOrd="0" presId="urn:microsoft.com/office/officeart/2005/8/layout/chevron2"/>
    <dgm:cxn modelId="{37A76FF8-9290-43E1-8F53-94232EFCF224}" type="presParOf" srcId="{FB005313-A8AB-4EC4-86A7-D32863156548}" destId="{C940CC1A-E28F-4AC3-A5F4-610946EDD560}" srcOrd="1" destOrd="0" presId="urn:microsoft.com/office/officeart/2005/8/layout/chevron2"/>
    <dgm:cxn modelId="{A482E2C1-4D73-45FF-AC84-B4B0A439B233}" type="presParOf" srcId="{DBA10BB0-0D1B-4171-A321-DB80CF9DC832}" destId="{C221127C-1DAA-4F60-BCC5-AEF82E9204D9}" srcOrd="1" destOrd="0" presId="urn:microsoft.com/office/officeart/2005/8/layout/chevron2"/>
    <dgm:cxn modelId="{5DAD3B8D-784A-4E33-9AB6-F627AEDBE769}" type="presParOf" srcId="{DBA10BB0-0D1B-4171-A321-DB80CF9DC832}" destId="{A8082A36-DD48-437C-B9F0-B2B8E10613BA}" srcOrd="2" destOrd="0" presId="urn:microsoft.com/office/officeart/2005/8/layout/chevron2"/>
    <dgm:cxn modelId="{76D5A415-339D-42F8-89CF-D64394ED3CE5}" type="presParOf" srcId="{A8082A36-DD48-437C-B9F0-B2B8E10613BA}" destId="{D53059CB-E291-4237-BDA7-DF0C6EA53611}" srcOrd="0" destOrd="0" presId="urn:microsoft.com/office/officeart/2005/8/layout/chevron2"/>
    <dgm:cxn modelId="{54F185E1-30EA-4F64-8D66-05AB28C5B3EF}" type="presParOf" srcId="{A8082A36-DD48-437C-B9F0-B2B8E10613BA}" destId="{43F5B972-9FEF-4944-A655-0B2C6DEDAA39}"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37CDEA-4F68-4B79-93DE-387498CC3025}" type="doc">
      <dgm:prSet loTypeId="urn:microsoft.com/office/officeart/2005/8/layout/hProcess11" loCatId="process" qsTypeId="urn:microsoft.com/office/officeart/2005/8/quickstyle/simple1" qsCatId="simple" csTypeId="urn:microsoft.com/office/officeart/2005/8/colors/accent3_4" csCatId="accent3" phldr="1"/>
      <dgm:spPr/>
    </dgm:pt>
    <dgm:pt modelId="{379C644D-3C99-44A0-AC47-C5531F1A6F96}">
      <dgm:prSet phldrT="[Text]" phldr="0"/>
      <dgm:spPr/>
      <dgm:t>
        <a:bodyPr/>
        <a:lstStyle/>
        <a:p>
          <a:pPr rtl="0"/>
          <a:r>
            <a:rPr lang="en-US" dirty="0">
              <a:latin typeface="Calibri"/>
            </a:rPr>
            <a:t>Dataset Expansion</a:t>
          </a:r>
          <a:endParaRPr lang="en-US" dirty="0"/>
        </a:p>
      </dgm:t>
    </dgm:pt>
    <dgm:pt modelId="{E3EA6127-CCAD-404A-B3B7-463D0E05A6F2}" type="parTrans" cxnId="{0B99F376-3552-4E13-A391-254C46F2AC59}">
      <dgm:prSet/>
      <dgm:spPr/>
    </dgm:pt>
    <dgm:pt modelId="{EE10FD7E-43ED-4263-A221-DB4ED1C82DB1}" type="sibTrans" cxnId="{0B99F376-3552-4E13-A391-254C46F2AC59}">
      <dgm:prSet/>
      <dgm:spPr/>
    </dgm:pt>
    <dgm:pt modelId="{775FE725-2EFA-4C4A-8CF5-BD2CC842BB67}">
      <dgm:prSet phldrT="[Text]" phldr="0"/>
      <dgm:spPr/>
      <dgm:t>
        <a:bodyPr/>
        <a:lstStyle/>
        <a:p>
          <a:pPr rtl="0"/>
          <a:r>
            <a:rPr lang="en-US" dirty="0">
              <a:latin typeface="Calibri"/>
            </a:rPr>
            <a:t> Model Improvements</a:t>
          </a:r>
          <a:endParaRPr lang="en-US" dirty="0"/>
        </a:p>
      </dgm:t>
    </dgm:pt>
    <dgm:pt modelId="{4E7D208E-6310-43A3-A494-1210ACC098DF}" type="parTrans" cxnId="{189AB54A-B72B-4034-86E8-6F62B526CB87}">
      <dgm:prSet/>
      <dgm:spPr/>
    </dgm:pt>
    <dgm:pt modelId="{8D06953E-3CCC-45EB-A4D3-D460959B06CE}" type="sibTrans" cxnId="{189AB54A-B72B-4034-86E8-6F62B526CB87}">
      <dgm:prSet/>
      <dgm:spPr/>
    </dgm:pt>
    <dgm:pt modelId="{6D02738B-BD3D-40D2-8345-88321FD605A8}">
      <dgm:prSet phldrT="[Text]" phldr="0"/>
      <dgm:spPr/>
      <dgm:t>
        <a:bodyPr/>
        <a:lstStyle/>
        <a:p>
          <a:pPr rtl="0"/>
          <a:r>
            <a:rPr lang="en-US" dirty="0">
              <a:latin typeface="Calibri"/>
            </a:rPr>
            <a:t> Real Time Mobile Integration</a:t>
          </a:r>
          <a:endParaRPr lang="en-US" dirty="0"/>
        </a:p>
      </dgm:t>
    </dgm:pt>
    <dgm:pt modelId="{573D9338-0DA2-4D0A-8C52-9DE8FC26CD71}" type="parTrans" cxnId="{43DD859E-617D-40A4-A2F0-8F85B662E1C1}">
      <dgm:prSet/>
      <dgm:spPr/>
    </dgm:pt>
    <dgm:pt modelId="{D5EA87BF-A623-4ABE-8A1E-99ED9DF9E074}" type="sibTrans" cxnId="{43DD859E-617D-40A4-A2F0-8F85B662E1C1}">
      <dgm:prSet/>
      <dgm:spPr/>
    </dgm:pt>
    <dgm:pt modelId="{BEACB1C9-75D7-4716-806E-8E8CAF155297}">
      <dgm:prSet phldr="0"/>
      <dgm:spPr/>
      <dgm:t>
        <a:bodyPr/>
        <a:lstStyle/>
        <a:p>
          <a:pPr rtl="0"/>
          <a:r>
            <a:rPr lang="en-US" dirty="0">
              <a:latin typeface="Calibri"/>
            </a:rPr>
            <a:t>Integration with IoT and Smart Farming</a:t>
          </a:r>
        </a:p>
      </dgm:t>
    </dgm:pt>
    <dgm:pt modelId="{6008B8F8-D4E7-4F7B-86EF-02CB4BB71BEC}" type="parTrans" cxnId="{6B560619-4D8A-44CA-8663-37F303AF3C89}">
      <dgm:prSet/>
      <dgm:spPr/>
    </dgm:pt>
    <dgm:pt modelId="{69CB95F3-ABB7-42F0-8FB8-30ADC4322EBD}" type="sibTrans" cxnId="{6B560619-4D8A-44CA-8663-37F303AF3C89}">
      <dgm:prSet/>
      <dgm:spPr/>
    </dgm:pt>
    <dgm:pt modelId="{F1A8A5FD-7D7C-45F3-B3D5-7C6C4339EE89}" type="pres">
      <dgm:prSet presAssocID="{A637CDEA-4F68-4B79-93DE-387498CC3025}" presName="Name0" presStyleCnt="0">
        <dgm:presLayoutVars>
          <dgm:dir/>
          <dgm:resizeHandles val="exact"/>
        </dgm:presLayoutVars>
      </dgm:prSet>
      <dgm:spPr/>
    </dgm:pt>
    <dgm:pt modelId="{BA9F9ACD-ED4E-432F-B62A-3DF5EFE50BE1}" type="pres">
      <dgm:prSet presAssocID="{A637CDEA-4F68-4B79-93DE-387498CC3025}" presName="arrow" presStyleLbl="bgShp" presStyleIdx="0" presStyleCnt="1"/>
      <dgm:spPr/>
    </dgm:pt>
    <dgm:pt modelId="{2144B00E-0B70-4E50-8F1A-EE1FA18FB001}" type="pres">
      <dgm:prSet presAssocID="{A637CDEA-4F68-4B79-93DE-387498CC3025}" presName="points" presStyleCnt="0"/>
      <dgm:spPr/>
    </dgm:pt>
    <dgm:pt modelId="{538D1686-C4D8-44D3-8471-8BEA62556B4E}" type="pres">
      <dgm:prSet presAssocID="{379C644D-3C99-44A0-AC47-C5531F1A6F96}" presName="compositeA" presStyleCnt="0"/>
      <dgm:spPr/>
    </dgm:pt>
    <dgm:pt modelId="{4390248B-3F3F-41CE-B183-26ADF8CAB0FE}" type="pres">
      <dgm:prSet presAssocID="{379C644D-3C99-44A0-AC47-C5531F1A6F96}" presName="textA" presStyleLbl="revTx" presStyleIdx="0" presStyleCnt="4">
        <dgm:presLayoutVars>
          <dgm:bulletEnabled val="1"/>
        </dgm:presLayoutVars>
      </dgm:prSet>
      <dgm:spPr/>
    </dgm:pt>
    <dgm:pt modelId="{63B48732-CF53-492C-98D6-BACF7E881DD0}" type="pres">
      <dgm:prSet presAssocID="{379C644D-3C99-44A0-AC47-C5531F1A6F96}" presName="circleA" presStyleLbl="node1" presStyleIdx="0" presStyleCnt="4"/>
      <dgm:spPr/>
    </dgm:pt>
    <dgm:pt modelId="{3C28D1D5-C887-4B8A-9EB5-45810277CB37}" type="pres">
      <dgm:prSet presAssocID="{379C644D-3C99-44A0-AC47-C5531F1A6F96}" presName="spaceA" presStyleCnt="0"/>
      <dgm:spPr/>
    </dgm:pt>
    <dgm:pt modelId="{A5B02B9F-20B0-41A7-B78F-DD28A4903249}" type="pres">
      <dgm:prSet presAssocID="{EE10FD7E-43ED-4263-A221-DB4ED1C82DB1}" presName="space" presStyleCnt="0"/>
      <dgm:spPr/>
    </dgm:pt>
    <dgm:pt modelId="{F1643531-1C89-4E29-AC64-538547ED073B}" type="pres">
      <dgm:prSet presAssocID="{775FE725-2EFA-4C4A-8CF5-BD2CC842BB67}" presName="compositeB" presStyleCnt="0"/>
      <dgm:spPr/>
    </dgm:pt>
    <dgm:pt modelId="{AAC16CB7-F632-4219-B9B5-D4BB8C9C7BB0}" type="pres">
      <dgm:prSet presAssocID="{775FE725-2EFA-4C4A-8CF5-BD2CC842BB67}" presName="textB" presStyleLbl="revTx" presStyleIdx="1" presStyleCnt="4">
        <dgm:presLayoutVars>
          <dgm:bulletEnabled val="1"/>
        </dgm:presLayoutVars>
      </dgm:prSet>
      <dgm:spPr/>
    </dgm:pt>
    <dgm:pt modelId="{253C307E-EA52-4776-BF69-434E420E1FBA}" type="pres">
      <dgm:prSet presAssocID="{775FE725-2EFA-4C4A-8CF5-BD2CC842BB67}" presName="circleB" presStyleLbl="node1" presStyleIdx="1" presStyleCnt="4"/>
      <dgm:spPr/>
    </dgm:pt>
    <dgm:pt modelId="{3FCB263B-11AE-439E-8CB0-9437E899FD9F}" type="pres">
      <dgm:prSet presAssocID="{775FE725-2EFA-4C4A-8CF5-BD2CC842BB67}" presName="spaceB" presStyleCnt="0"/>
      <dgm:spPr/>
    </dgm:pt>
    <dgm:pt modelId="{41AEAF8F-0692-422D-A402-796C3203A640}" type="pres">
      <dgm:prSet presAssocID="{8D06953E-3CCC-45EB-A4D3-D460959B06CE}" presName="space" presStyleCnt="0"/>
      <dgm:spPr/>
    </dgm:pt>
    <dgm:pt modelId="{335D61C2-AFB7-4B15-A620-A8CC2DF0D110}" type="pres">
      <dgm:prSet presAssocID="{6D02738B-BD3D-40D2-8345-88321FD605A8}" presName="compositeA" presStyleCnt="0"/>
      <dgm:spPr/>
    </dgm:pt>
    <dgm:pt modelId="{0EB5E959-C0F8-4C12-A851-BFE78A551CB9}" type="pres">
      <dgm:prSet presAssocID="{6D02738B-BD3D-40D2-8345-88321FD605A8}" presName="textA" presStyleLbl="revTx" presStyleIdx="2" presStyleCnt="4">
        <dgm:presLayoutVars>
          <dgm:bulletEnabled val="1"/>
        </dgm:presLayoutVars>
      </dgm:prSet>
      <dgm:spPr/>
    </dgm:pt>
    <dgm:pt modelId="{506C488B-CA8C-46B7-9674-865B08A1BAB4}" type="pres">
      <dgm:prSet presAssocID="{6D02738B-BD3D-40D2-8345-88321FD605A8}" presName="circleA" presStyleLbl="node1" presStyleIdx="2" presStyleCnt="4"/>
      <dgm:spPr/>
    </dgm:pt>
    <dgm:pt modelId="{73EDEC0E-879D-489E-AA63-382A7EF5943D}" type="pres">
      <dgm:prSet presAssocID="{6D02738B-BD3D-40D2-8345-88321FD605A8}" presName="spaceA" presStyleCnt="0"/>
      <dgm:spPr/>
    </dgm:pt>
    <dgm:pt modelId="{AFE541CC-32C8-4F81-8199-BB670B2CE6DB}" type="pres">
      <dgm:prSet presAssocID="{D5EA87BF-A623-4ABE-8A1E-99ED9DF9E074}" presName="space" presStyleCnt="0"/>
      <dgm:spPr/>
    </dgm:pt>
    <dgm:pt modelId="{0E7C90AC-4F78-4488-98B3-274B43781D19}" type="pres">
      <dgm:prSet presAssocID="{BEACB1C9-75D7-4716-806E-8E8CAF155297}" presName="compositeB" presStyleCnt="0"/>
      <dgm:spPr/>
    </dgm:pt>
    <dgm:pt modelId="{A0B4EC01-7F45-46EB-81DB-770E5D87FF8C}" type="pres">
      <dgm:prSet presAssocID="{BEACB1C9-75D7-4716-806E-8E8CAF155297}" presName="textB" presStyleLbl="revTx" presStyleIdx="3" presStyleCnt="4">
        <dgm:presLayoutVars>
          <dgm:bulletEnabled val="1"/>
        </dgm:presLayoutVars>
      </dgm:prSet>
      <dgm:spPr/>
    </dgm:pt>
    <dgm:pt modelId="{44813E47-EBE8-46C7-B78C-713588C4D7D6}" type="pres">
      <dgm:prSet presAssocID="{BEACB1C9-75D7-4716-806E-8E8CAF155297}" presName="circleB" presStyleLbl="node1" presStyleIdx="3" presStyleCnt="4"/>
      <dgm:spPr/>
    </dgm:pt>
    <dgm:pt modelId="{4EE05CF7-6B82-4CF5-93F2-6D0C5F89633A}" type="pres">
      <dgm:prSet presAssocID="{BEACB1C9-75D7-4716-806E-8E8CAF155297}" presName="spaceB" presStyleCnt="0"/>
      <dgm:spPr/>
    </dgm:pt>
  </dgm:ptLst>
  <dgm:cxnLst>
    <dgm:cxn modelId="{6B560619-4D8A-44CA-8663-37F303AF3C89}" srcId="{A637CDEA-4F68-4B79-93DE-387498CC3025}" destId="{BEACB1C9-75D7-4716-806E-8E8CAF155297}" srcOrd="3" destOrd="0" parTransId="{6008B8F8-D4E7-4F7B-86EF-02CB4BB71BEC}" sibTransId="{69CB95F3-ABB7-42F0-8FB8-30ADC4322EBD}"/>
    <dgm:cxn modelId="{189AB54A-B72B-4034-86E8-6F62B526CB87}" srcId="{A637CDEA-4F68-4B79-93DE-387498CC3025}" destId="{775FE725-2EFA-4C4A-8CF5-BD2CC842BB67}" srcOrd="1" destOrd="0" parTransId="{4E7D208E-6310-43A3-A494-1210ACC098DF}" sibTransId="{8D06953E-3CCC-45EB-A4D3-D460959B06CE}"/>
    <dgm:cxn modelId="{A319EE4F-8E06-4103-AD0F-8CA034CD6FA9}" type="presOf" srcId="{BEACB1C9-75D7-4716-806E-8E8CAF155297}" destId="{A0B4EC01-7F45-46EB-81DB-770E5D87FF8C}" srcOrd="0" destOrd="0" presId="urn:microsoft.com/office/officeart/2005/8/layout/hProcess11"/>
    <dgm:cxn modelId="{0B99F376-3552-4E13-A391-254C46F2AC59}" srcId="{A637CDEA-4F68-4B79-93DE-387498CC3025}" destId="{379C644D-3C99-44A0-AC47-C5531F1A6F96}" srcOrd="0" destOrd="0" parTransId="{E3EA6127-CCAD-404A-B3B7-463D0E05A6F2}" sibTransId="{EE10FD7E-43ED-4263-A221-DB4ED1C82DB1}"/>
    <dgm:cxn modelId="{AF51CD59-0561-4A72-9704-14BCB449F247}" type="presOf" srcId="{6D02738B-BD3D-40D2-8345-88321FD605A8}" destId="{0EB5E959-C0F8-4C12-A851-BFE78A551CB9}" srcOrd="0" destOrd="0" presId="urn:microsoft.com/office/officeart/2005/8/layout/hProcess11"/>
    <dgm:cxn modelId="{43DD859E-617D-40A4-A2F0-8F85B662E1C1}" srcId="{A637CDEA-4F68-4B79-93DE-387498CC3025}" destId="{6D02738B-BD3D-40D2-8345-88321FD605A8}" srcOrd="2" destOrd="0" parTransId="{573D9338-0DA2-4D0A-8C52-9DE8FC26CD71}" sibTransId="{D5EA87BF-A623-4ABE-8A1E-99ED9DF9E074}"/>
    <dgm:cxn modelId="{B7C991CE-8E17-4CB8-B9E4-A3C3E5999A49}" type="presOf" srcId="{A637CDEA-4F68-4B79-93DE-387498CC3025}" destId="{F1A8A5FD-7D7C-45F3-B3D5-7C6C4339EE89}" srcOrd="0" destOrd="0" presId="urn:microsoft.com/office/officeart/2005/8/layout/hProcess11"/>
    <dgm:cxn modelId="{3533D9E1-0262-4722-8D80-0923C0A0921F}" type="presOf" srcId="{775FE725-2EFA-4C4A-8CF5-BD2CC842BB67}" destId="{AAC16CB7-F632-4219-B9B5-D4BB8C9C7BB0}" srcOrd="0" destOrd="0" presId="urn:microsoft.com/office/officeart/2005/8/layout/hProcess11"/>
    <dgm:cxn modelId="{5CEB97EE-A0E1-408F-A2CB-BB81F1553B03}" type="presOf" srcId="{379C644D-3C99-44A0-AC47-C5531F1A6F96}" destId="{4390248B-3F3F-41CE-B183-26ADF8CAB0FE}" srcOrd="0" destOrd="0" presId="urn:microsoft.com/office/officeart/2005/8/layout/hProcess11"/>
    <dgm:cxn modelId="{DC04A474-363F-435D-B22C-ADB047DBECBB}" type="presParOf" srcId="{F1A8A5FD-7D7C-45F3-B3D5-7C6C4339EE89}" destId="{BA9F9ACD-ED4E-432F-B62A-3DF5EFE50BE1}" srcOrd="0" destOrd="0" presId="urn:microsoft.com/office/officeart/2005/8/layout/hProcess11"/>
    <dgm:cxn modelId="{4DAA41F4-4DF9-4DDE-89E0-DCA1445A273E}" type="presParOf" srcId="{F1A8A5FD-7D7C-45F3-B3D5-7C6C4339EE89}" destId="{2144B00E-0B70-4E50-8F1A-EE1FA18FB001}" srcOrd="1" destOrd="0" presId="urn:microsoft.com/office/officeart/2005/8/layout/hProcess11"/>
    <dgm:cxn modelId="{3D8D274F-CDED-4C0D-8030-64F9D1ECAF8E}" type="presParOf" srcId="{2144B00E-0B70-4E50-8F1A-EE1FA18FB001}" destId="{538D1686-C4D8-44D3-8471-8BEA62556B4E}" srcOrd="0" destOrd="0" presId="urn:microsoft.com/office/officeart/2005/8/layout/hProcess11"/>
    <dgm:cxn modelId="{B0B7E2A9-00A2-4EDC-9D10-4D4FA8AB753F}" type="presParOf" srcId="{538D1686-C4D8-44D3-8471-8BEA62556B4E}" destId="{4390248B-3F3F-41CE-B183-26ADF8CAB0FE}" srcOrd="0" destOrd="0" presId="urn:microsoft.com/office/officeart/2005/8/layout/hProcess11"/>
    <dgm:cxn modelId="{19822C38-821A-40E9-BDE7-88A548819254}" type="presParOf" srcId="{538D1686-C4D8-44D3-8471-8BEA62556B4E}" destId="{63B48732-CF53-492C-98D6-BACF7E881DD0}" srcOrd="1" destOrd="0" presId="urn:microsoft.com/office/officeart/2005/8/layout/hProcess11"/>
    <dgm:cxn modelId="{7D727899-2CE9-4B19-9CA4-835A09D9C5A7}" type="presParOf" srcId="{538D1686-C4D8-44D3-8471-8BEA62556B4E}" destId="{3C28D1D5-C887-4B8A-9EB5-45810277CB37}" srcOrd="2" destOrd="0" presId="urn:microsoft.com/office/officeart/2005/8/layout/hProcess11"/>
    <dgm:cxn modelId="{50CE885A-4BB5-47DE-8D57-3C185111254E}" type="presParOf" srcId="{2144B00E-0B70-4E50-8F1A-EE1FA18FB001}" destId="{A5B02B9F-20B0-41A7-B78F-DD28A4903249}" srcOrd="1" destOrd="0" presId="urn:microsoft.com/office/officeart/2005/8/layout/hProcess11"/>
    <dgm:cxn modelId="{65D8A9F8-9532-4A52-9B36-C4817CF8B5FF}" type="presParOf" srcId="{2144B00E-0B70-4E50-8F1A-EE1FA18FB001}" destId="{F1643531-1C89-4E29-AC64-538547ED073B}" srcOrd="2" destOrd="0" presId="urn:microsoft.com/office/officeart/2005/8/layout/hProcess11"/>
    <dgm:cxn modelId="{E4A83766-32A5-4818-8D4D-1F79D738B39D}" type="presParOf" srcId="{F1643531-1C89-4E29-AC64-538547ED073B}" destId="{AAC16CB7-F632-4219-B9B5-D4BB8C9C7BB0}" srcOrd="0" destOrd="0" presId="urn:microsoft.com/office/officeart/2005/8/layout/hProcess11"/>
    <dgm:cxn modelId="{3065130F-3322-4680-812E-E843CDEBE455}" type="presParOf" srcId="{F1643531-1C89-4E29-AC64-538547ED073B}" destId="{253C307E-EA52-4776-BF69-434E420E1FBA}" srcOrd="1" destOrd="0" presId="urn:microsoft.com/office/officeart/2005/8/layout/hProcess11"/>
    <dgm:cxn modelId="{BA739131-46E4-4136-AEDB-2AF04D3FC6FA}" type="presParOf" srcId="{F1643531-1C89-4E29-AC64-538547ED073B}" destId="{3FCB263B-11AE-439E-8CB0-9437E899FD9F}" srcOrd="2" destOrd="0" presId="urn:microsoft.com/office/officeart/2005/8/layout/hProcess11"/>
    <dgm:cxn modelId="{E0631D93-8FD4-4C47-A764-75A6EAD65105}" type="presParOf" srcId="{2144B00E-0B70-4E50-8F1A-EE1FA18FB001}" destId="{41AEAF8F-0692-422D-A402-796C3203A640}" srcOrd="3" destOrd="0" presId="urn:microsoft.com/office/officeart/2005/8/layout/hProcess11"/>
    <dgm:cxn modelId="{DB8B03DD-25AA-4B77-9375-86F8BCEA090F}" type="presParOf" srcId="{2144B00E-0B70-4E50-8F1A-EE1FA18FB001}" destId="{335D61C2-AFB7-4B15-A620-A8CC2DF0D110}" srcOrd="4" destOrd="0" presId="urn:microsoft.com/office/officeart/2005/8/layout/hProcess11"/>
    <dgm:cxn modelId="{219E0A65-9DBB-452C-8978-FD8EF31497D8}" type="presParOf" srcId="{335D61C2-AFB7-4B15-A620-A8CC2DF0D110}" destId="{0EB5E959-C0F8-4C12-A851-BFE78A551CB9}" srcOrd="0" destOrd="0" presId="urn:microsoft.com/office/officeart/2005/8/layout/hProcess11"/>
    <dgm:cxn modelId="{4927CC1B-7792-44C6-8DE3-CBB5B9080426}" type="presParOf" srcId="{335D61C2-AFB7-4B15-A620-A8CC2DF0D110}" destId="{506C488B-CA8C-46B7-9674-865B08A1BAB4}" srcOrd="1" destOrd="0" presId="urn:microsoft.com/office/officeart/2005/8/layout/hProcess11"/>
    <dgm:cxn modelId="{4FAE914C-1AE5-43A0-B9F4-A008B85C1F09}" type="presParOf" srcId="{335D61C2-AFB7-4B15-A620-A8CC2DF0D110}" destId="{73EDEC0E-879D-489E-AA63-382A7EF5943D}" srcOrd="2" destOrd="0" presId="urn:microsoft.com/office/officeart/2005/8/layout/hProcess11"/>
    <dgm:cxn modelId="{B3261CFD-FE62-480D-94D0-EB2C1FB3E162}" type="presParOf" srcId="{2144B00E-0B70-4E50-8F1A-EE1FA18FB001}" destId="{AFE541CC-32C8-4F81-8199-BB670B2CE6DB}" srcOrd="5" destOrd="0" presId="urn:microsoft.com/office/officeart/2005/8/layout/hProcess11"/>
    <dgm:cxn modelId="{FE9A2D0F-8258-4663-955C-3706B2B76805}" type="presParOf" srcId="{2144B00E-0B70-4E50-8F1A-EE1FA18FB001}" destId="{0E7C90AC-4F78-4488-98B3-274B43781D19}" srcOrd="6" destOrd="0" presId="urn:microsoft.com/office/officeart/2005/8/layout/hProcess11"/>
    <dgm:cxn modelId="{89D3CCC1-3598-470E-99FD-3094A2D102B8}" type="presParOf" srcId="{0E7C90AC-4F78-4488-98B3-274B43781D19}" destId="{A0B4EC01-7F45-46EB-81DB-770E5D87FF8C}" srcOrd="0" destOrd="0" presId="urn:microsoft.com/office/officeart/2005/8/layout/hProcess11"/>
    <dgm:cxn modelId="{800FD237-B398-402D-8FF9-39C34C903C1E}" type="presParOf" srcId="{0E7C90AC-4F78-4488-98B3-274B43781D19}" destId="{44813E47-EBE8-46C7-B78C-713588C4D7D6}" srcOrd="1" destOrd="0" presId="urn:microsoft.com/office/officeart/2005/8/layout/hProcess11"/>
    <dgm:cxn modelId="{FD88F099-47A6-4A68-8461-374F022691ED}" type="presParOf" srcId="{0E7C90AC-4F78-4488-98B3-274B43781D19}" destId="{4EE05CF7-6B82-4CF5-93F2-6D0C5F89633A}"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E7F97-267A-43AC-94AB-521738FB369B}">
      <dsp:nvSpPr>
        <dsp:cNvPr id="0" name=""/>
        <dsp:cNvSpPr/>
      </dsp:nvSpPr>
      <dsp:spPr>
        <a:xfrm>
          <a:off x="6155" y="2211492"/>
          <a:ext cx="2547295" cy="21009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rtl="0">
            <a:lnSpc>
              <a:spcPct val="90000"/>
            </a:lnSpc>
            <a:spcBef>
              <a:spcPct val="0"/>
            </a:spcBef>
            <a:spcAft>
              <a:spcPct val="15000"/>
            </a:spcAft>
            <a:buChar char="•"/>
          </a:pPr>
          <a:r>
            <a:rPr lang="en-US" sz="800" b="1" kern="1200" dirty="0">
              <a:latin typeface="Calibri"/>
            </a:rPr>
            <a:t>Real World Impact:</a:t>
          </a:r>
          <a:r>
            <a:rPr lang="en-US" sz="800" kern="1200" dirty="0">
              <a:latin typeface="Calibri"/>
            </a:rPr>
            <a:t> Tomato plants are among the most widely cultivated crops globally, with diseases like late blight, bacterial spots, and early blight causing significant losses. Early and accurate detection can reduce yield losses by up to 20-30%.</a:t>
          </a:r>
          <a:endParaRPr lang="en-US" sz="800" kern="1200" dirty="0"/>
        </a:p>
        <a:p>
          <a:pPr marL="57150" lvl="1" indent="-57150" algn="l" defTabSz="355600" rtl="0">
            <a:lnSpc>
              <a:spcPct val="90000"/>
            </a:lnSpc>
            <a:spcBef>
              <a:spcPct val="0"/>
            </a:spcBef>
            <a:spcAft>
              <a:spcPct val="15000"/>
            </a:spcAft>
            <a:buChar char="•"/>
          </a:pPr>
          <a:r>
            <a:rPr lang="en-US" sz="800" b="1" kern="1200" dirty="0">
              <a:latin typeface="Calibri"/>
            </a:rPr>
            <a:t>Technology Relevance</a:t>
          </a:r>
          <a:r>
            <a:rPr lang="en-US" sz="800" kern="1200" dirty="0">
              <a:latin typeface="Calibri"/>
            </a:rPr>
            <a:t>: With advancements in machine learning, particularly CNNs and transfer learning, there's an opportunity to automate and scale disease detection processes.</a:t>
          </a:r>
        </a:p>
        <a:p>
          <a:pPr marL="57150" lvl="1" indent="-57150" algn="l" defTabSz="355600" rtl="0">
            <a:lnSpc>
              <a:spcPct val="90000"/>
            </a:lnSpc>
            <a:spcBef>
              <a:spcPct val="0"/>
            </a:spcBef>
            <a:spcAft>
              <a:spcPct val="15000"/>
            </a:spcAft>
            <a:buChar char="•"/>
          </a:pPr>
          <a:r>
            <a:rPr lang="en-US" sz="800" b="1" kern="1200" dirty="0">
              <a:latin typeface="Calibri"/>
            </a:rPr>
            <a:t>Practical Application</a:t>
          </a:r>
          <a:r>
            <a:rPr lang="en-US" sz="800" kern="1200" dirty="0">
              <a:latin typeface="Calibri"/>
            </a:rPr>
            <a:t>: The model developed will provide a readily deployable tool that can be used in a web or mobile application for real-time disease detection, empowering farmers to take timely corrective actions.</a:t>
          </a:r>
        </a:p>
      </dsp:txBody>
      <dsp:txXfrm>
        <a:off x="54505" y="2259842"/>
        <a:ext cx="2450595" cy="1554074"/>
      </dsp:txXfrm>
    </dsp:sp>
    <dsp:sp modelId="{2C92AA58-D3B5-44EB-ACA7-71E2B7A79D94}">
      <dsp:nvSpPr>
        <dsp:cNvPr id="0" name=""/>
        <dsp:cNvSpPr/>
      </dsp:nvSpPr>
      <dsp:spPr>
        <a:xfrm>
          <a:off x="1474839" y="2845379"/>
          <a:ext cx="2611978" cy="2611978"/>
        </a:xfrm>
        <a:prstGeom prst="leftCircularArrow">
          <a:avLst>
            <a:gd name="adj1" fmla="val 2405"/>
            <a:gd name="adj2" fmla="val 290781"/>
            <a:gd name="adj3" fmla="val 2066292"/>
            <a:gd name="adj4" fmla="val 9024489"/>
            <a:gd name="adj5" fmla="val 2805"/>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4D8451-10F6-471C-9343-65A9B491ECDF}">
      <dsp:nvSpPr>
        <dsp:cNvPr id="0" name=""/>
        <dsp:cNvSpPr/>
      </dsp:nvSpPr>
      <dsp:spPr>
        <a:xfrm>
          <a:off x="572221" y="3862266"/>
          <a:ext cx="2264262" cy="900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Calibri"/>
            </a:rPr>
            <a:t>Motivation</a:t>
          </a:r>
          <a:endParaRPr lang="en-US" sz="2700" kern="1200" dirty="0"/>
        </a:p>
      </dsp:txBody>
      <dsp:txXfrm>
        <a:off x="598593" y="3888638"/>
        <a:ext cx="2211518" cy="847678"/>
      </dsp:txXfrm>
    </dsp:sp>
    <dsp:sp modelId="{E7921E6F-B49D-4381-86A8-75C7888D0913}">
      <dsp:nvSpPr>
        <dsp:cNvPr id="0" name=""/>
        <dsp:cNvSpPr/>
      </dsp:nvSpPr>
      <dsp:spPr>
        <a:xfrm>
          <a:off x="3135570" y="2211492"/>
          <a:ext cx="2547295" cy="21009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rtl="0">
            <a:lnSpc>
              <a:spcPct val="90000"/>
            </a:lnSpc>
            <a:spcBef>
              <a:spcPct val="0"/>
            </a:spcBef>
            <a:spcAft>
              <a:spcPct val="15000"/>
            </a:spcAft>
            <a:buChar char="•"/>
          </a:pPr>
          <a:r>
            <a:rPr lang="en-US" sz="800" kern="1200" dirty="0">
              <a:latin typeface="Calibri"/>
            </a:rPr>
            <a:t>While there has been significant progress in using CNNs for image classification in general, there is a lack of focused research on custom deep learning models and fine-tuning of pre-trained networks (such as VGG16 and VGG19) for specific agricultural applications, particularly for tomato leaf diseases.</a:t>
          </a:r>
        </a:p>
        <a:p>
          <a:pPr marL="57150" lvl="1" indent="-57150" algn="l" defTabSz="355600" rtl="0">
            <a:lnSpc>
              <a:spcPct val="90000"/>
            </a:lnSpc>
            <a:spcBef>
              <a:spcPct val="0"/>
            </a:spcBef>
            <a:spcAft>
              <a:spcPct val="15000"/>
            </a:spcAft>
            <a:buChar char="•"/>
          </a:pPr>
          <a:r>
            <a:rPr lang="en-US" sz="800" b="0" kern="1200" dirty="0">
              <a:latin typeface="Calibri"/>
            </a:rPr>
            <a:t>Previous works have focused primarily on general image datasets or traditional machine learning methods, but few studies explore transfer learning combined with a custom CNN architecture to achieve robust results in this specific domain.</a:t>
          </a:r>
          <a:endParaRPr lang="en-US" sz="800" b="0" kern="1200" dirty="0"/>
        </a:p>
      </dsp:txBody>
      <dsp:txXfrm>
        <a:off x="3183920" y="2710053"/>
        <a:ext cx="2450595" cy="1554074"/>
      </dsp:txXfrm>
    </dsp:sp>
    <dsp:sp modelId="{195F493B-732A-48BA-8677-9B005C80FA49}">
      <dsp:nvSpPr>
        <dsp:cNvPr id="0" name=""/>
        <dsp:cNvSpPr/>
      </dsp:nvSpPr>
      <dsp:spPr>
        <a:xfrm>
          <a:off x="4583026" y="984234"/>
          <a:ext cx="2937466" cy="2937466"/>
        </a:xfrm>
        <a:prstGeom prst="circularArrow">
          <a:avLst>
            <a:gd name="adj1" fmla="val 2138"/>
            <a:gd name="adj2" fmla="val 256979"/>
            <a:gd name="adj3" fmla="val 19567510"/>
            <a:gd name="adj4" fmla="val 12575511"/>
            <a:gd name="adj5" fmla="val 2495"/>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3CA3A9-9418-4E81-BDA2-B7098B799118}">
      <dsp:nvSpPr>
        <dsp:cNvPr id="0" name=""/>
        <dsp:cNvSpPr/>
      </dsp:nvSpPr>
      <dsp:spPr>
        <a:xfrm>
          <a:off x="3701636" y="1761280"/>
          <a:ext cx="2264262" cy="90042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a:rPr>
            <a:t>Research Gap</a:t>
          </a:r>
          <a:endParaRPr lang="en-US" sz="2700" kern="1200" dirty="0"/>
        </a:p>
      </dsp:txBody>
      <dsp:txXfrm>
        <a:off x="3728008" y="1787652"/>
        <a:ext cx="2211518" cy="847678"/>
      </dsp:txXfrm>
    </dsp:sp>
    <dsp:sp modelId="{168F5894-098E-475E-8D2D-ACF868DED7B0}">
      <dsp:nvSpPr>
        <dsp:cNvPr id="0" name=""/>
        <dsp:cNvSpPr/>
      </dsp:nvSpPr>
      <dsp:spPr>
        <a:xfrm>
          <a:off x="6264984" y="2211492"/>
          <a:ext cx="2547295" cy="21009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rtl="0">
            <a:lnSpc>
              <a:spcPct val="90000"/>
            </a:lnSpc>
            <a:spcBef>
              <a:spcPct val="0"/>
            </a:spcBef>
            <a:spcAft>
              <a:spcPct val="15000"/>
            </a:spcAft>
            <a:buChar char="•"/>
          </a:pPr>
          <a:r>
            <a:rPr lang="en-US" sz="800" kern="1200" dirty="0">
              <a:latin typeface="Calibri"/>
            </a:rPr>
            <a:t>Developing a custom CNN model and comparing its performance with transfer learning approaches (VGG16 and VGG19).</a:t>
          </a:r>
          <a:endParaRPr lang="en-US" sz="800" kern="1200" dirty="0"/>
        </a:p>
        <a:p>
          <a:pPr marL="57150" lvl="1" indent="-57150" algn="l" defTabSz="355600" rtl="0">
            <a:lnSpc>
              <a:spcPct val="90000"/>
            </a:lnSpc>
            <a:spcBef>
              <a:spcPct val="0"/>
            </a:spcBef>
            <a:spcAft>
              <a:spcPct val="15000"/>
            </a:spcAft>
            <a:buChar char="•"/>
          </a:pPr>
          <a:r>
            <a:rPr lang="en-US" sz="800" kern="1200" dirty="0">
              <a:latin typeface="Calibri"/>
            </a:rPr>
            <a:t>Evaluating these models on a real-world dataset of tomato leaf images and demonstrating their applicability in creating user-friendly web interfaces for practical deployment.</a:t>
          </a:r>
        </a:p>
      </dsp:txBody>
      <dsp:txXfrm>
        <a:off x="6313334" y="2259842"/>
        <a:ext cx="2450595" cy="1554074"/>
      </dsp:txXfrm>
    </dsp:sp>
    <dsp:sp modelId="{B619ACBE-710D-4C2A-A072-9DFAF45EF447}">
      <dsp:nvSpPr>
        <dsp:cNvPr id="0" name=""/>
        <dsp:cNvSpPr/>
      </dsp:nvSpPr>
      <dsp:spPr>
        <a:xfrm>
          <a:off x="6831050" y="3862266"/>
          <a:ext cx="2264262" cy="90042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a:rPr>
            <a:t>Key Contribution</a:t>
          </a:r>
          <a:endParaRPr lang="en-US" sz="2700" kern="1200" dirty="0"/>
        </a:p>
      </dsp:txBody>
      <dsp:txXfrm>
        <a:off x="6857422" y="3888638"/>
        <a:ext cx="2211518" cy="8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12AD4-FD5A-4CF3-B8F5-16A0D8BD3960}">
      <dsp:nvSpPr>
        <dsp:cNvPr id="0" name=""/>
        <dsp:cNvSpPr/>
      </dsp:nvSpPr>
      <dsp:spPr>
        <a:xfrm>
          <a:off x="1016000" y="0"/>
          <a:ext cx="1016000" cy="787748"/>
        </a:xfrm>
        <a:prstGeom prst="trapezoid">
          <a:avLst>
            <a:gd name="adj" fmla="val 64488"/>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rPr>
            <a:t>Test</a:t>
          </a:r>
          <a:endParaRPr lang="en-US" sz="2400" kern="1200" dirty="0"/>
        </a:p>
      </dsp:txBody>
      <dsp:txXfrm>
        <a:off x="1016000" y="0"/>
        <a:ext cx="1016000" cy="787748"/>
      </dsp:txXfrm>
    </dsp:sp>
    <dsp:sp modelId="{2EEDDD69-B9B1-4DC3-8BAD-24CF1191568F}">
      <dsp:nvSpPr>
        <dsp:cNvPr id="0" name=""/>
        <dsp:cNvSpPr/>
      </dsp:nvSpPr>
      <dsp:spPr>
        <a:xfrm>
          <a:off x="508000" y="787748"/>
          <a:ext cx="2032000" cy="787748"/>
        </a:xfrm>
        <a:prstGeom prst="trapezoid">
          <a:avLst>
            <a:gd name="adj" fmla="val 64488"/>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rPr>
            <a:t>Validation</a:t>
          </a:r>
          <a:endParaRPr lang="en-US" sz="2400" kern="1200" dirty="0"/>
        </a:p>
      </dsp:txBody>
      <dsp:txXfrm>
        <a:off x="863600" y="787748"/>
        <a:ext cx="1320800" cy="787748"/>
      </dsp:txXfrm>
    </dsp:sp>
    <dsp:sp modelId="{7C173C4C-6DF0-43A8-8F1F-736D60EDDB72}">
      <dsp:nvSpPr>
        <dsp:cNvPr id="0" name=""/>
        <dsp:cNvSpPr/>
      </dsp:nvSpPr>
      <dsp:spPr>
        <a:xfrm>
          <a:off x="0" y="1575496"/>
          <a:ext cx="3048000" cy="787748"/>
        </a:xfrm>
        <a:prstGeom prst="trapezoid">
          <a:avLst>
            <a:gd name="adj" fmla="val 64488"/>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rPr>
            <a:t>Train</a:t>
          </a:r>
          <a:endParaRPr lang="en-US" sz="2400" kern="1200" dirty="0"/>
        </a:p>
      </dsp:txBody>
      <dsp:txXfrm>
        <a:off x="533399" y="1575496"/>
        <a:ext cx="1981200" cy="787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91DCC-47FF-49AA-A79B-C099ABF053F1}">
      <dsp:nvSpPr>
        <dsp:cNvPr id="0" name=""/>
        <dsp:cNvSpPr/>
      </dsp:nvSpPr>
      <dsp:spPr>
        <a:xfrm rot="5400000">
          <a:off x="-185357" y="185976"/>
          <a:ext cx="1235715" cy="86500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dirty="0"/>
            <a:t> Training Process</a:t>
          </a:r>
        </a:p>
      </dsp:txBody>
      <dsp:txXfrm rot="-5400000">
        <a:off x="1" y="433120"/>
        <a:ext cx="865001" cy="370714"/>
      </dsp:txXfrm>
    </dsp:sp>
    <dsp:sp modelId="{E05BAE66-A2EF-4AA0-A9C6-8113C1568D0E}">
      <dsp:nvSpPr>
        <dsp:cNvPr id="0" name=""/>
        <dsp:cNvSpPr/>
      </dsp:nvSpPr>
      <dsp:spPr>
        <a:xfrm rot="5400000">
          <a:off x="3726070" y="-2860450"/>
          <a:ext cx="803215" cy="652535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The training phase involves feeding the model annotated images and adjusting its weights through backpropagation to minimize predictions errors across iterations.</a:t>
          </a:r>
        </a:p>
      </dsp:txBody>
      <dsp:txXfrm rot="-5400000">
        <a:off x="865001" y="39829"/>
        <a:ext cx="6486143" cy="724795"/>
      </dsp:txXfrm>
    </dsp:sp>
    <dsp:sp modelId="{C6B4AA2A-4636-42D6-A71C-6D5F6EEF3D7A}">
      <dsp:nvSpPr>
        <dsp:cNvPr id="0" name=""/>
        <dsp:cNvSpPr/>
      </dsp:nvSpPr>
      <dsp:spPr>
        <a:xfrm rot="5400000">
          <a:off x="-185357" y="1274694"/>
          <a:ext cx="1235715" cy="865001"/>
        </a:xfrm>
        <a:prstGeom prst="chevron">
          <a:avLst/>
        </a:prstGeom>
        <a:solidFill>
          <a:schemeClr val="accent3">
            <a:hueOff val="3750088"/>
            <a:satOff val="-5627"/>
            <a:lumOff val="-915"/>
            <a:alphaOff val="0"/>
          </a:schemeClr>
        </a:solidFill>
        <a:ln w="25400" cap="flat" cmpd="sng" algn="ctr">
          <a:solidFill>
            <a:schemeClr val="accent3">
              <a:hueOff val="3750088"/>
              <a:satOff val="-5627"/>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dirty="0"/>
            <a:t> Validation Techniques</a:t>
          </a:r>
        </a:p>
      </dsp:txBody>
      <dsp:txXfrm rot="-5400000">
        <a:off x="1" y="1521838"/>
        <a:ext cx="865001" cy="370714"/>
      </dsp:txXfrm>
    </dsp:sp>
    <dsp:sp modelId="{E7317A21-7D55-446B-AF04-7DD71D2641C3}">
      <dsp:nvSpPr>
        <dsp:cNvPr id="0" name=""/>
        <dsp:cNvSpPr/>
      </dsp:nvSpPr>
      <dsp:spPr>
        <a:xfrm rot="5400000">
          <a:off x="3726070" y="-1771732"/>
          <a:ext cx="803215" cy="6525353"/>
        </a:xfrm>
        <a:prstGeom prst="round2SameRect">
          <a:avLst/>
        </a:prstGeom>
        <a:solidFill>
          <a:schemeClr val="lt1">
            <a:alpha val="90000"/>
            <a:hueOff val="0"/>
            <a:satOff val="0"/>
            <a:lumOff val="0"/>
            <a:alphaOff val="0"/>
          </a:schemeClr>
        </a:solidFill>
        <a:ln w="25400" cap="flat" cmpd="sng" algn="ctr">
          <a:solidFill>
            <a:schemeClr val="accent3">
              <a:hueOff val="3750088"/>
              <a:satOff val="-5627"/>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 </a:t>
          </a:r>
          <a:r>
            <a:rPr lang="en-US" sz="1600" kern="1200" dirty="0">
              <a:latin typeface="Calibri"/>
            </a:rPr>
            <a:t>While training, it's essential to constantly validate the model on a separate dataset to monitor its performance and prevent overfitting, ensuring it generalizes well.</a:t>
          </a:r>
          <a:endParaRPr lang="en-US" sz="1600" kern="1200" dirty="0" err="1"/>
        </a:p>
      </dsp:txBody>
      <dsp:txXfrm rot="-5400000">
        <a:off x="865001" y="1128547"/>
        <a:ext cx="6486143" cy="724795"/>
      </dsp:txXfrm>
    </dsp:sp>
    <dsp:sp modelId="{49BB2E15-B5C1-4C79-92A6-4DB795EA3BDB}">
      <dsp:nvSpPr>
        <dsp:cNvPr id="0" name=""/>
        <dsp:cNvSpPr/>
      </dsp:nvSpPr>
      <dsp:spPr>
        <a:xfrm rot="5400000">
          <a:off x="-185357" y="2363411"/>
          <a:ext cx="1235715" cy="865001"/>
        </a:xfrm>
        <a:prstGeom prst="chevron">
          <a:avLst/>
        </a:prstGeom>
        <a:solidFill>
          <a:schemeClr val="accent3">
            <a:hueOff val="7500176"/>
            <a:satOff val="-11253"/>
            <a:lumOff val="-1830"/>
            <a:alphaOff val="0"/>
          </a:schemeClr>
        </a:solidFill>
        <a:ln w="25400" cap="flat" cmpd="sng" algn="ctr">
          <a:solidFill>
            <a:schemeClr val="accent3">
              <a:hueOff val="7500176"/>
              <a:satOff val="-11253"/>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dirty="0"/>
            <a:t>Hyperparameter Tuning</a:t>
          </a:r>
        </a:p>
      </dsp:txBody>
      <dsp:txXfrm rot="-5400000">
        <a:off x="1" y="2610555"/>
        <a:ext cx="865001" cy="370714"/>
      </dsp:txXfrm>
    </dsp:sp>
    <dsp:sp modelId="{5EDB62DF-3E82-4C48-9DBF-42A8E72DE659}">
      <dsp:nvSpPr>
        <dsp:cNvPr id="0" name=""/>
        <dsp:cNvSpPr/>
      </dsp:nvSpPr>
      <dsp:spPr>
        <a:xfrm rot="5400000">
          <a:off x="3726070" y="-683014"/>
          <a:ext cx="803215" cy="6525353"/>
        </a:xfrm>
        <a:prstGeom prst="round2SameRect">
          <a:avLst/>
        </a:prstGeom>
        <a:solidFill>
          <a:schemeClr val="lt1">
            <a:alpha val="90000"/>
            <a:hueOff val="0"/>
            <a:satOff val="0"/>
            <a:lumOff val="0"/>
            <a:alphaOff val="0"/>
          </a:schemeClr>
        </a:solidFill>
        <a:ln w="25400" cap="flat" cmpd="sng" algn="ctr">
          <a:solidFill>
            <a:schemeClr val="accent3">
              <a:hueOff val="7500176"/>
              <a:satOff val="-11253"/>
              <a:lumOff val="-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latin typeface="Calibri"/>
            </a:rPr>
            <a:t>Optimizing specific parameters such as learning rate, batch size, and number of epochs is critical for enhancing model performance and accuracy during training.</a:t>
          </a:r>
        </a:p>
      </dsp:txBody>
      <dsp:txXfrm rot="-5400000">
        <a:off x="865001" y="2217265"/>
        <a:ext cx="6486143" cy="724795"/>
      </dsp:txXfrm>
    </dsp:sp>
    <dsp:sp modelId="{EE989FAF-B06C-4CDD-8F06-93FB10958467}">
      <dsp:nvSpPr>
        <dsp:cNvPr id="0" name=""/>
        <dsp:cNvSpPr/>
      </dsp:nvSpPr>
      <dsp:spPr>
        <a:xfrm rot="5400000">
          <a:off x="-185357" y="3452129"/>
          <a:ext cx="1235715" cy="865001"/>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Performance Metrics</a:t>
          </a:r>
        </a:p>
      </dsp:txBody>
      <dsp:txXfrm rot="-5400000">
        <a:off x="1" y="3699273"/>
        <a:ext cx="865001" cy="370714"/>
      </dsp:txXfrm>
    </dsp:sp>
    <dsp:sp modelId="{292B0098-CEEF-41ED-9BFB-CF1B90F803A4}">
      <dsp:nvSpPr>
        <dsp:cNvPr id="0" name=""/>
        <dsp:cNvSpPr/>
      </dsp:nvSpPr>
      <dsp:spPr>
        <a:xfrm rot="5400000">
          <a:off x="3726070" y="405702"/>
          <a:ext cx="803215" cy="6525353"/>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latin typeface="Calibri"/>
            </a:rPr>
            <a:t>Evaluating the model's effectiveness involves metrics such as loss function values and accuracy percentages to determine its ability to identify and classify tomato leaf diseases.</a:t>
          </a:r>
          <a:endParaRPr lang="en-US" sz="1600" kern="1200" dirty="0"/>
        </a:p>
      </dsp:txBody>
      <dsp:txXfrm rot="-5400000">
        <a:off x="865001" y="3305981"/>
        <a:ext cx="6486143" cy="724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A7F89-E2B2-4EED-A5A6-FA3B8164028D}">
      <dsp:nvSpPr>
        <dsp:cNvPr id="0" name=""/>
        <dsp:cNvSpPr/>
      </dsp:nvSpPr>
      <dsp:spPr>
        <a:xfrm>
          <a:off x="4433" y="62951"/>
          <a:ext cx="2015915" cy="9341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a:rPr>
            <a:t>Image Upload</a:t>
          </a:r>
          <a:endParaRPr lang="en-US" sz="1600" kern="1200" dirty="0"/>
        </a:p>
      </dsp:txBody>
      <dsp:txXfrm>
        <a:off x="4433" y="62951"/>
        <a:ext cx="2015915" cy="622784"/>
      </dsp:txXfrm>
    </dsp:sp>
    <dsp:sp modelId="{5E1DA73F-6F23-4893-81AE-9226E17DDF5B}">
      <dsp:nvSpPr>
        <dsp:cNvPr id="0" name=""/>
        <dsp:cNvSpPr/>
      </dsp:nvSpPr>
      <dsp:spPr>
        <a:xfrm>
          <a:off x="417331" y="685735"/>
          <a:ext cx="2015915" cy="290891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latin typeface="Calibri"/>
              <a:cs typeface="Calibri"/>
            </a:rPr>
            <a:t>Users upload a leaf image, and the model preprocesses it to make a prediction based on learned features.</a:t>
          </a:r>
        </a:p>
      </dsp:txBody>
      <dsp:txXfrm>
        <a:off x="476375" y="744779"/>
        <a:ext cx="1897827" cy="2790824"/>
      </dsp:txXfrm>
    </dsp:sp>
    <dsp:sp modelId="{FDB81803-EC69-437D-BF7C-4B44CA106CE3}">
      <dsp:nvSpPr>
        <dsp:cNvPr id="0" name=""/>
        <dsp:cNvSpPr/>
      </dsp:nvSpPr>
      <dsp:spPr>
        <a:xfrm>
          <a:off x="2325954" y="123391"/>
          <a:ext cx="647883" cy="5019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325954" y="223772"/>
        <a:ext cx="497312" cy="301142"/>
      </dsp:txXfrm>
    </dsp:sp>
    <dsp:sp modelId="{1411C845-18B9-47D8-8BDB-EAB4CB1BA029}">
      <dsp:nvSpPr>
        <dsp:cNvPr id="0" name=""/>
        <dsp:cNvSpPr/>
      </dsp:nvSpPr>
      <dsp:spPr>
        <a:xfrm>
          <a:off x="3242770" y="62951"/>
          <a:ext cx="2015915" cy="9341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a:rPr>
            <a:t>Prediction &amp; Confidence</a:t>
          </a:r>
          <a:endParaRPr lang="en-US" sz="1600" kern="1200" dirty="0"/>
        </a:p>
      </dsp:txBody>
      <dsp:txXfrm>
        <a:off x="3242770" y="62951"/>
        <a:ext cx="2015915" cy="622784"/>
      </dsp:txXfrm>
    </dsp:sp>
    <dsp:sp modelId="{2538FAC4-DB0A-4F62-B322-7C5D767321C8}">
      <dsp:nvSpPr>
        <dsp:cNvPr id="0" name=""/>
        <dsp:cNvSpPr/>
      </dsp:nvSpPr>
      <dsp:spPr>
        <a:xfrm>
          <a:off x="3655669" y="685735"/>
          <a:ext cx="2015915" cy="290891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latin typeface="Calibri"/>
              <a:cs typeface="Calibri"/>
            </a:rPr>
            <a:t>The prediction, along with the confidence level, is displayed on the UI. This helps users assess how reliable the model's prediction is.</a:t>
          </a:r>
        </a:p>
      </dsp:txBody>
      <dsp:txXfrm>
        <a:off x="3714713" y="744779"/>
        <a:ext cx="1897827" cy="2790824"/>
      </dsp:txXfrm>
    </dsp:sp>
    <dsp:sp modelId="{0EF45A87-E755-4DCD-AF9B-473DF67D41AA}">
      <dsp:nvSpPr>
        <dsp:cNvPr id="0" name=""/>
        <dsp:cNvSpPr/>
      </dsp:nvSpPr>
      <dsp:spPr>
        <a:xfrm>
          <a:off x="5564291" y="123391"/>
          <a:ext cx="647883" cy="5019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564291" y="223772"/>
        <a:ext cx="497312" cy="301142"/>
      </dsp:txXfrm>
    </dsp:sp>
    <dsp:sp modelId="{C70898EC-30B2-4407-A882-8BD845254C58}">
      <dsp:nvSpPr>
        <dsp:cNvPr id="0" name=""/>
        <dsp:cNvSpPr/>
      </dsp:nvSpPr>
      <dsp:spPr>
        <a:xfrm>
          <a:off x="6481107" y="62951"/>
          <a:ext cx="2015915" cy="9341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a:rPr>
            <a:t>Visual Indicators</a:t>
          </a:r>
          <a:endParaRPr lang="en-US" sz="1600" kern="1200" dirty="0"/>
        </a:p>
      </dsp:txBody>
      <dsp:txXfrm>
        <a:off x="6481107" y="62951"/>
        <a:ext cx="2015915" cy="622784"/>
      </dsp:txXfrm>
    </dsp:sp>
    <dsp:sp modelId="{41E380A5-36F9-4578-884A-6291AF4614E9}">
      <dsp:nvSpPr>
        <dsp:cNvPr id="0" name=""/>
        <dsp:cNvSpPr/>
      </dsp:nvSpPr>
      <dsp:spPr>
        <a:xfrm>
          <a:off x="6894006" y="685735"/>
          <a:ext cx="2015915" cy="290891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a:latin typeface="Calibri"/>
              <a:cs typeface="Calibri"/>
            </a:rPr>
            <a:t>Green Frame</a:t>
          </a:r>
          <a:r>
            <a:rPr lang="en-US" sz="1600" b="0" kern="1200">
              <a:latin typeface="Calibri"/>
              <a:cs typeface="Calibri"/>
            </a:rPr>
            <a:t>:</a:t>
          </a:r>
          <a:r>
            <a:rPr lang="en-US" sz="1600" kern="1200">
              <a:latin typeface="Calibri"/>
              <a:cs typeface="Calibri"/>
            </a:rPr>
            <a:t> High confidence in a healthy leaf.</a:t>
          </a:r>
          <a:endParaRPr lang="en-US" sz="1600" kern="1200" dirty="0">
            <a:latin typeface="Calibri"/>
            <a:cs typeface="Calibri"/>
          </a:endParaRPr>
        </a:p>
        <a:p>
          <a:pPr marL="171450" lvl="1" indent="-171450" algn="l" defTabSz="711200" rtl="0">
            <a:lnSpc>
              <a:spcPct val="90000"/>
            </a:lnSpc>
            <a:spcBef>
              <a:spcPct val="0"/>
            </a:spcBef>
            <a:spcAft>
              <a:spcPct val="15000"/>
            </a:spcAft>
            <a:buChar char="•"/>
          </a:pPr>
          <a:r>
            <a:rPr lang="en-US" sz="1600" b="1" kern="1200" dirty="0">
              <a:latin typeface="Calibri"/>
              <a:cs typeface="Calibri"/>
            </a:rPr>
            <a:t>Red Frame</a:t>
          </a:r>
          <a:r>
            <a:rPr lang="en-US" sz="1600" b="0" kern="1200" dirty="0">
              <a:latin typeface="Calibri"/>
              <a:cs typeface="Calibri"/>
            </a:rPr>
            <a:t>: High confidence in a diseased leaf.</a:t>
          </a:r>
        </a:p>
        <a:p>
          <a:pPr marL="171450" lvl="1" indent="-171450" algn="l" defTabSz="711200">
            <a:lnSpc>
              <a:spcPct val="90000"/>
            </a:lnSpc>
            <a:spcBef>
              <a:spcPct val="0"/>
            </a:spcBef>
            <a:spcAft>
              <a:spcPct val="15000"/>
            </a:spcAft>
            <a:buChar char="•"/>
          </a:pPr>
          <a:r>
            <a:rPr lang="en-US" sz="1600" b="1" kern="1200" dirty="0">
              <a:latin typeface="Calibri"/>
              <a:cs typeface="Calibri"/>
            </a:rPr>
            <a:t>Yellow Frame</a:t>
          </a:r>
          <a:r>
            <a:rPr lang="en-US" sz="1600" kern="1200" dirty="0">
              <a:latin typeface="Calibri"/>
              <a:cs typeface="Calibri"/>
            </a:rPr>
            <a:t>: Low confidence, suggesting manual inspection.</a:t>
          </a:r>
          <a:endParaRPr lang="en-US" sz="1600" kern="1200" dirty="0"/>
        </a:p>
      </dsp:txBody>
      <dsp:txXfrm>
        <a:off x="6953050" y="744779"/>
        <a:ext cx="1897827" cy="2790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BA089-6578-43DC-8363-D99C3608D439}">
      <dsp:nvSpPr>
        <dsp:cNvPr id="0" name=""/>
        <dsp:cNvSpPr/>
      </dsp:nvSpPr>
      <dsp:spPr>
        <a:xfrm rot="5400000">
          <a:off x="-157269" y="158563"/>
          <a:ext cx="1048462" cy="733923"/>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a:rPr>
            <a:t>Capturing</a:t>
          </a:r>
          <a:endParaRPr lang="en-US" sz="1000" kern="1200" dirty="0"/>
        </a:p>
      </dsp:txBody>
      <dsp:txXfrm rot="-5400000">
        <a:off x="1" y="368256"/>
        <a:ext cx="733923" cy="314539"/>
      </dsp:txXfrm>
    </dsp:sp>
    <dsp:sp modelId="{C940CC1A-E28F-4AC3-A5F4-610946EDD560}">
      <dsp:nvSpPr>
        <dsp:cNvPr id="0" name=""/>
        <dsp:cNvSpPr/>
      </dsp:nvSpPr>
      <dsp:spPr>
        <a:xfrm rot="5400000">
          <a:off x="1576308" y="-841090"/>
          <a:ext cx="681500" cy="236626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Calibri"/>
            </a:rPr>
            <a:t>Captured images from different gardens were used to test the model’s robustness.</a:t>
          </a:r>
        </a:p>
      </dsp:txBody>
      <dsp:txXfrm rot="-5400000">
        <a:off x="733924" y="34562"/>
        <a:ext cx="2333001" cy="614964"/>
      </dsp:txXfrm>
    </dsp:sp>
    <dsp:sp modelId="{D53059CB-E291-4237-BDA7-DF0C6EA53611}">
      <dsp:nvSpPr>
        <dsp:cNvPr id="0" name=""/>
        <dsp:cNvSpPr/>
      </dsp:nvSpPr>
      <dsp:spPr>
        <a:xfrm rot="5400000">
          <a:off x="-157269" y="1001032"/>
          <a:ext cx="1048462" cy="733923"/>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a:rPr>
            <a:t>Classification</a:t>
          </a:r>
          <a:endParaRPr lang="en-US" sz="1000" kern="1200" dirty="0"/>
        </a:p>
      </dsp:txBody>
      <dsp:txXfrm rot="-5400000">
        <a:off x="1" y="1210725"/>
        <a:ext cx="733923" cy="314539"/>
      </dsp:txXfrm>
    </dsp:sp>
    <dsp:sp modelId="{43F5B972-9FEF-4944-A655-0B2C6DEDAA39}">
      <dsp:nvSpPr>
        <dsp:cNvPr id="0" name=""/>
        <dsp:cNvSpPr/>
      </dsp:nvSpPr>
      <dsp:spPr>
        <a:xfrm rot="5400000">
          <a:off x="1576308" y="1378"/>
          <a:ext cx="681500" cy="2366269"/>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Calibri"/>
            </a:rPr>
            <a:t>Performed </a:t>
          </a:r>
          <a:r>
            <a:rPr lang="en-US" sz="1200" b="1" kern="1200" dirty="0">
              <a:latin typeface="Calibri"/>
            </a:rPr>
            <a:t>manual classification </a:t>
          </a:r>
          <a:r>
            <a:rPr lang="en-US" sz="1200" kern="1200" dirty="0">
              <a:latin typeface="Calibri"/>
            </a:rPr>
            <a:t>before testing the model’s prediction to verify its accuracy.</a:t>
          </a:r>
          <a:endParaRPr lang="en-US" sz="1200" kern="1200" dirty="0"/>
        </a:p>
      </dsp:txBody>
      <dsp:txXfrm rot="-5400000">
        <a:off x="733924" y="877030"/>
        <a:ext cx="2333001" cy="614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9ACD-ED4E-432F-B62A-3DF5EFE50BE1}">
      <dsp:nvSpPr>
        <dsp:cNvPr id="0" name=""/>
        <dsp:cNvSpPr/>
      </dsp:nvSpPr>
      <dsp:spPr>
        <a:xfrm>
          <a:off x="0" y="1097279"/>
          <a:ext cx="8235863" cy="1463040"/>
        </a:xfrm>
        <a:prstGeom prst="notchedRightArrow">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0248B-3F3F-41CE-B183-26ADF8CAB0FE}">
      <dsp:nvSpPr>
        <dsp:cNvPr id="0" name=""/>
        <dsp:cNvSpPr/>
      </dsp:nvSpPr>
      <dsp:spPr>
        <a:xfrm>
          <a:off x="3709" y="0"/>
          <a:ext cx="1784302"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latin typeface="Calibri"/>
            </a:rPr>
            <a:t>Dataset Expansion</a:t>
          </a:r>
          <a:endParaRPr lang="en-US" sz="1900" kern="1200" dirty="0"/>
        </a:p>
      </dsp:txBody>
      <dsp:txXfrm>
        <a:off x="3709" y="0"/>
        <a:ext cx="1784302" cy="1463040"/>
      </dsp:txXfrm>
    </dsp:sp>
    <dsp:sp modelId="{63B48732-CF53-492C-98D6-BACF7E881DD0}">
      <dsp:nvSpPr>
        <dsp:cNvPr id="0" name=""/>
        <dsp:cNvSpPr/>
      </dsp:nvSpPr>
      <dsp:spPr>
        <a:xfrm>
          <a:off x="712981" y="1645920"/>
          <a:ext cx="365760" cy="365760"/>
        </a:xfrm>
        <a:prstGeom prst="ellipse">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C16CB7-F632-4219-B9B5-D4BB8C9C7BB0}">
      <dsp:nvSpPr>
        <dsp:cNvPr id="0" name=""/>
        <dsp:cNvSpPr/>
      </dsp:nvSpPr>
      <dsp:spPr>
        <a:xfrm>
          <a:off x="1877227" y="2194559"/>
          <a:ext cx="1784302"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US" sz="1900" kern="1200" dirty="0">
              <a:latin typeface="Calibri"/>
            </a:rPr>
            <a:t> Model Improvements</a:t>
          </a:r>
          <a:endParaRPr lang="en-US" sz="1900" kern="1200" dirty="0"/>
        </a:p>
      </dsp:txBody>
      <dsp:txXfrm>
        <a:off x="1877227" y="2194559"/>
        <a:ext cx="1784302" cy="1463040"/>
      </dsp:txXfrm>
    </dsp:sp>
    <dsp:sp modelId="{253C307E-EA52-4776-BF69-434E420E1FBA}">
      <dsp:nvSpPr>
        <dsp:cNvPr id="0" name=""/>
        <dsp:cNvSpPr/>
      </dsp:nvSpPr>
      <dsp:spPr>
        <a:xfrm>
          <a:off x="2586499" y="1645920"/>
          <a:ext cx="365760" cy="365760"/>
        </a:xfrm>
        <a:prstGeom prst="ellipse">
          <a:avLst/>
        </a:prstGeom>
        <a:solidFill>
          <a:schemeClr val="accent3">
            <a:shade val="50000"/>
            <a:hueOff val="133778"/>
            <a:satOff val="-2135"/>
            <a:lumOff val="205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5E959-C0F8-4C12-A851-BFE78A551CB9}">
      <dsp:nvSpPr>
        <dsp:cNvPr id="0" name=""/>
        <dsp:cNvSpPr/>
      </dsp:nvSpPr>
      <dsp:spPr>
        <a:xfrm>
          <a:off x="3750745" y="0"/>
          <a:ext cx="1784302"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latin typeface="Calibri"/>
            </a:rPr>
            <a:t> Real Time Mobile Integration</a:t>
          </a:r>
          <a:endParaRPr lang="en-US" sz="1900" kern="1200" dirty="0"/>
        </a:p>
      </dsp:txBody>
      <dsp:txXfrm>
        <a:off x="3750745" y="0"/>
        <a:ext cx="1784302" cy="1463040"/>
      </dsp:txXfrm>
    </dsp:sp>
    <dsp:sp modelId="{506C488B-CA8C-46B7-9674-865B08A1BAB4}">
      <dsp:nvSpPr>
        <dsp:cNvPr id="0" name=""/>
        <dsp:cNvSpPr/>
      </dsp:nvSpPr>
      <dsp:spPr>
        <a:xfrm>
          <a:off x="4460017" y="1645920"/>
          <a:ext cx="365760" cy="365760"/>
        </a:xfrm>
        <a:prstGeom prst="ellipse">
          <a:avLst/>
        </a:prstGeom>
        <a:solidFill>
          <a:schemeClr val="accent3">
            <a:shade val="50000"/>
            <a:hueOff val="267556"/>
            <a:satOff val="-4269"/>
            <a:lumOff val="411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4EC01-7F45-46EB-81DB-770E5D87FF8C}">
      <dsp:nvSpPr>
        <dsp:cNvPr id="0" name=""/>
        <dsp:cNvSpPr/>
      </dsp:nvSpPr>
      <dsp:spPr>
        <a:xfrm>
          <a:off x="5624264" y="2194559"/>
          <a:ext cx="1784302"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US" sz="1900" kern="1200" dirty="0">
              <a:latin typeface="Calibri"/>
            </a:rPr>
            <a:t>Integration with IoT and Smart Farming</a:t>
          </a:r>
        </a:p>
      </dsp:txBody>
      <dsp:txXfrm>
        <a:off x="5624264" y="2194559"/>
        <a:ext cx="1784302" cy="1463040"/>
      </dsp:txXfrm>
    </dsp:sp>
    <dsp:sp modelId="{44813E47-EBE8-46C7-B78C-713588C4D7D6}">
      <dsp:nvSpPr>
        <dsp:cNvPr id="0" name=""/>
        <dsp:cNvSpPr/>
      </dsp:nvSpPr>
      <dsp:spPr>
        <a:xfrm>
          <a:off x="6333535" y="1645920"/>
          <a:ext cx="365760" cy="365760"/>
        </a:xfrm>
        <a:prstGeom prst="ellipse">
          <a:avLst/>
        </a:prstGeom>
        <a:solidFill>
          <a:schemeClr val="accent3">
            <a:shade val="50000"/>
            <a:hueOff val="133778"/>
            <a:satOff val="-2135"/>
            <a:lumOff val="205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432054" y="1124712"/>
            <a:ext cx="8277606" cy="3172968"/>
          </a:xfrm>
        </p:spPr>
        <p:txBody>
          <a:bodyPr anchor="b">
            <a:norm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432054" y="4727448"/>
            <a:ext cx="8277606" cy="1481328"/>
          </a:xfrm>
        </p:spPr>
        <p:txBody>
          <a:bodyPr>
            <a:normAutofit/>
          </a:bodyPr>
          <a:lstStyle>
            <a:lvl1pPr marL="0" indent="0" algn="l">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432054" y="6356351"/>
            <a:ext cx="2057400" cy="365125"/>
          </a:xfrm>
        </p:spPr>
        <p:txBody>
          <a:bodyPr/>
          <a:lstStyle/>
          <a:p>
            <a:fld id="{02AC24A9-CCB6-4F8D-B8DB-C2F3692CFA5A}" type="datetimeFigureOut">
              <a:rPr lang="en-US" smtClean="0"/>
              <a:t>11/11/2024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6652260" y="6356351"/>
            <a:ext cx="20574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624870" y="434802"/>
            <a:ext cx="146304" cy="528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433989" y="4501201"/>
            <a:ext cx="8276022"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14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418657" y="0"/>
            <a:ext cx="8375585"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374126" y="787352"/>
            <a:ext cx="96012"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36676" y="548640"/>
            <a:ext cx="7626096" cy="1179576"/>
          </a:xfrm>
        </p:spPr>
        <p:txBody>
          <a:bodyPr>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36676" y="2478024"/>
            <a:ext cx="7626096"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836676" y="6356351"/>
            <a:ext cx="2057400" cy="365125"/>
          </a:xfrm>
        </p:spPr>
        <p:txBody>
          <a:bodyPr/>
          <a:lstStyle/>
          <a:p>
            <a:fld id="{02AC24A9-CCB6-4F8D-B8DB-C2F3692CFA5A}" type="datetimeFigureOut">
              <a:rPr lang="en-US" smtClean="0"/>
              <a:t>11/11/2024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6405372" y="6356351"/>
            <a:ext cx="20574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399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418658" y="4981421"/>
            <a:ext cx="8351217"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374126" y="5118581"/>
            <a:ext cx="109728"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418338" y="640080"/>
            <a:ext cx="8167878" cy="4114800"/>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630936" y="5102352"/>
            <a:ext cx="7955280" cy="585216"/>
          </a:xfrm>
        </p:spPr>
        <p:txBody>
          <a:bodyPr anchor="ct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8438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418657" y="0"/>
            <a:ext cx="8375585"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374126" y="787352"/>
            <a:ext cx="96012"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836676" y="548640"/>
            <a:ext cx="7626096" cy="1179576"/>
          </a:xfrm>
        </p:spPr>
        <p:txBody>
          <a:bodyPr>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836676" y="2478024"/>
            <a:ext cx="370332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4759452" y="2478024"/>
            <a:ext cx="370332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836676" y="6356351"/>
            <a:ext cx="2057400" cy="365125"/>
          </a:xfrm>
        </p:spPr>
        <p:txBody>
          <a:bodyPr/>
          <a:lstStyle/>
          <a:p>
            <a:fld id="{02AC24A9-CCB6-4F8D-B8DB-C2F3692CFA5A}" type="datetimeFigureOut">
              <a:rPr lang="en-US" smtClean="0"/>
              <a:t>11/11/2024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6405372" y="6356351"/>
            <a:ext cx="20574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881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418657" y="0"/>
            <a:ext cx="8375585"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374126" y="787352"/>
            <a:ext cx="96012"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836676" y="548640"/>
            <a:ext cx="7626096" cy="1179576"/>
          </a:xfrm>
        </p:spPr>
        <p:txBody>
          <a:bodyPr>
            <a:normAutofit/>
          </a:bodyPr>
          <a:lstStyle>
            <a:lvl1pPr>
              <a:defRPr sz="3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836676" y="2372650"/>
            <a:ext cx="3703320" cy="823912"/>
          </a:xfrm>
        </p:spPr>
        <p:txBody>
          <a:bodyPr anchor="b"/>
          <a:lstStyle>
            <a:lvl1pPr marL="0" indent="0">
              <a:buNone/>
              <a:defRPr sz="1800" b="1" cap="none"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836676" y="3203688"/>
            <a:ext cx="3703320" cy="2968512"/>
          </a:xfrm>
        </p:spPr>
        <p:txBody>
          <a:bodyPr/>
          <a:lstStyle>
            <a:lvl1pPr>
              <a:defRPr sz="1800"/>
            </a:lvl1pPr>
            <a:lvl2pPr>
              <a:defRPr sz="1500"/>
            </a:lvl2pPr>
            <a:lvl3pPr>
              <a:defRPr sz="13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759452" y="2372650"/>
            <a:ext cx="3703320" cy="823912"/>
          </a:xfrm>
        </p:spPr>
        <p:txBody>
          <a:bodyPr anchor="b"/>
          <a:lstStyle>
            <a:lvl1pPr marL="0" indent="0">
              <a:buNone/>
              <a:defRPr sz="1800" b="1" cap="none"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759452" y="3203688"/>
            <a:ext cx="3703320" cy="2968511"/>
          </a:xfrm>
        </p:spPr>
        <p:txBody>
          <a:bodyPr/>
          <a:lstStyle>
            <a:lvl1pPr>
              <a:defRPr sz="1800"/>
            </a:lvl1pPr>
            <a:lvl2pPr>
              <a:defRPr sz="1500"/>
            </a:lvl2pPr>
            <a:lvl3pPr>
              <a:defRPr sz="13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836676" y="6356351"/>
            <a:ext cx="2057400" cy="365125"/>
          </a:xfrm>
        </p:spPr>
        <p:txBody>
          <a:bodyPr/>
          <a:lstStyle/>
          <a:p>
            <a:fld id="{02AC24A9-CCB6-4F8D-B8DB-C2F3692CFA5A}" type="datetimeFigureOut">
              <a:rPr lang="en-US" smtClean="0"/>
              <a:t>11/11/2024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6405372" y="6356351"/>
            <a:ext cx="20574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374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499390" y="1533525"/>
            <a:ext cx="8187797"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456813" y="2971798"/>
            <a:ext cx="96012"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809244" y="1938528"/>
            <a:ext cx="7632954" cy="2990088"/>
          </a:xfrm>
        </p:spPr>
        <p:txBody>
          <a:bodyPr>
            <a:normAutofit/>
          </a:bodyPr>
          <a:lstStyle>
            <a:lvl1pPr>
              <a:defRPr sz="405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864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7505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418658" y="1162033"/>
            <a:ext cx="2805555"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374126" y="1618375"/>
            <a:ext cx="109728"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651510" y="1709928"/>
            <a:ext cx="2324862" cy="1709928"/>
          </a:xfrm>
        </p:spPr>
        <p:txBody>
          <a:bodyPr tIns="45720" anchor="t">
            <a:normAutofit/>
          </a:bodyPr>
          <a:lstStyle>
            <a:lvl1pPr>
              <a:lnSpc>
                <a:spcPct val="100000"/>
              </a:lnSpc>
              <a:defRPr sz="255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3723894" y="1709928"/>
            <a:ext cx="5047488" cy="4096512"/>
          </a:xfrm>
        </p:spPr>
        <p:txBody>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651510" y="3429000"/>
            <a:ext cx="2324862" cy="2066544"/>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651510" y="6356351"/>
            <a:ext cx="2057400" cy="365125"/>
          </a:xfrm>
        </p:spPr>
        <p:txBody>
          <a:bodyPr/>
          <a:lstStyle/>
          <a:p>
            <a:fld id="{02AC24A9-CCB6-4F8D-B8DB-C2F3692CFA5A}" type="datetimeFigureOut">
              <a:rPr lang="en-US" smtClean="0"/>
              <a:t>11/11/2024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706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418658" y="1162033"/>
            <a:ext cx="2805555"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374126" y="1618375"/>
            <a:ext cx="109728"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651510" y="1709928"/>
            <a:ext cx="2324862" cy="1709928"/>
          </a:xfrm>
        </p:spPr>
        <p:txBody>
          <a:bodyPr tIns="45720" anchor="t">
            <a:normAutofit/>
          </a:bodyPr>
          <a:lstStyle>
            <a:lvl1pPr>
              <a:lnSpc>
                <a:spcPct val="100000"/>
              </a:lnSpc>
              <a:defRPr sz="255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3723894" y="1161288"/>
            <a:ext cx="5047488" cy="4645152"/>
          </a:xfrm>
        </p:spPr>
        <p:txBody>
          <a:bodyPr>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651510" y="3438144"/>
            <a:ext cx="2324862" cy="2057400"/>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651510" y="6356351"/>
            <a:ext cx="2057400" cy="365125"/>
          </a:xfrm>
        </p:spPr>
        <p:txBody>
          <a:bodyPr/>
          <a:lstStyle/>
          <a:p>
            <a:fld id="{02AC24A9-CCB6-4F8D-B8DB-C2F3692CFA5A}" type="datetimeFigureOut">
              <a:rPr lang="en-US" smtClean="0"/>
              <a:t>11/11/2024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8820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4316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166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AC24A9-CCB6-4F8D-B8DB-C2F3692CFA5A}" type="datetimeFigureOut">
              <a:rPr lang="en-US" smtClean="0"/>
              <a:t>11/11/2024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8056348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QuickStyle" Target="../diagrams/quickStyle4.xml"/><Relationship Id="rId11" Type="http://schemas.openxmlformats.org/officeDocument/2006/relationships/image" Target="../media/image67.svg"/><Relationship Id="rId5" Type="http://schemas.openxmlformats.org/officeDocument/2006/relationships/diagramLayout" Target="../diagrams/layout4.xml"/><Relationship Id="rId10" Type="http://schemas.openxmlformats.org/officeDocument/2006/relationships/image" Target="../media/image66.png"/><Relationship Id="rId4" Type="http://schemas.openxmlformats.org/officeDocument/2006/relationships/diagramData" Target="../diagrams/data4.xml"/><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2.png"/><Relationship Id="rId7" Type="http://schemas.openxmlformats.org/officeDocument/2006/relationships/diagramLayout" Target="../diagrams/layout5.xml"/><Relationship Id="rId12" Type="http://schemas.openxmlformats.org/officeDocument/2006/relationships/image" Target="../media/image74.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Data" Target="../diagrams/data5.xml"/><Relationship Id="rId11" Type="http://schemas.openxmlformats.org/officeDocument/2006/relationships/image" Target="../media/image73.png"/><Relationship Id="rId5" Type="http://schemas.openxmlformats.org/officeDocument/2006/relationships/image" Target="../media/image72.jpeg"/><Relationship Id="rId10" Type="http://schemas.microsoft.com/office/2007/relationships/diagramDrawing" Target="../diagrams/drawing5.xml"/><Relationship Id="rId4" Type="http://schemas.openxmlformats.org/officeDocument/2006/relationships/image" Target="../media/image71.jpeg"/><Relationship Id="rId9" Type="http://schemas.openxmlformats.org/officeDocument/2006/relationships/diagramColors" Target="../diagrams/colors5.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6.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77.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sv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2.png"/><Relationship Id="rId4" Type="http://schemas.openxmlformats.org/officeDocument/2006/relationships/image" Target="../media/image27.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1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1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 name="Rectangle 36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and holding a plant with a shovel and a hand holding a dirt with a green plant in it&#10;&#10;Description automatically generated">
            <a:extLst>
              <a:ext uri="{FF2B5EF4-FFF2-40B4-BE49-F238E27FC236}">
                <a16:creationId xmlns:a16="http://schemas.microsoft.com/office/drawing/2014/main" id="{3445BD44-D852-43EC-83F9-8D09027DE46F}"/>
              </a:ext>
            </a:extLst>
          </p:cNvPr>
          <p:cNvPicPr>
            <a:picLocks noChangeAspect="1"/>
          </p:cNvPicPr>
          <p:nvPr/>
        </p:nvPicPr>
        <p:blipFill>
          <a:blip r:embed="rId2"/>
          <a:srcRect l="9000" r="9000"/>
          <a:stretch/>
        </p:blipFill>
        <p:spPr>
          <a:xfrm>
            <a:off x="20" y="10"/>
            <a:ext cx="9143980" cy="6857990"/>
          </a:xfrm>
          <a:prstGeom prst="rect">
            <a:avLst/>
          </a:prstGeom>
        </p:spPr>
      </p:pic>
      <p:sp>
        <p:nvSpPr>
          <p:cNvPr id="370" name="Rectangle 369">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4530071"/>
            <a:ext cx="9143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7888" y="5029885"/>
            <a:ext cx="7868223" cy="952329"/>
          </a:xfrm>
        </p:spPr>
        <p:txBody>
          <a:bodyPr vert="horz" lIns="91440" tIns="45720" rIns="91440" bIns="45720" rtlCol="0" anchor="b">
            <a:noAutofit/>
          </a:bodyPr>
          <a:lstStyle/>
          <a:p>
            <a:pPr algn="ctr"/>
            <a:r>
              <a:rPr lang="en-US" sz="2800" dirty="0">
                <a:solidFill>
                  <a:schemeClr val="bg1"/>
                </a:solidFill>
                <a:latin typeface="Amasis MT Pro Medium"/>
                <a:cs typeface="Arial"/>
              </a:rPr>
              <a:t>From Pixels to Diagnosis: Machine Learning Approaches for Tomato Leaf Disease Detection</a:t>
            </a:r>
            <a:endParaRPr lang="en-US" sz="2800">
              <a:solidFill>
                <a:schemeClr val="bg1"/>
              </a:solidFill>
            </a:endParaRPr>
          </a:p>
          <a:p>
            <a:pPr algn="ctr"/>
            <a:endParaRPr lang="en-US" sz="2800" dirty="0">
              <a:solidFill>
                <a:schemeClr val="bg1"/>
              </a:solidFill>
              <a:latin typeface="Amasis MT Pro Medium"/>
              <a:cs typeface="Arial"/>
            </a:endParaRPr>
          </a:p>
        </p:txBody>
      </p:sp>
      <p:sp>
        <p:nvSpPr>
          <p:cNvPr id="3" name="Subtitle 2"/>
          <p:cNvSpPr>
            <a:spLocks noGrp="1"/>
          </p:cNvSpPr>
          <p:nvPr>
            <p:ph type="subTitle" idx="1"/>
          </p:nvPr>
        </p:nvSpPr>
        <p:spPr>
          <a:xfrm>
            <a:off x="1961803" y="5983349"/>
            <a:ext cx="5220393" cy="598516"/>
          </a:xfrm>
        </p:spPr>
        <p:txBody>
          <a:bodyPr anchor="t">
            <a:normAutofit fontScale="92500" lnSpcReduction="20000"/>
          </a:bodyPr>
          <a:lstStyle/>
          <a:p>
            <a:pPr algn="ctr">
              <a:lnSpc>
                <a:spcPct val="100000"/>
              </a:lnSpc>
            </a:pPr>
            <a:r>
              <a:rPr lang="en-US" sz="1200" dirty="0">
                <a:solidFill>
                  <a:schemeClr val="bg1"/>
                </a:solidFill>
              </a:rPr>
              <a:t>Author: </a:t>
            </a:r>
            <a:r>
              <a:rPr lang="en-US" sz="1600" b="1" dirty="0">
                <a:solidFill>
                  <a:schemeClr val="bg1"/>
                </a:solidFill>
              </a:rPr>
              <a:t>Zamir </a:t>
            </a:r>
            <a:r>
              <a:rPr lang="en-US" sz="1600" b="1" dirty="0" err="1">
                <a:solidFill>
                  <a:schemeClr val="bg1"/>
                </a:solidFill>
              </a:rPr>
              <a:t>Osmenaj</a:t>
            </a:r>
          </a:p>
          <a:p>
            <a:pPr algn="ctr">
              <a:lnSpc>
                <a:spcPct val="100000"/>
              </a:lnSpc>
            </a:pPr>
            <a:r>
              <a:rPr lang="en-US" sz="1200" dirty="0">
                <a:solidFill>
                  <a:schemeClr val="bg1"/>
                </a:solidFill>
              </a:rPr>
              <a:t>Supervisor: </a:t>
            </a:r>
            <a:r>
              <a:rPr lang="en-US" sz="1600" b="1" dirty="0">
                <a:solidFill>
                  <a:schemeClr val="bg1"/>
                </a:solidFill>
              </a:rPr>
              <a:t>Nikolaos Tselikas</a:t>
            </a:r>
          </a:p>
        </p:txBody>
      </p:sp>
      <p:pic>
        <p:nvPicPr>
          <p:cNvPr id="9" name="Picture 8">
            <a:extLst>
              <a:ext uri="{FF2B5EF4-FFF2-40B4-BE49-F238E27FC236}">
                <a16:creationId xmlns:a16="http://schemas.microsoft.com/office/drawing/2014/main" id="{0FECC6FF-BA44-4B64-849A-B80D3E5D646B}"/>
              </a:ext>
            </a:extLst>
          </p:cNvPr>
          <p:cNvPicPr>
            <a:picLocks noChangeAspect="1"/>
          </p:cNvPicPr>
          <p:nvPr/>
        </p:nvPicPr>
        <p:blipFill>
          <a:blip r:embed="rId3">
            <a:extLst>
              <a:ext uri="{BEBA8EAE-BF5A-486C-A8C5-ECC9F3942E4B}">
                <a14:imgProps xmlns:a14="http://schemas.microsoft.com/office/drawing/2010/main">
                  <a14:imgLayer r:embed="rId4">
                    <a14:imgEffect>
                      <a14:saturation sat="147000"/>
                    </a14:imgEffect>
                    <a14:imgEffect>
                      <a14:brightnessContrast bright="100000" contrast="100000"/>
                    </a14:imgEffect>
                  </a14:imgLayer>
                </a14:imgProps>
              </a:ext>
            </a:extLst>
          </a:blip>
          <a:stretch>
            <a:fillRect/>
          </a:stretch>
        </p:blipFill>
        <p:spPr>
          <a:xfrm>
            <a:off x="-3561" y="169229"/>
            <a:ext cx="3114188" cy="562320"/>
          </a:xfrm>
          <a:prstGeom prst="rect">
            <a:avLst/>
          </a:prstGeom>
          <a:effectLst>
            <a:outerShdw blurRad="50800" dist="38100" dir="2700000">
              <a:srgbClr val="000000">
                <a:alpha val="40000"/>
              </a:srgbClr>
            </a:outerShdw>
          </a:effectLst>
        </p:spPr>
      </p:pic>
    </p:spTree>
    <p:extLst>
      <p:ext uri="{BB962C8B-B14F-4D97-AF65-F5344CB8AC3E}">
        <p14:creationId xmlns:p14="http://schemas.microsoft.com/office/powerpoint/2010/main" val="370725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Training the Deep Learning Model</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Calibri"/>
                <a:cs typeface="Calibri"/>
              </a:rPr>
              <a:t>Processes of Educating the CNN</a:t>
            </a:r>
          </a:p>
        </p:txBody>
      </p:sp>
      <p:graphicFrame>
        <p:nvGraphicFramePr>
          <p:cNvPr id="16" name="Diagram 15">
            <a:extLst>
              <a:ext uri="{FF2B5EF4-FFF2-40B4-BE49-F238E27FC236}">
                <a16:creationId xmlns:a16="http://schemas.microsoft.com/office/drawing/2014/main" id="{E514BA59-F434-E882-BE31-77155EC0B0BE}"/>
              </a:ext>
            </a:extLst>
          </p:cNvPr>
          <p:cNvGraphicFramePr/>
          <p:nvPr>
            <p:extLst>
              <p:ext uri="{D42A27DB-BD31-4B8C-83A1-F6EECF244321}">
                <p14:modId xmlns:p14="http://schemas.microsoft.com/office/powerpoint/2010/main" val="1936239406"/>
              </p:ext>
            </p:extLst>
          </p:nvPr>
        </p:nvGraphicFramePr>
        <p:xfrm>
          <a:off x="876823" y="1715022"/>
          <a:ext cx="7390355" cy="450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8"/>
          <a:stretch>
            <a:fillRect/>
          </a:stretch>
        </p:blipFill>
        <p:spPr>
          <a:xfrm>
            <a:off x="8370518" y="45929"/>
            <a:ext cx="743211" cy="732773"/>
          </a:xfrm>
          <a:prstGeom prst="rect">
            <a:avLst/>
          </a:prstGeom>
        </p:spPr>
      </p:pic>
    </p:spTree>
    <p:extLst>
      <p:ext uri="{BB962C8B-B14F-4D97-AF65-F5344CB8AC3E}">
        <p14:creationId xmlns:p14="http://schemas.microsoft.com/office/powerpoint/2010/main" val="37111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Model Evaluation Techniques</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Calibri"/>
                <a:cs typeface="Calibri"/>
              </a:rPr>
              <a:t>Assessing Model Performance</a:t>
            </a: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sp>
        <p:nvSpPr>
          <p:cNvPr id="14" name="TextBox 13">
            <a:extLst>
              <a:ext uri="{FF2B5EF4-FFF2-40B4-BE49-F238E27FC236}">
                <a16:creationId xmlns:a16="http://schemas.microsoft.com/office/drawing/2014/main" id="{E2EC8BA8-3181-F7A4-520D-18C0E589152D}"/>
              </a:ext>
            </a:extLst>
          </p:cNvPr>
          <p:cNvSpPr txBox="1"/>
          <p:nvPr/>
        </p:nvSpPr>
        <p:spPr>
          <a:xfrm>
            <a:off x="64390" y="1712002"/>
            <a:ext cx="4431442"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buFont typeface="Wingdings"/>
              <a:buChar char="Ø"/>
            </a:pPr>
            <a:r>
              <a:rPr lang="en-US" b="1" dirty="0">
                <a:cs typeface="Calibri"/>
              </a:rPr>
              <a:t>Precision</a:t>
            </a:r>
            <a:endParaRPr lang="en-US" b="1">
              <a:cs typeface="Calibri"/>
            </a:endParaRPr>
          </a:p>
          <a:p>
            <a:pPr marL="742950" lvl="1" indent="-285750">
              <a:spcBef>
                <a:spcPct val="0"/>
              </a:spcBef>
              <a:buFont typeface="Courier New"/>
              <a:buChar char="o"/>
            </a:pPr>
            <a:r>
              <a:rPr lang="en-US" sz="1400" b="1" dirty="0">
                <a:ea typeface="+mn-lt"/>
                <a:cs typeface="+mn-lt"/>
              </a:rPr>
              <a:t>Question</a:t>
            </a:r>
            <a:r>
              <a:rPr lang="en-US" sz="1400" dirty="0">
                <a:ea typeface="+mn-lt"/>
                <a:cs typeface="+mn-lt"/>
              </a:rPr>
              <a:t>: "Out of all the times the model predicted a certain class (like a specific disease), how many times was it correct?"</a:t>
            </a:r>
            <a:endParaRPr lang="en-US" sz="1400" dirty="0">
              <a:cs typeface="Calibri"/>
            </a:endParaRPr>
          </a:p>
          <a:p>
            <a:pPr marL="742950" lvl="1" indent="-285750">
              <a:spcBef>
                <a:spcPct val="0"/>
              </a:spcBef>
              <a:buFont typeface="Courier New"/>
              <a:buChar char="o"/>
            </a:pPr>
            <a:r>
              <a:rPr lang="en-US" sz="1400" b="1" dirty="0">
                <a:ea typeface="+mn-lt"/>
                <a:cs typeface="+mn-lt"/>
              </a:rPr>
              <a:t>Definition</a:t>
            </a:r>
            <a:r>
              <a:rPr lang="en-US" sz="1400" dirty="0">
                <a:ea typeface="+mn-lt"/>
                <a:cs typeface="+mn-lt"/>
              </a:rPr>
              <a:t>: Precision tells us how accurate the model is when it predicts a specific class (like a particular disease or healthy). It focuses on how often the model is right when it chooses a certain class.</a:t>
            </a:r>
            <a:endParaRPr lang="en-US" sz="1400" dirty="0">
              <a:cs typeface="Calibri"/>
            </a:endParaRPr>
          </a:p>
          <a:p>
            <a:pPr marL="285750" indent="-285750">
              <a:spcBef>
                <a:spcPct val="0"/>
              </a:spcBef>
              <a:buFont typeface="Wingdings"/>
              <a:buChar char="Ø"/>
            </a:pPr>
            <a:r>
              <a:rPr lang="en-US" b="1" dirty="0">
                <a:cs typeface="Calibri"/>
              </a:rPr>
              <a:t>Recall</a:t>
            </a:r>
          </a:p>
          <a:p>
            <a:pPr marL="742950" lvl="1" indent="-285750">
              <a:spcBef>
                <a:spcPct val="0"/>
              </a:spcBef>
              <a:buFont typeface="Courier New"/>
              <a:buChar char="o"/>
            </a:pPr>
            <a:r>
              <a:rPr lang="en-US" sz="1400" b="1" dirty="0">
                <a:ea typeface="+mn-lt"/>
                <a:cs typeface="+mn-lt"/>
              </a:rPr>
              <a:t>Question</a:t>
            </a:r>
            <a:r>
              <a:rPr lang="en-US" sz="1400" dirty="0">
                <a:ea typeface="+mn-lt"/>
                <a:cs typeface="+mn-lt"/>
              </a:rPr>
              <a:t>: "Out of all the instances that actually belong to a certain class (like a specific disease), how many did the model correctly identify?"</a:t>
            </a:r>
            <a:endParaRPr lang="en-US" sz="1400" dirty="0">
              <a:cs typeface="Calibri"/>
            </a:endParaRPr>
          </a:p>
          <a:p>
            <a:pPr marL="742950" lvl="1" indent="-285750">
              <a:spcBef>
                <a:spcPct val="0"/>
              </a:spcBef>
              <a:buFont typeface="Courier New"/>
              <a:buChar char="o"/>
            </a:pPr>
            <a:r>
              <a:rPr lang="en-US" sz="1400" b="1" dirty="0">
                <a:ea typeface="+mn-lt"/>
                <a:cs typeface="+mn-lt"/>
              </a:rPr>
              <a:t>Definition</a:t>
            </a:r>
            <a:r>
              <a:rPr lang="en-US" sz="1400" dirty="0">
                <a:ea typeface="+mn-lt"/>
                <a:cs typeface="+mn-lt"/>
              </a:rPr>
              <a:t>: Recall measures how good the model is at finding all instances of a specific class. For example, it tells us how well the model detects a particular disease when it’s present.</a:t>
            </a:r>
            <a:endParaRPr lang="en-US" sz="1400" dirty="0">
              <a:cs typeface="Calibri"/>
            </a:endParaRPr>
          </a:p>
          <a:p>
            <a:endParaRPr lang="en-US" sz="1400" dirty="0">
              <a:cs typeface="Calibri"/>
            </a:endParaRPr>
          </a:p>
        </p:txBody>
      </p:sp>
      <p:sp>
        <p:nvSpPr>
          <p:cNvPr id="19" name="TextBox 18">
            <a:extLst>
              <a:ext uri="{FF2B5EF4-FFF2-40B4-BE49-F238E27FC236}">
                <a16:creationId xmlns:a16="http://schemas.microsoft.com/office/drawing/2014/main" id="{B6DAF19F-DF07-F63D-8A57-794EB4C9D43B}"/>
              </a:ext>
            </a:extLst>
          </p:cNvPr>
          <p:cNvSpPr txBox="1"/>
          <p:nvPr/>
        </p:nvSpPr>
        <p:spPr>
          <a:xfrm>
            <a:off x="4574564" y="1738001"/>
            <a:ext cx="4330367"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buFont typeface="Wingdings,Sans-Serif"/>
              <a:buChar char="Ø"/>
            </a:pPr>
            <a:r>
              <a:rPr lang="en-US" b="1" dirty="0">
                <a:cs typeface="Calibri"/>
              </a:rPr>
              <a:t>F1-Score</a:t>
            </a:r>
            <a:endParaRPr lang="en-US" dirty="0">
              <a:cs typeface="Calibri"/>
            </a:endParaRPr>
          </a:p>
          <a:p>
            <a:pPr marL="742950" lvl="1" indent="-285750">
              <a:spcBef>
                <a:spcPct val="0"/>
              </a:spcBef>
              <a:buFont typeface="Courier New,monospace"/>
              <a:buChar char="o"/>
            </a:pPr>
            <a:r>
              <a:rPr lang="en-US" sz="1400" b="1" dirty="0">
                <a:cs typeface="Calibri"/>
              </a:rPr>
              <a:t>Question</a:t>
            </a:r>
            <a:r>
              <a:rPr lang="en-US" sz="1400" dirty="0">
                <a:cs typeface="Calibri"/>
              </a:rPr>
              <a:t>: "How well is the model balancing accuracy and detection across all classes?"</a:t>
            </a:r>
          </a:p>
          <a:p>
            <a:pPr marL="742950" lvl="1" indent="-285750">
              <a:spcBef>
                <a:spcPct val="0"/>
              </a:spcBef>
              <a:buFont typeface="Courier New,monospace"/>
              <a:buChar char="o"/>
            </a:pPr>
            <a:r>
              <a:rPr lang="en-US" sz="1400" b="1" dirty="0">
                <a:cs typeface="Calibri"/>
              </a:rPr>
              <a:t>Definition</a:t>
            </a:r>
            <a:r>
              <a:rPr lang="en-US" sz="1400" dirty="0">
                <a:cs typeface="Calibri"/>
              </a:rPr>
              <a:t>: The F1 score combines precision and recall for each class. It gives a balanced evaluation of the model’s performance, especially useful when some classes are harder to predict than others.</a:t>
            </a:r>
          </a:p>
          <a:p>
            <a:pPr lvl="1">
              <a:spcBef>
                <a:spcPct val="0"/>
              </a:spcBef>
            </a:pPr>
            <a:endParaRPr lang="en-US" sz="1400" dirty="0">
              <a:cs typeface="Calibri"/>
            </a:endParaRPr>
          </a:p>
          <a:p>
            <a:pPr marL="285750" indent="-285750">
              <a:spcBef>
                <a:spcPct val="0"/>
              </a:spcBef>
              <a:buFont typeface="Wingdings,Sans-Serif"/>
              <a:buChar char="Ø"/>
            </a:pPr>
            <a:r>
              <a:rPr lang="en-US" b="1" dirty="0">
                <a:cs typeface="Calibri"/>
              </a:rPr>
              <a:t>Confusion Matrix</a:t>
            </a:r>
            <a:endParaRPr lang="en-US" dirty="0">
              <a:cs typeface="Calibri"/>
            </a:endParaRPr>
          </a:p>
          <a:p>
            <a:pPr marL="742950" lvl="1" indent="-285750">
              <a:spcBef>
                <a:spcPct val="0"/>
              </a:spcBef>
              <a:buFont typeface="Courier New,monospace"/>
              <a:buChar char="o"/>
            </a:pPr>
            <a:r>
              <a:rPr lang="en-US" sz="1400" b="1" dirty="0">
                <a:cs typeface="Calibri"/>
              </a:rPr>
              <a:t>Question</a:t>
            </a:r>
            <a:r>
              <a:rPr lang="en-US" sz="1400" dirty="0">
                <a:cs typeface="Calibri"/>
              </a:rPr>
              <a:t>: "How often is the model correctly identifying each class, and where does it confuse one class with another?"</a:t>
            </a:r>
          </a:p>
          <a:p>
            <a:pPr marL="742950" lvl="1" indent="-285750">
              <a:spcBef>
                <a:spcPct val="0"/>
              </a:spcBef>
              <a:buFont typeface="Courier New,monospace"/>
              <a:buChar char="o"/>
            </a:pPr>
            <a:r>
              <a:rPr lang="en-US" sz="1400" b="1" dirty="0">
                <a:cs typeface="Calibri"/>
              </a:rPr>
              <a:t>Definition</a:t>
            </a:r>
            <a:r>
              <a:rPr lang="en-US" sz="1400" dirty="0">
                <a:cs typeface="Calibri"/>
              </a:rPr>
              <a:t>: The confusion matrix shows all the prediction results across all classes. It reveals where the model gets it right (e.g., correctly predicting a certain disease) and where it makes mistakes (e.g., predicting one disease when it’s actually another). It provides a detailed view of errors and correct predictions for each classes.</a:t>
            </a:r>
          </a:p>
        </p:txBody>
      </p:sp>
      <p:pic>
        <p:nvPicPr>
          <p:cNvPr id="20" name="Graphic 19" descr="Target with solid fill">
            <a:extLst>
              <a:ext uri="{FF2B5EF4-FFF2-40B4-BE49-F238E27FC236}">
                <a16:creationId xmlns:a16="http://schemas.microsoft.com/office/drawing/2014/main" id="{16CB82E8-50B3-0EA6-A7FB-5D204A7D6C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1330" y="5459818"/>
            <a:ext cx="1222744" cy="1201479"/>
          </a:xfrm>
          <a:prstGeom prst="rect">
            <a:avLst/>
          </a:prstGeom>
        </p:spPr>
      </p:pic>
      <p:pic>
        <p:nvPicPr>
          <p:cNvPr id="23" name="Picture 22" descr="A dart board with an arrow in the center&#10;&#10;Description automatically generated">
            <a:extLst>
              <a:ext uri="{FF2B5EF4-FFF2-40B4-BE49-F238E27FC236}">
                <a16:creationId xmlns:a16="http://schemas.microsoft.com/office/drawing/2014/main" id="{D941EFF5-E0BA-AAFC-0E9D-6FF9BF4EBAD7}"/>
              </a:ext>
            </a:extLst>
          </p:cNvPr>
          <p:cNvPicPr>
            <a:picLocks noChangeAspect="1"/>
          </p:cNvPicPr>
          <p:nvPr/>
        </p:nvPicPr>
        <p:blipFill>
          <a:blip r:embed="rId6"/>
          <a:stretch>
            <a:fillRect/>
          </a:stretch>
        </p:blipFill>
        <p:spPr>
          <a:xfrm>
            <a:off x="6363586" y="776176"/>
            <a:ext cx="1116419" cy="1052624"/>
          </a:xfrm>
          <a:prstGeom prst="rect">
            <a:avLst/>
          </a:prstGeom>
        </p:spPr>
      </p:pic>
    </p:spTree>
    <p:extLst>
      <p:ext uri="{BB962C8B-B14F-4D97-AF65-F5344CB8AC3E}">
        <p14:creationId xmlns:p14="http://schemas.microsoft.com/office/powerpoint/2010/main" val="138037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fontScale="90000"/>
          </a:bodyPr>
          <a:lstStyle/>
          <a:p>
            <a:pPr algn="l"/>
            <a:r>
              <a:rPr lang="en-US" sz="3200" b="1" dirty="0">
                <a:cs typeface="Calibri"/>
              </a:rPr>
              <a:t>Visual</a:t>
            </a:r>
            <a:r>
              <a:rPr lang="en-US" sz="3200" b="1" dirty="0">
                <a:ea typeface="+mj-lt"/>
                <a:cs typeface="+mj-lt"/>
              </a:rPr>
              <a:t> Representation of Model Performance (1/4)</a:t>
            </a:r>
            <a:endParaRPr lang="en-US" b="1" dirty="0">
              <a:cs typeface="Calibri"/>
            </a:endParaRP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610"/>
            <a:ext cx="76916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Graphical Comparison of Accuracy, Loss, and Model Evaluation Metrics</a:t>
            </a:r>
            <a:endParaRPr lang="en-US" dirty="0">
              <a:solidFill>
                <a:schemeClr val="bg1">
                  <a:lumMod val="49000"/>
                </a:schemeClr>
              </a:solidFill>
            </a:endParaRP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278BD74B-7FFB-E90E-E8A3-B73E8A0846DF}"/>
              </a:ext>
            </a:extLst>
          </p:cNvPr>
          <p:cNvPicPr>
            <a:picLocks noChangeAspect="1"/>
          </p:cNvPicPr>
          <p:nvPr/>
        </p:nvPicPr>
        <p:blipFill>
          <a:blip r:embed="rId4"/>
          <a:stretch>
            <a:fillRect/>
          </a:stretch>
        </p:blipFill>
        <p:spPr>
          <a:xfrm>
            <a:off x="28575" y="2011940"/>
            <a:ext cx="4572000" cy="3211432"/>
          </a:xfrm>
          <a:prstGeom prst="rect">
            <a:avLst/>
          </a:prstGeom>
        </p:spPr>
      </p:pic>
      <p:pic>
        <p:nvPicPr>
          <p:cNvPr id="5" name="Picture 4">
            <a:extLst>
              <a:ext uri="{FF2B5EF4-FFF2-40B4-BE49-F238E27FC236}">
                <a16:creationId xmlns:a16="http://schemas.microsoft.com/office/drawing/2014/main" id="{78827597-2100-BCB2-B3DA-AAB5B0BE264A}"/>
              </a:ext>
            </a:extLst>
          </p:cNvPr>
          <p:cNvPicPr>
            <a:picLocks noChangeAspect="1"/>
          </p:cNvPicPr>
          <p:nvPr/>
        </p:nvPicPr>
        <p:blipFill>
          <a:blip r:embed="rId5"/>
          <a:stretch>
            <a:fillRect/>
          </a:stretch>
        </p:blipFill>
        <p:spPr>
          <a:xfrm>
            <a:off x="4606410" y="2013928"/>
            <a:ext cx="4512158" cy="3201169"/>
          </a:xfrm>
          <a:prstGeom prst="rect">
            <a:avLst/>
          </a:prstGeom>
        </p:spPr>
      </p:pic>
    </p:spTree>
    <p:extLst>
      <p:ext uri="{BB962C8B-B14F-4D97-AF65-F5344CB8AC3E}">
        <p14:creationId xmlns:p14="http://schemas.microsoft.com/office/powerpoint/2010/main" val="419350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fontScale="90000"/>
          </a:bodyPr>
          <a:lstStyle/>
          <a:p>
            <a:pPr algn="l"/>
            <a:r>
              <a:rPr lang="en-US" sz="3200" b="1" dirty="0">
                <a:cs typeface="Calibri"/>
              </a:rPr>
              <a:t>Visual</a:t>
            </a:r>
            <a:r>
              <a:rPr lang="en-US" sz="3200" b="1" dirty="0">
                <a:ea typeface="+mj-lt"/>
                <a:cs typeface="+mj-lt"/>
              </a:rPr>
              <a:t> Representation of Model Performance (2/4)</a:t>
            </a:r>
            <a:endParaRPr lang="en-US" b="1" dirty="0">
              <a:cs typeface="Calibri"/>
            </a:endParaRP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610"/>
            <a:ext cx="76916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Graphical Comparison of Accuracy, Loss, and Model Evaluation Metrics</a:t>
            </a:r>
            <a:endParaRPr lang="en-US" dirty="0">
              <a:solidFill>
                <a:schemeClr val="bg1">
                  <a:lumMod val="49000"/>
                </a:schemeClr>
              </a:solidFill>
            </a:endParaRP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0D243299-C278-3FA3-076C-900586F090F6}"/>
              </a:ext>
            </a:extLst>
          </p:cNvPr>
          <p:cNvPicPr>
            <a:picLocks noChangeAspect="1"/>
          </p:cNvPicPr>
          <p:nvPr/>
        </p:nvPicPr>
        <p:blipFill>
          <a:blip r:embed="rId4"/>
          <a:stretch>
            <a:fillRect/>
          </a:stretch>
        </p:blipFill>
        <p:spPr>
          <a:xfrm>
            <a:off x="-1496" y="2534349"/>
            <a:ext cx="4572000" cy="1782198"/>
          </a:xfrm>
          <a:prstGeom prst="rect">
            <a:avLst/>
          </a:prstGeom>
        </p:spPr>
      </p:pic>
      <p:pic>
        <p:nvPicPr>
          <p:cNvPr id="4" name="Picture 3" descr="A screenshot of a graph&#10;&#10;Description automatically generated">
            <a:extLst>
              <a:ext uri="{FF2B5EF4-FFF2-40B4-BE49-F238E27FC236}">
                <a16:creationId xmlns:a16="http://schemas.microsoft.com/office/drawing/2014/main" id="{D3C5E0C4-59CE-BC93-C275-3539CA5202FE}"/>
              </a:ext>
            </a:extLst>
          </p:cNvPr>
          <p:cNvPicPr>
            <a:picLocks noChangeAspect="1"/>
          </p:cNvPicPr>
          <p:nvPr/>
        </p:nvPicPr>
        <p:blipFill>
          <a:blip r:embed="rId5"/>
          <a:stretch>
            <a:fillRect/>
          </a:stretch>
        </p:blipFill>
        <p:spPr>
          <a:xfrm>
            <a:off x="4569506" y="1719487"/>
            <a:ext cx="4332629" cy="3934568"/>
          </a:xfrm>
          <a:prstGeom prst="rect">
            <a:avLst/>
          </a:prstGeom>
        </p:spPr>
      </p:pic>
    </p:spTree>
    <p:extLst>
      <p:ext uri="{BB962C8B-B14F-4D97-AF65-F5344CB8AC3E}">
        <p14:creationId xmlns:p14="http://schemas.microsoft.com/office/powerpoint/2010/main" val="261263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fontScale="90000"/>
          </a:bodyPr>
          <a:lstStyle/>
          <a:p>
            <a:pPr algn="l"/>
            <a:r>
              <a:rPr lang="en-US" sz="3200" b="1" dirty="0">
                <a:cs typeface="Calibri"/>
              </a:rPr>
              <a:t>Visual</a:t>
            </a:r>
            <a:r>
              <a:rPr lang="en-US" sz="3200" b="1" dirty="0">
                <a:ea typeface="+mj-lt"/>
                <a:cs typeface="+mj-lt"/>
              </a:rPr>
              <a:t> Representation of Model Performance (3/4)</a:t>
            </a:r>
            <a:endParaRPr lang="en-US" b="1" dirty="0">
              <a:cs typeface="Calibri"/>
            </a:endParaRP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610"/>
            <a:ext cx="76916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Graphical Comparison of Accuracy, Loss, and Model Evaluation Metrics</a:t>
            </a:r>
            <a:endParaRPr lang="en-US" dirty="0">
              <a:solidFill>
                <a:schemeClr val="bg1">
                  <a:lumMod val="49000"/>
                </a:schemeClr>
              </a:solidFill>
            </a:endParaRP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pic>
        <p:nvPicPr>
          <p:cNvPr id="5" name="Picture 4" descr="A graph of a test&#10;&#10;Description automatically generated">
            <a:extLst>
              <a:ext uri="{FF2B5EF4-FFF2-40B4-BE49-F238E27FC236}">
                <a16:creationId xmlns:a16="http://schemas.microsoft.com/office/drawing/2014/main" id="{0358BE0F-A1D6-B9F2-C623-313457DFDB70}"/>
              </a:ext>
            </a:extLst>
          </p:cNvPr>
          <p:cNvPicPr>
            <a:picLocks noChangeAspect="1"/>
          </p:cNvPicPr>
          <p:nvPr/>
        </p:nvPicPr>
        <p:blipFill>
          <a:blip r:embed="rId4"/>
          <a:stretch>
            <a:fillRect/>
          </a:stretch>
        </p:blipFill>
        <p:spPr>
          <a:xfrm>
            <a:off x="160080" y="3659396"/>
            <a:ext cx="5146492" cy="2960039"/>
          </a:xfrm>
          <a:prstGeom prst="rect">
            <a:avLst/>
          </a:prstGeom>
        </p:spPr>
      </p:pic>
      <p:pic>
        <p:nvPicPr>
          <p:cNvPr id="6" name="Picture 5" descr="A screenshot of a graph&#10;&#10;Description automatically generated">
            <a:extLst>
              <a:ext uri="{FF2B5EF4-FFF2-40B4-BE49-F238E27FC236}">
                <a16:creationId xmlns:a16="http://schemas.microsoft.com/office/drawing/2014/main" id="{17A0B08B-02AE-0FF9-F0F9-10123F5E56D0}"/>
              </a:ext>
            </a:extLst>
          </p:cNvPr>
          <p:cNvPicPr>
            <a:picLocks noChangeAspect="1"/>
          </p:cNvPicPr>
          <p:nvPr/>
        </p:nvPicPr>
        <p:blipFill>
          <a:blip r:embed="rId5"/>
          <a:stretch>
            <a:fillRect/>
          </a:stretch>
        </p:blipFill>
        <p:spPr>
          <a:xfrm>
            <a:off x="5449198" y="1168933"/>
            <a:ext cx="3660957" cy="5443312"/>
          </a:xfrm>
          <a:prstGeom prst="rect">
            <a:avLst/>
          </a:prstGeom>
        </p:spPr>
      </p:pic>
      <p:pic>
        <p:nvPicPr>
          <p:cNvPr id="7" name="Picture 6" descr="A graph of a training&#10;&#10;Description automatically generated">
            <a:extLst>
              <a:ext uri="{FF2B5EF4-FFF2-40B4-BE49-F238E27FC236}">
                <a16:creationId xmlns:a16="http://schemas.microsoft.com/office/drawing/2014/main" id="{CD76EF9F-5738-50C7-580E-46C9013C4A19}"/>
              </a:ext>
            </a:extLst>
          </p:cNvPr>
          <p:cNvPicPr>
            <a:picLocks noChangeAspect="1"/>
          </p:cNvPicPr>
          <p:nvPr/>
        </p:nvPicPr>
        <p:blipFill>
          <a:blip r:embed="rId6"/>
          <a:stretch>
            <a:fillRect/>
          </a:stretch>
        </p:blipFill>
        <p:spPr>
          <a:xfrm>
            <a:off x="744547" y="1167935"/>
            <a:ext cx="3985540" cy="2366118"/>
          </a:xfrm>
          <a:prstGeom prst="rect">
            <a:avLst/>
          </a:prstGeom>
        </p:spPr>
      </p:pic>
    </p:spTree>
    <p:extLst>
      <p:ext uri="{BB962C8B-B14F-4D97-AF65-F5344CB8AC3E}">
        <p14:creationId xmlns:p14="http://schemas.microsoft.com/office/powerpoint/2010/main" val="22860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fontScale="90000"/>
          </a:bodyPr>
          <a:lstStyle/>
          <a:p>
            <a:pPr algn="l"/>
            <a:r>
              <a:rPr lang="en-US" sz="3200" b="1" dirty="0">
                <a:cs typeface="Calibri"/>
              </a:rPr>
              <a:t>Visual</a:t>
            </a:r>
            <a:r>
              <a:rPr lang="en-US" sz="3200" b="1" dirty="0">
                <a:ea typeface="+mj-lt"/>
                <a:cs typeface="+mj-lt"/>
              </a:rPr>
              <a:t> Representation of Model Performance (4/4)</a:t>
            </a:r>
            <a:endParaRPr lang="en-US" b="1" dirty="0">
              <a:cs typeface="Calibri"/>
            </a:endParaRP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610"/>
            <a:ext cx="76916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Graphical Comparison of Accuracy, Loss, and Model Evaluation Metrics</a:t>
            </a:r>
            <a:endParaRPr lang="en-US" dirty="0">
              <a:solidFill>
                <a:schemeClr val="bg1">
                  <a:lumMod val="49000"/>
                </a:schemeClr>
              </a:solidFill>
            </a:endParaRP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70845196-F2F9-5F69-28F8-379EEE17D991}"/>
              </a:ext>
            </a:extLst>
          </p:cNvPr>
          <p:cNvPicPr>
            <a:picLocks noChangeAspect="1"/>
          </p:cNvPicPr>
          <p:nvPr/>
        </p:nvPicPr>
        <p:blipFill>
          <a:blip r:embed="rId4"/>
          <a:stretch>
            <a:fillRect/>
          </a:stretch>
        </p:blipFill>
        <p:spPr>
          <a:xfrm>
            <a:off x="5930436" y="1178906"/>
            <a:ext cx="2996626" cy="5251815"/>
          </a:xfrm>
          <a:prstGeom prst="rect">
            <a:avLst/>
          </a:prstGeom>
        </p:spPr>
      </p:pic>
      <p:pic>
        <p:nvPicPr>
          <p:cNvPr id="6" name="Picture 5" descr="A graph of a graph&#10;&#10;Description automatically generated">
            <a:extLst>
              <a:ext uri="{FF2B5EF4-FFF2-40B4-BE49-F238E27FC236}">
                <a16:creationId xmlns:a16="http://schemas.microsoft.com/office/drawing/2014/main" id="{2AA12117-7F86-654B-97A5-CBC8EA4C79E9}"/>
              </a:ext>
            </a:extLst>
          </p:cNvPr>
          <p:cNvPicPr>
            <a:picLocks noChangeAspect="1"/>
          </p:cNvPicPr>
          <p:nvPr/>
        </p:nvPicPr>
        <p:blipFill>
          <a:blip r:embed="rId5"/>
          <a:stretch>
            <a:fillRect/>
          </a:stretch>
        </p:blipFill>
        <p:spPr>
          <a:xfrm>
            <a:off x="40893" y="1177909"/>
            <a:ext cx="5577361" cy="261041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13D39DE-4BF8-DC37-D8FE-A7E25D42FADF}"/>
              </a:ext>
            </a:extLst>
          </p:cNvPr>
          <p:cNvPicPr>
            <a:picLocks noChangeAspect="1"/>
          </p:cNvPicPr>
          <p:nvPr/>
        </p:nvPicPr>
        <p:blipFill>
          <a:blip r:embed="rId6"/>
          <a:stretch>
            <a:fillRect/>
          </a:stretch>
        </p:blipFill>
        <p:spPr>
          <a:xfrm>
            <a:off x="41377" y="4008686"/>
            <a:ext cx="5575356" cy="2192047"/>
          </a:xfrm>
          <a:prstGeom prst="rect">
            <a:avLst/>
          </a:prstGeom>
        </p:spPr>
      </p:pic>
    </p:spTree>
    <p:extLst>
      <p:ext uri="{BB962C8B-B14F-4D97-AF65-F5344CB8AC3E}">
        <p14:creationId xmlns:p14="http://schemas.microsoft.com/office/powerpoint/2010/main" val="102951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Web Application (1/2)</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9094"/>
            <a:ext cx="77174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How the Application Detects and Assists with Disease Management</a:t>
            </a:r>
            <a:endParaRPr lang="en-US" dirty="0">
              <a:solidFill>
                <a:schemeClr val="bg1">
                  <a:lumMod val="49000"/>
                </a:schemeClr>
              </a:solidFill>
            </a:endParaRPr>
          </a:p>
        </p:txBody>
      </p:sp>
      <p:pic>
        <p:nvPicPr>
          <p:cNvPr id="21" name="Picture 20" descr="A blue circle with a logo&#10;&#10;Description automatically generated">
            <a:extLst>
              <a:ext uri="{FF2B5EF4-FFF2-40B4-BE49-F238E27FC236}">
                <a16:creationId xmlns:a16="http://schemas.microsoft.com/office/drawing/2014/main" id="{16DFAF41-78FC-ACB3-DF18-A5985B76D983}"/>
              </a:ext>
            </a:extLst>
          </p:cNvPr>
          <p:cNvPicPr>
            <a:picLocks noChangeAspect="1"/>
          </p:cNvPicPr>
          <p:nvPr/>
        </p:nvPicPr>
        <p:blipFill>
          <a:blip r:embed="rId3"/>
          <a:stretch>
            <a:fillRect/>
          </a:stretch>
        </p:blipFill>
        <p:spPr>
          <a:xfrm>
            <a:off x="8370518" y="45929"/>
            <a:ext cx="743211" cy="732773"/>
          </a:xfrm>
          <a:prstGeom prst="rect">
            <a:avLst/>
          </a:prstGeom>
        </p:spPr>
      </p:pic>
      <p:graphicFrame>
        <p:nvGraphicFramePr>
          <p:cNvPr id="3" name="Diagram 2">
            <a:extLst>
              <a:ext uri="{FF2B5EF4-FFF2-40B4-BE49-F238E27FC236}">
                <a16:creationId xmlns:a16="http://schemas.microsoft.com/office/drawing/2014/main" id="{C84CF60F-5610-40B7-196C-25D8020ED4AF}"/>
              </a:ext>
            </a:extLst>
          </p:cNvPr>
          <p:cNvGraphicFramePr/>
          <p:nvPr>
            <p:extLst>
              <p:ext uri="{D42A27DB-BD31-4B8C-83A1-F6EECF244321}">
                <p14:modId xmlns:p14="http://schemas.microsoft.com/office/powerpoint/2010/main" val="4232545312"/>
              </p:ext>
            </p:extLst>
          </p:nvPr>
        </p:nvGraphicFramePr>
        <p:xfrm>
          <a:off x="114823" y="2009432"/>
          <a:ext cx="8914355" cy="365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36" name="Picture 835" descr="A red paper boat on a black background&#10;&#10;Description automatically generated">
            <a:extLst>
              <a:ext uri="{FF2B5EF4-FFF2-40B4-BE49-F238E27FC236}">
                <a16:creationId xmlns:a16="http://schemas.microsoft.com/office/drawing/2014/main" id="{F6E90B8E-CE66-A5B9-7165-4FD120E40A41}"/>
              </a:ext>
            </a:extLst>
          </p:cNvPr>
          <p:cNvPicPr>
            <a:picLocks noChangeAspect="1"/>
          </p:cNvPicPr>
          <p:nvPr/>
        </p:nvPicPr>
        <p:blipFill>
          <a:blip r:embed="rId9"/>
          <a:stretch>
            <a:fillRect/>
          </a:stretch>
        </p:blipFill>
        <p:spPr>
          <a:xfrm>
            <a:off x="3717465" y="1185623"/>
            <a:ext cx="1713893" cy="830517"/>
          </a:xfrm>
          <a:prstGeom prst="rect">
            <a:avLst/>
          </a:prstGeom>
        </p:spPr>
      </p:pic>
      <p:pic>
        <p:nvPicPr>
          <p:cNvPr id="846" name="Graphic 845" descr="Lights On with solid fill">
            <a:extLst>
              <a:ext uri="{FF2B5EF4-FFF2-40B4-BE49-F238E27FC236}">
                <a16:creationId xmlns:a16="http://schemas.microsoft.com/office/drawing/2014/main" id="{4BDDEE8B-ED99-D401-8530-9A0FD8CDAC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910" y="5800594"/>
            <a:ext cx="653442" cy="726510"/>
          </a:xfrm>
          <a:prstGeom prst="rect">
            <a:avLst/>
          </a:prstGeom>
        </p:spPr>
      </p:pic>
      <p:sp>
        <p:nvSpPr>
          <p:cNvPr id="847" name="TextBox 846">
            <a:extLst>
              <a:ext uri="{FF2B5EF4-FFF2-40B4-BE49-F238E27FC236}">
                <a16:creationId xmlns:a16="http://schemas.microsoft.com/office/drawing/2014/main" id="{18AE7251-1CBC-1A59-F344-290F24C208FC}"/>
              </a:ext>
            </a:extLst>
          </p:cNvPr>
          <p:cNvSpPr txBox="1"/>
          <p:nvPr/>
        </p:nvSpPr>
        <p:spPr>
          <a:xfrm>
            <a:off x="773032" y="5937275"/>
            <a:ext cx="81172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Treatment Suggestions</a:t>
            </a:r>
            <a:r>
              <a:rPr lang="en-US" dirty="0">
                <a:latin typeface="Calibri"/>
                <a:cs typeface="Calibri"/>
              </a:rPr>
              <a:t>: If a disease is detected, the app also provides recommended treatments to assist farmers or gardeners in managing the disease.</a:t>
            </a:r>
          </a:p>
          <a:p>
            <a:pPr algn="l"/>
            <a:endParaRPr lang="en-US" dirty="0">
              <a:cs typeface="Calibri"/>
            </a:endParaRPr>
          </a:p>
        </p:txBody>
      </p:sp>
    </p:spTree>
    <p:extLst>
      <p:ext uri="{BB962C8B-B14F-4D97-AF65-F5344CB8AC3E}">
        <p14:creationId xmlns:p14="http://schemas.microsoft.com/office/powerpoint/2010/main" val="404181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Web Application (2/2)</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705"/>
            <a:ext cx="73751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How the Application Detects and Assists with Disease Management</a:t>
            </a:r>
            <a:endParaRPr lang="en-US" dirty="0">
              <a:solidFill>
                <a:schemeClr val="bg1">
                  <a:lumMod val="49000"/>
                </a:schemeClr>
              </a:solidFill>
            </a:endParaRPr>
          </a:p>
        </p:txBody>
      </p:sp>
      <p:pic>
        <p:nvPicPr>
          <p:cNvPr id="21" name="Picture 20" descr="A blue circle with a logo&#10;&#10;Description automatically generated">
            <a:extLst>
              <a:ext uri="{FF2B5EF4-FFF2-40B4-BE49-F238E27FC236}">
                <a16:creationId xmlns:a16="http://schemas.microsoft.com/office/drawing/2014/main" id="{16DFAF41-78FC-ACB3-DF18-A5985B76D983}"/>
              </a:ext>
            </a:extLst>
          </p:cNvPr>
          <p:cNvPicPr>
            <a:picLocks noChangeAspect="1"/>
          </p:cNvPicPr>
          <p:nvPr/>
        </p:nvPicPr>
        <p:blipFill>
          <a:blip r:embed="rId3"/>
          <a:stretch>
            <a:fillRect/>
          </a:stretch>
        </p:blipFill>
        <p:spPr>
          <a:xfrm>
            <a:off x="8370518" y="45929"/>
            <a:ext cx="743211" cy="732773"/>
          </a:xfrm>
          <a:prstGeom prst="rect">
            <a:avLst/>
          </a:prstGeom>
        </p:spPr>
      </p:pic>
      <p:pic>
        <p:nvPicPr>
          <p:cNvPr id="25" name="Picture 24" descr="A green leaf on a grey surface&#10;&#10;Description automatically generated">
            <a:extLst>
              <a:ext uri="{FF2B5EF4-FFF2-40B4-BE49-F238E27FC236}">
                <a16:creationId xmlns:a16="http://schemas.microsoft.com/office/drawing/2014/main" id="{5FFAD540-9C98-2990-99C9-E621199E3B43}"/>
              </a:ext>
            </a:extLst>
          </p:cNvPr>
          <p:cNvPicPr>
            <a:picLocks noChangeAspect="1"/>
          </p:cNvPicPr>
          <p:nvPr/>
        </p:nvPicPr>
        <p:blipFill>
          <a:blip r:embed="rId4"/>
          <a:stretch>
            <a:fillRect/>
          </a:stretch>
        </p:blipFill>
        <p:spPr>
          <a:xfrm>
            <a:off x="6154022" y="1711842"/>
            <a:ext cx="2960310" cy="4391246"/>
          </a:xfrm>
          <a:prstGeom prst="rect">
            <a:avLst/>
          </a:prstGeom>
        </p:spPr>
      </p:pic>
      <p:pic>
        <p:nvPicPr>
          <p:cNvPr id="26" name="Picture 25" descr="A green leaf on a purple surface&#10;&#10;Description automatically generated">
            <a:extLst>
              <a:ext uri="{FF2B5EF4-FFF2-40B4-BE49-F238E27FC236}">
                <a16:creationId xmlns:a16="http://schemas.microsoft.com/office/drawing/2014/main" id="{008FF131-3CCE-0516-A72C-BA4DA0327FE6}"/>
              </a:ext>
            </a:extLst>
          </p:cNvPr>
          <p:cNvPicPr>
            <a:picLocks noChangeAspect="1"/>
          </p:cNvPicPr>
          <p:nvPr/>
        </p:nvPicPr>
        <p:blipFill>
          <a:blip r:embed="rId5"/>
          <a:stretch>
            <a:fillRect/>
          </a:stretch>
        </p:blipFill>
        <p:spPr>
          <a:xfrm>
            <a:off x="3090959" y="1710956"/>
            <a:ext cx="3067251" cy="4391246"/>
          </a:xfrm>
          <a:prstGeom prst="rect">
            <a:avLst/>
          </a:prstGeom>
        </p:spPr>
      </p:pic>
      <p:pic>
        <p:nvPicPr>
          <p:cNvPr id="27" name="Picture 26" descr="A green leaf on a purple surface&#10;&#10;Description automatically generated">
            <a:extLst>
              <a:ext uri="{FF2B5EF4-FFF2-40B4-BE49-F238E27FC236}">
                <a16:creationId xmlns:a16="http://schemas.microsoft.com/office/drawing/2014/main" id="{18EE4A71-2204-D992-483D-29BED7424BB4}"/>
              </a:ext>
            </a:extLst>
          </p:cNvPr>
          <p:cNvPicPr>
            <a:picLocks noChangeAspect="1"/>
          </p:cNvPicPr>
          <p:nvPr/>
        </p:nvPicPr>
        <p:blipFill>
          <a:blip r:embed="rId6"/>
          <a:stretch>
            <a:fillRect/>
          </a:stretch>
        </p:blipFill>
        <p:spPr>
          <a:xfrm>
            <a:off x="38529" y="1710070"/>
            <a:ext cx="3066635" cy="4391246"/>
          </a:xfrm>
          <a:prstGeom prst="rect">
            <a:avLst/>
          </a:prstGeom>
        </p:spPr>
      </p:pic>
    </p:spTree>
    <p:extLst>
      <p:ext uri="{BB962C8B-B14F-4D97-AF65-F5344CB8AC3E}">
        <p14:creationId xmlns:p14="http://schemas.microsoft.com/office/powerpoint/2010/main" val="12611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ea typeface="+mj-lt"/>
                <a:cs typeface="+mj-lt"/>
              </a:rPr>
              <a:t>Custom Garden Image Evaluation</a:t>
            </a:r>
            <a:endParaRPr lang="en-US" dirty="0">
              <a:cs typeface="Calibri"/>
            </a:endParaRP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705"/>
            <a:ext cx="76674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cs typeface="Calibri"/>
              </a:rPr>
              <a:t>Assessing Model Performance with Captured Data from My Garden</a:t>
            </a:r>
            <a:endParaRPr lang="en-US" dirty="0">
              <a:solidFill>
                <a:schemeClr val="bg1">
                  <a:lumMod val="49000"/>
                </a:schemeClr>
              </a:solidFill>
            </a:endParaRPr>
          </a:p>
        </p:txBody>
      </p:sp>
      <p:pic>
        <p:nvPicPr>
          <p:cNvPr id="21" name="Picture 20" descr="A blue circle with a logo&#10;&#10;Description automatically generated">
            <a:extLst>
              <a:ext uri="{FF2B5EF4-FFF2-40B4-BE49-F238E27FC236}">
                <a16:creationId xmlns:a16="http://schemas.microsoft.com/office/drawing/2014/main" id="{16DFAF41-78FC-ACB3-DF18-A5985B76D983}"/>
              </a:ext>
            </a:extLst>
          </p:cNvPr>
          <p:cNvPicPr>
            <a:picLocks noChangeAspect="1"/>
          </p:cNvPicPr>
          <p:nvPr/>
        </p:nvPicPr>
        <p:blipFill>
          <a:blip r:embed="rId3"/>
          <a:stretch>
            <a:fillRect/>
          </a:stretch>
        </p:blipFill>
        <p:spPr>
          <a:xfrm>
            <a:off x="8370518" y="45929"/>
            <a:ext cx="743211" cy="732773"/>
          </a:xfrm>
          <a:prstGeom prst="rect">
            <a:avLst/>
          </a:prstGeom>
        </p:spPr>
      </p:pic>
      <p:sp>
        <p:nvSpPr>
          <p:cNvPr id="15" name="TextBox 14">
            <a:extLst>
              <a:ext uri="{FF2B5EF4-FFF2-40B4-BE49-F238E27FC236}">
                <a16:creationId xmlns:a16="http://schemas.microsoft.com/office/drawing/2014/main" id="{F42B1A93-02BB-6E87-28B5-4977AFF35E08}"/>
              </a:ext>
            </a:extLst>
          </p:cNvPr>
          <p:cNvSpPr txBox="1"/>
          <p:nvPr/>
        </p:nvSpPr>
        <p:spPr>
          <a:xfrm>
            <a:off x="131224" y="1180428"/>
            <a:ext cx="224349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cs typeface="Calibri"/>
              </a:rPr>
              <a:t>Pre-</a:t>
            </a:r>
            <a:r>
              <a:rPr lang="en-US" b="1" dirty="0">
                <a:cs typeface="Calibri"/>
              </a:rPr>
              <a:t>processing</a:t>
            </a:r>
            <a:r>
              <a:rPr lang="en-US" sz="1600" b="1" dirty="0">
                <a:cs typeface="Calibri"/>
              </a:rPr>
              <a:t> Phase</a:t>
            </a:r>
            <a:endParaRPr lang="en-US" dirty="0"/>
          </a:p>
          <a:p>
            <a:pPr lvl="1"/>
            <a:endParaRPr lang="en-US" sz="1600" dirty="0">
              <a:latin typeface="Calibri"/>
              <a:cs typeface="Calibri"/>
            </a:endParaRPr>
          </a:p>
        </p:txBody>
      </p:sp>
      <p:sp>
        <p:nvSpPr>
          <p:cNvPr id="16" name="TextBox 15">
            <a:extLst>
              <a:ext uri="{FF2B5EF4-FFF2-40B4-BE49-F238E27FC236}">
                <a16:creationId xmlns:a16="http://schemas.microsoft.com/office/drawing/2014/main" id="{C6020009-979E-A8C7-A0A5-1128AE452082}"/>
              </a:ext>
            </a:extLst>
          </p:cNvPr>
          <p:cNvSpPr txBox="1"/>
          <p:nvPr/>
        </p:nvSpPr>
        <p:spPr>
          <a:xfrm>
            <a:off x="126314" y="3181482"/>
            <a:ext cx="4860310"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dirty="0">
                <a:cs typeface="Calibri"/>
              </a:rPr>
              <a:t>Findings</a:t>
            </a:r>
          </a:p>
          <a:p>
            <a:pPr algn="ctr"/>
            <a:endParaRPr lang="en-US" sz="1000" dirty="0">
              <a:cs typeface="Calibri"/>
            </a:endParaRPr>
          </a:p>
          <a:p>
            <a:pPr marL="742950" lvl="1" indent="-285750">
              <a:buFont typeface="Wingdings"/>
              <a:buChar char="Ø"/>
            </a:pPr>
            <a:r>
              <a:rPr lang="en-US" sz="1400" b="1" dirty="0">
                <a:cs typeface="Calibri"/>
              </a:rPr>
              <a:t>Variation in Tomato Leaf Shape</a:t>
            </a:r>
            <a:r>
              <a:rPr lang="en-US" sz="1400" dirty="0">
                <a:cs typeface="Calibri"/>
              </a:rPr>
              <a:t>: Greek tomato leaves were thinner and narrower compared to the dataset’s thicker leaves, causing a slight dip in confidence when testing with local samples.</a:t>
            </a:r>
          </a:p>
          <a:p>
            <a:pPr marL="742950" lvl="1" indent="-285750">
              <a:buFont typeface="Wingdings"/>
              <a:buChar char="Ø"/>
            </a:pPr>
            <a:r>
              <a:rPr lang="en-US" sz="1400" b="1" dirty="0">
                <a:cs typeface="Calibri"/>
              </a:rPr>
              <a:t>Background Interference</a:t>
            </a:r>
            <a:r>
              <a:rPr lang="en-US" sz="1400" dirty="0">
                <a:cs typeface="Calibri"/>
              </a:rPr>
              <a:t>: Initial testing with raw images suffered from background noise, impacting the model’s predictions.</a:t>
            </a:r>
          </a:p>
          <a:p>
            <a:pPr marL="742950" lvl="1" indent="-285750">
              <a:buFont typeface="Wingdings"/>
              <a:buChar char="Ø"/>
            </a:pPr>
            <a:r>
              <a:rPr lang="en-US" sz="1400" b="1" dirty="0">
                <a:cs typeface="Calibri"/>
              </a:rPr>
              <a:t>Image Preprocessing</a:t>
            </a:r>
            <a:r>
              <a:rPr lang="en-US" sz="1400" dirty="0">
                <a:cs typeface="Calibri"/>
              </a:rPr>
              <a:t>:</a:t>
            </a:r>
          </a:p>
          <a:p>
            <a:pPr marL="1200150" lvl="2" indent="-285750">
              <a:buFont typeface="Wingdings"/>
              <a:buChar char="§"/>
            </a:pPr>
            <a:r>
              <a:rPr lang="en-US" sz="1400" b="1" dirty="0">
                <a:cs typeface="Calibri"/>
              </a:rPr>
              <a:t>Cropping the Image</a:t>
            </a:r>
            <a:r>
              <a:rPr lang="en-US" sz="1400" dirty="0">
                <a:cs typeface="Calibri"/>
              </a:rPr>
              <a:t>: Improved the model's performance by removing irrelevant background details.</a:t>
            </a:r>
          </a:p>
          <a:p>
            <a:pPr marL="1200150" lvl="2" indent="-285750">
              <a:buFont typeface="Wingdings"/>
              <a:buChar char="§"/>
            </a:pPr>
            <a:r>
              <a:rPr lang="en-US" sz="1400" b="1" dirty="0">
                <a:cs typeface="Calibri"/>
              </a:rPr>
              <a:t>Neutral Background</a:t>
            </a:r>
            <a:r>
              <a:rPr lang="en-US" sz="1400" dirty="0">
                <a:cs typeface="Calibri"/>
              </a:rPr>
              <a:t>: Significant improvement in prediction confidence after replacing the background with a neutral one.</a:t>
            </a:r>
          </a:p>
          <a:p>
            <a:endParaRPr lang="en-US" sz="1400" dirty="0">
              <a:cs typeface="Calibri"/>
            </a:endParaRPr>
          </a:p>
          <a:p>
            <a:endParaRPr lang="en-US" sz="1400" dirty="0">
              <a:cs typeface="Calibri"/>
            </a:endParaRPr>
          </a:p>
        </p:txBody>
      </p:sp>
      <p:pic>
        <p:nvPicPr>
          <p:cNvPr id="17" name="Picture 16" descr="A close-up of a leaf&#10;&#10;Description automatically generated">
            <a:extLst>
              <a:ext uri="{FF2B5EF4-FFF2-40B4-BE49-F238E27FC236}">
                <a16:creationId xmlns:a16="http://schemas.microsoft.com/office/drawing/2014/main" id="{051779D5-56C3-47F5-2744-1252E32DA91D}"/>
              </a:ext>
            </a:extLst>
          </p:cNvPr>
          <p:cNvPicPr>
            <a:picLocks noChangeAspect="1"/>
          </p:cNvPicPr>
          <p:nvPr/>
        </p:nvPicPr>
        <p:blipFill>
          <a:blip r:embed="rId4"/>
          <a:stretch>
            <a:fillRect/>
          </a:stretch>
        </p:blipFill>
        <p:spPr>
          <a:xfrm>
            <a:off x="4957893" y="1335000"/>
            <a:ext cx="4155118" cy="2267342"/>
          </a:xfrm>
          <a:prstGeom prst="rect">
            <a:avLst/>
          </a:prstGeom>
        </p:spPr>
      </p:pic>
      <p:pic>
        <p:nvPicPr>
          <p:cNvPr id="18" name="Picture 17" descr="A graph of different predictions&#10;&#10;Description automatically generated">
            <a:extLst>
              <a:ext uri="{FF2B5EF4-FFF2-40B4-BE49-F238E27FC236}">
                <a16:creationId xmlns:a16="http://schemas.microsoft.com/office/drawing/2014/main" id="{341F5CE5-08F7-1D00-FAA7-C64BB3339FBA}"/>
              </a:ext>
            </a:extLst>
          </p:cNvPr>
          <p:cNvPicPr>
            <a:picLocks noChangeAspect="1"/>
          </p:cNvPicPr>
          <p:nvPr/>
        </p:nvPicPr>
        <p:blipFill>
          <a:blip r:embed="rId5"/>
          <a:stretch>
            <a:fillRect/>
          </a:stretch>
        </p:blipFill>
        <p:spPr>
          <a:xfrm>
            <a:off x="4905702" y="3941458"/>
            <a:ext cx="4238625" cy="2524125"/>
          </a:xfrm>
          <a:prstGeom prst="rect">
            <a:avLst/>
          </a:prstGeom>
        </p:spPr>
      </p:pic>
      <p:graphicFrame>
        <p:nvGraphicFramePr>
          <p:cNvPr id="19" name="Diagram 18">
            <a:extLst>
              <a:ext uri="{FF2B5EF4-FFF2-40B4-BE49-F238E27FC236}">
                <a16:creationId xmlns:a16="http://schemas.microsoft.com/office/drawing/2014/main" id="{8A457044-2A1A-94BA-36AC-1C16883087A1}"/>
              </a:ext>
            </a:extLst>
          </p:cNvPr>
          <p:cNvGraphicFramePr/>
          <p:nvPr>
            <p:extLst>
              <p:ext uri="{D42A27DB-BD31-4B8C-83A1-F6EECF244321}">
                <p14:modId xmlns:p14="http://schemas.microsoft.com/office/powerpoint/2010/main" val="3736219435"/>
              </p:ext>
            </p:extLst>
          </p:nvPr>
        </p:nvGraphicFramePr>
        <p:xfrm>
          <a:off x="271398" y="1527131"/>
          <a:ext cx="3100193" cy="18935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129" name="Graphic 1128" descr="Magnifying glass with solid fill">
            <a:extLst>
              <a:ext uri="{FF2B5EF4-FFF2-40B4-BE49-F238E27FC236}">
                <a16:creationId xmlns:a16="http://schemas.microsoft.com/office/drawing/2014/main" id="{74F6BAC9-A295-AD45-B6F8-D44FE30E69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18362" y="3180566"/>
            <a:ext cx="402921" cy="507304"/>
          </a:xfrm>
          <a:prstGeom prst="rect">
            <a:avLst/>
          </a:prstGeom>
        </p:spPr>
      </p:pic>
    </p:spTree>
    <p:extLst>
      <p:ext uri="{BB962C8B-B14F-4D97-AF65-F5344CB8AC3E}">
        <p14:creationId xmlns:p14="http://schemas.microsoft.com/office/powerpoint/2010/main" val="378179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Future Work</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8705"/>
            <a:ext cx="69472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Next Steps: Enhancing Models and Expanding Applications</a:t>
            </a:r>
            <a:endParaRPr lang="en-US" dirty="0">
              <a:solidFill>
                <a:schemeClr val="bg1">
                  <a:lumMod val="49000"/>
                </a:schemeClr>
              </a:solidFill>
            </a:endParaRPr>
          </a:p>
        </p:txBody>
      </p:sp>
      <p:pic>
        <p:nvPicPr>
          <p:cNvPr id="5457" name="Picture 5456" descr="A blue circle with a logo&#10;&#10;Description automatically generated">
            <a:extLst>
              <a:ext uri="{FF2B5EF4-FFF2-40B4-BE49-F238E27FC236}">
                <a16:creationId xmlns:a16="http://schemas.microsoft.com/office/drawing/2014/main" id="{6B557ABE-1220-139D-194B-689BBC3BCBF0}"/>
              </a:ext>
            </a:extLst>
          </p:cNvPr>
          <p:cNvPicPr>
            <a:picLocks noChangeAspect="1"/>
          </p:cNvPicPr>
          <p:nvPr/>
        </p:nvPicPr>
        <p:blipFill>
          <a:blip r:embed="rId3"/>
          <a:stretch>
            <a:fillRect/>
          </a:stretch>
        </p:blipFill>
        <p:spPr>
          <a:xfrm>
            <a:off x="8370518" y="45929"/>
            <a:ext cx="743211" cy="732773"/>
          </a:xfrm>
          <a:prstGeom prst="rect">
            <a:avLst/>
          </a:prstGeom>
        </p:spPr>
      </p:pic>
      <p:graphicFrame>
        <p:nvGraphicFramePr>
          <p:cNvPr id="14" name="Diagram 13">
            <a:extLst>
              <a:ext uri="{FF2B5EF4-FFF2-40B4-BE49-F238E27FC236}">
                <a16:creationId xmlns:a16="http://schemas.microsoft.com/office/drawing/2014/main" id="{2BF9BCB9-7B9A-CC67-2255-3EEBA515D9F1}"/>
              </a:ext>
            </a:extLst>
          </p:cNvPr>
          <p:cNvGraphicFramePr/>
          <p:nvPr>
            <p:extLst>
              <p:ext uri="{D42A27DB-BD31-4B8C-83A1-F6EECF244321}">
                <p14:modId xmlns:p14="http://schemas.microsoft.com/office/powerpoint/2010/main" val="2032396697"/>
              </p:ext>
            </p:extLst>
          </p:nvPr>
        </p:nvGraphicFramePr>
        <p:xfrm>
          <a:off x="501818" y="1711041"/>
          <a:ext cx="8235863" cy="365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455" name="TextBox 8454">
            <a:extLst>
              <a:ext uri="{FF2B5EF4-FFF2-40B4-BE49-F238E27FC236}">
                <a16:creationId xmlns:a16="http://schemas.microsoft.com/office/drawing/2014/main" id="{12E83D15-731B-6069-931F-4D75EEE50FFF}"/>
              </a:ext>
            </a:extLst>
          </p:cNvPr>
          <p:cNvSpPr txBox="1"/>
          <p:nvPr/>
        </p:nvSpPr>
        <p:spPr>
          <a:xfrm>
            <a:off x="496943" y="1692739"/>
            <a:ext cx="20807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rtl="0"/>
            <a:r>
              <a:rPr lang="en-US" sz="1100" baseline="0" dirty="0">
                <a:latin typeface="Calibri"/>
                <a:ea typeface="Arial"/>
                <a:cs typeface="Arial"/>
              </a:rPr>
              <a:t>Expand the dataset to include different crops, additional disease classes, and images from various geographical regions.</a:t>
            </a:r>
            <a:r>
              <a:rPr lang="en-US" sz="1100" dirty="0">
                <a:latin typeface="Calibri"/>
                <a:ea typeface="Arial"/>
                <a:cs typeface="Arial"/>
              </a:rPr>
              <a:t>​</a:t>
            </a:r>
            <a:endParaRPr lang="en-US" sz="1100">
              <a:ea typeface="Calibri"/>
              <a:cs typeface="Calibri"/>
            </a:endParaRPr>
          </a:p>
        </p:txBody>
      </p:sp>
      <p:sp>
        <p:nvSpPr>
          <p:cNvPr id="8456" name="TextBox 8455">
            <a:extLst>
              <a:ext uri="{FF2B5EF4-FFF2-40B4-BE49-F238E27FC236}">
                <a16:creationId xmlns:a16="http://schemas.microsoft.com/office/drawing/2014/main" id="{56127332-2604-27A4-2BFE-4B36D97FD49A}"/>
              </a:ext>
            </a:extLst>
          </p:cNvPr>
          <p:cNvSpPr txBox="1"/>
          <p:nvPr/>
        </p:nvSpPr>
        <p:spPr>
          <a:xfrm>
            <a:off x="2389539" y="4595427"/>
            <a:ext cx="20807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Calibri"/>
                <a:ea typeface="Calibri"/>
                <a:cs typeface="Calibri"/>
              </a:rPr>
              <a:t>Explore more advanced architectures (e.g., </a:t>
            </a:r>
            <a:r>
              <a:rPr lang="en-US" sz="1100" err="1">
                <a:latin typeface="Calibri"/>
                <a:ea typeface="Calibri"/>
                <a:cs typeface="Calibri"/>
              </a:rPr>
              <a:t>EfficientNet</a:t>
            </a:r>
            <a:r>
              <a:rPr lang="en-US" sz="1100" baseline="0" dirty="0">
                <a:latin typeface="Calibri"/>
                <a:ea typeface="Calibri"/>
                <a:cs typeface="Calibri"/>
              </a:rPr>
              <a:t>, </a:t>
            </a:r>
            <a:r>
              <a:rPr lang="en-US" sz="1100" dirty="0">
                <a:latin typeface="Calibri"/>
                <a:ea typeface="Calibri"/>
                <a:cs typeface="Calibri"/>
              </a:rPr>
              <a:t>ResNet).</a:t>
            </a:r>
            <a:r>
              <a:rPr lang="en-US" sz="1100" dirty="0">
                <a:ea typeface="Calibri"/>
                <a:cs typeface="Calibri"/>
              </a:rPr>
              <a:t> Implement ensemble learning for better accuracy.</a:t>
            </a:r>
          </a:p>
        </p:txBody>
      </p:sp>
      <p:sp>
        <p:nvSpPr>
          <p:cNvPr id="8457" name="TextBox 8456">
            <a:extLst>
              <a:ext uri="{FF2B5EF4-FFF2-40B4-BE49-F238E27FC236}">
                <a16:creationId xmlns:a16="http://schemas.microsoft.com/office/drawing/2014/main" id="{997E1045-A7C0-A656-6794-45490B163439}"/>
              </a:ext>
            </a:extLst>
          </p:cNvPr>
          <p:cNvSpPr txBox="1"/>
          <p:nvPr/>
        </p:nvSpPr>
        <p:spPr>
          <a:xfrm>
            <a:off x="4250235" y="1395027"/>
            <a:ext cx="20700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US" sz="1100" dirty="0">
                <a:latin typeface="Calibri"/>
                <a:ea typeface="Calibri"/>
                <a:cs typeface="Calibri"/>
              </a:rPr>
              <a:t>Develop a mobile application that integrates real-time image processing for instant </a:t>
            </a:r>
            <a:r>
              <a:rPr lang="en-US" sz="1100" baseline="0" dirty="0">
                <a:latin typeface="Calibri"/>
                <a:ea typeface="Calibri"/>
                <a:cs typeface="Calibri"/>
              </a:rPr>
              <a:t>disease </a:t>
            </a:r>
            <a:r>
              <a:rPr lang="en-US" sz="1100" dirty="0">
                <a:latin typeface="Calibri"/>
                <a:ea typeface="Calibri"/>
                <a:cs typeface="Calibri"/>
              </a:rPr>
              <a:t>detection</a:t>
            </a:r>
            <a:r>
              <a:rPr lang="en-US" sz="1100" baseline="0" dirty="0">
                <a:latin typeface="Calibri"/>
                <a:ea typeface="Calibri"/>
                <a:cs typeface="Calibri"/>
              </a:rPr>
              <a:t>.</a:t>
            </a:r>
            <a:endParaRPr lang="en-US" sz="1100">
              <a:ea typeface="Calibri"/>
              <a:cs typeface="Calibri"/>
            </a:endParaRPr>
          </a:p>
        </p:txBody>
      </p:sp>
      <p:sp>
        <p:nvSpPr>
          <p:cNvPr id="8459" name="TextBox 8458">
            <a:extLst>
              <a:ext uri="{FF2B5EF4-FFF2-40B4-BE49-F238E27FC236}">
                <a16:creationId xmlns:a16="http://schemas.microsoft.com/office/drawing/2014/main" id="{CAF248E2-A130-4FEA-88DA-32390E4670C2}"/>
              </a:ext>
            </a:extLst>
          </p:cNvPr>
          <p:cNvSpPr txBox="1"/>
          <p:nvPr/>
        </p:nvSpPr>
        <p:spPr>
          <a:xfrm>
            <a:off x="6185362" y="4988831"/>
            <a:ext cx="208073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US" sz="1100" dirty="0">
                <a:latin typeface="Calibri"/>
                <a:ea typeface="Calibri"/>
                <a:cs typeface="Arial"/>
              </a:rPr>
              <a:t>Link with IoT devices </a:t>
            </a:r>
            <a:r>
              <a:rPr lang="en-US" sz="1100" dirty="0">
                <a:latin typeface="Calibri"/>
                <a:ea typeface="Calibri"/>
                <a:cs typeface="Calibri"/>
              </a:rPr>
              <a:t>(e.g., drones, smart cameras) for continuous crop monitoring. Use predictive analytics based on weather or soil data to forecast disease outbreaks.</a:t>
            </a:r>
          </a:p>
        </p:txBody>
      </p:sp>
    </p:spTree>
    <p:extLst>
      <p:ext uri="{BB962C8B-B14F-4D97-AF65-F5344CB8AC3E}">
        <p14:creationId xmlns:p14="http://schemas.microsoft.com/office/powerpoint/2010/main" val="108662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Introduction</a:t>
            </a:r>
            <a:endParaRPr lang="en-US" sz="3200" b="1">
              <a:cs typeface="Calibri"/>
            </a:endParaRPr>
          </a:p>
        </p:txBody>
      </p:sp>
      <p:graphicFrame>
        <p:nvGraphicFramePr>
          <p:cNvPr id="5" name="Table 4">
            <a:extLst>
              <a:ext uri="{FF2B5EF4-FFF2-40B4-BE49-F238E27FC236}">
                <a16:creationId xmlns:a16="http://schemas.microsoft.com/office/drawing/2014/main" id="{837C65CE-17CA-9823-9644-BE81CBD94626}"/>
              </a:ext>
            </a:extLst>
          </p:cNvPr>
          <p:cNvGraphicFramePr>
            <a:graphicFrameLocks noGrp="1"/>
          </p:cNvGraphicFramePr>
          <p:nvPr>
            <p:extLst>
              <p:ext uri="{D42A27DB-BD31-4B8C-83A1-F6EECF244321}">
                <p14:modId xmlns:p14="http://schemas.microsoft.com/office/powerpoint/2010/main" val="3663914875"/>
              </p:ext>
            </p:extLst>
          </p:nvPr>
        </p:nvGraphicFramePr>
        <p:xfrm>
          <a:off x="9407" y="1034814"/>
          <a:ext cx="9121176" cy="5898054"/>
        </p:xfrm>
        <a:graphic>
          <a:graphicData uri="http://schemas.openxmlformats.org/drawingml/2006/table">
            <a:tbl>
              <a:tblPr firstRow="1" bandRow="1">
                <a:tableStyleId>{2D5ABB26-0587-4C30-8999-92F81FD0307C}</a:tableStyleId>
              </a:tblPr>
              <a:tblGrid>
                <a:gridCol w="4560588">
                  <a:extLst>
                    <a:ext uri="{9D8B030D-6E8A-4147-A177-3AD203B41FA5}">
                      <a16:colId xmlns:a16="http://schemas.microsoft.com/office/drawing/2014/main" val="2871404735"/>
                    </a:ext>
                  </a:extLst>
                </a:gridCol>
                <a:gridCol w="4560588">
                  <a:extLst>
                    <a:ext uri="{9D8B030D-6E8A-4147-A177-3AD203B41FA5}">
                      <a16:colId xmlns:a16="http://schemas.microsoft.com/office/drawing/2014/main" val="36249132"/>
                    </a:ext>
                  </a:extLst>
                </a:gridCol>
              </a:tblGrid>
              <a:tr h="2911014">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Goal: Enhancing Agricultural Efficiency</a:t>
                      </a:r>
                      <a:endParaRPr lang="en-US" sz="1400" b="1" dirty="0"/>
                    </a:p>
                    <a:p>
                      <a:pPr lvl="0" algn="ctr">
                        <a:lnSpc>
                          <a:spcPct val="100000"/>
                        </a:lnSpc>
                        <a:spcBef>
                          <a:spcPts val="0"/>
                        </a:spcBef>
                        <a:spcAft>
                          <a:spcPts val="0"/>
                        </a:spcAft>
                        <a:buNone/>
                      </a:pPr>
                      <a:r>
                        <a:rPr lang="en-US" sz="1300" u="none" strike="noStrike" noProof="0" dirty="0">
                          <a:solidFill>
                            <a:srgbClr val="000000"/>
                          </a:solidFill>
                        </a:rPr>
                        <a:t>The aim is to design a specialized Convolutional Neural Network to classify diseases in tomato leaves, alongside identifying healthy ones, thereby streamlining agricultural processes.</a:t>
                      </a:r>
                    </a:p>
                    <a:p>
                      <a:pPr lvl="0" algn="ctr">
                        <a:buNone/>
                      </a:pPr>
                      <a:endParaRPr lang="en-US" sz="1400" dirty="0">
                        <a:solidFill>
                          <a:srgbClr val="000000"/>
                        </a:solidFill>
                      </a:endParaRPr>
                    </a:p>
                  </a:txBody>
                  <a:tcPr marL="137160" marR="137160" marT="137160" marB="137160"/>
                </a:tc>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Problem Statement: Manual Detection Limitations</a:t>
                      </a:r>
                      <a:endParaRPr lang="en-US" sz="1400" b="1" dirty="0"/>
                    </a:p>
                    <a:p>
                      <a:pPr lvl="0" algn="ctr">
                        <a:lnSpc>
                          <a:spcPct val="100000"/>
                        </a:lnSpc>
                        <a:buNone/>
                      </a:pPr>
                      <a:r>
                        <a:rPr lang="en-US" sz="1300" u="none" strike="noStrike" noProof="0" dirty="0">
                          <a:solidFill>
                            <a:srgbClr val="000000"/>
                          </a:solidFill>
                        </a:rPr>
                        <a:t>Traditional methods of disease identification involve significant manual labor, are subject to human inaccuracies, and lack scalability—resulting in delayed responses and crop losses.</a:t>
                      </a:r>
                    </a:p>
                    <a:p>
                      <a:pPr lvl="0" algn="ctr">
                        <a:buNone/>
                      </a:pPr>
                      <a:endParaRPr lang="en-US" sz="1400" dirty="0">
                        <a:solidFill>
                          <a:srgbClr val="000000"/>
                        </a:solidFill>
                      </a:endParaRPr>
                    </a:p>
                  </a:txBody>
                  <a:tcPr marL="137160" marR="137160" marT="137160" marB="137160"/>
                </a:tc>
                <a:extLst>
                  <a:ext uri="{0D108BD9-81ED-4DB2-BD59-A6C34878D82A}">
                    <a16:rowId xmlns:a16="http://schemas.microsoft.com/office/drawing/2014/main" val="538216822"/>
                  </a:ext>
                </a:extLst>
              </a:tr>
              <a:tr h="2911014">
                <a:tc>
                  <a:txBody>
                    <a:bodyPr/>
                    <a:lstStyle/>
                    <a:p>
                      <a:pPr algn="ctr"/>
                      <a:endParaRPr lang="en-US" sz="1400" dirty="0"/>
                    </a:p>
                    <a:p>
                      <a:pPr lvl="0" algn="ctr">
                        <a:buNone/>
                      </a:pPr>
                      <a:endParaRPr lang="en-US" sz="1400" dirty="0"/>
                    </a:p>
                    <a:p>
                      <a:pPr lvl="0" algn="ctr">
                        <a:buNone/>
                      </a:pPr>
                      <a:r>
                        <a:rPr lang="en-US" sz="1400" b="1" dirty="0"/>
                        <a:t>Proposed Solution: Automation through AI and ML</a:t>
                      </a:r>
                      <a:endParaRPr lang="en-US" b="1"/>
                    </a:p>
                    <a:p>
                      <a:pPr lvl="0" algn="ctr">
                        <a:buNone/>
                      </a:pPr>
                      <a:r>
                        <a:rPr lang="en-US" sz="1300" u="none" strike="noStrike" noProof="0" dirty="0">
                          <a:solidFill>
                            <a:srgbClr val="000000"/>
                          </a:solidFill>
                        </a:rPr>
                        <a:t>Implementing AI-driven solutions enables faster, more accurate diagnostics, which are essential for modern farming efficiency, helping farmers to act with immediacy and precision.</a:t>
                      </a:r>
                      <a:endParaRPr lang="en-US" sz="1300" dirty="0"/>
                    </a:p>
                    <a:p>
                      <a:pPr lvl="0" algn="ctr">
                        <a:buNone/>
                      </a:pPr>
                      <a:endParaRPr lang="en-US" sz="1400" dirty="0"/>
                    </a:p>
                  </a:txBody>
                  <a:tcPr marL="137160" marR="137160" marT="137160" marB="137160"/>
                </a:tc>
                <a:tc>
                  <a:txBody>
                    <a:bodyPr/>
                    <a:lstStyle/>
                    <a:p>
                      <a:pPr algn="ctr"/>
                      <a:endParaRPr lang="en-US" sz="1400" dirty="0"/>
                    </a:p>
                    <a:p>
                      <a:pPr lvl="0" algn="ctr">
                        <a:buNone/>
                      </a:pPr>
                      <a:endParaRPr lang="en-US" sz="1400" dirty="0"/>
                    </a:p>
                    <a:p>
                      <a:pPr lvl="0" algn="ctr">
                        <a:buNone/>
                      </a:pPr>
                      <a:r>
                        <a:rPr lang="en-US" sz="1400" b="1" dirty="0"/>
                        <a:t>Thesis Objective: Explore CNN and Transfer Learning</a:t>
                      </a:r>
                    </a:p>
                    <a:p>
                      <a:pPr lvl="0" algn="ctr">
                        <a:buNone/>
                      </a:pPr>
                      <a:r>
                        <a:rPr lang="en-US" sz="1300" u="none" strike="noStrike" noProof="0" dirty="0">
                          <a:solidFill>
                            <a:srgbClr val="000000"/>
                          </a:solidFill>
                        </a:rPr>
                        <a:t>The focus will be on leveraging Convolutional Neural Networks and transfer learning techniques to maximize classification accuracy using diverse image datasets.</a:t>
                      </a:r>
                      <a:endParaRPr lang="en-US" sz="1300" dirty="0"/>
                    </a:p>
                    <a:p>
                      <a:pPr lvl="0" algn="ctr">
                        <a:buNone/>
                      </a:pPr>
                      <a:endParaRPr lang="en-US" sz="1400" dirty="0"/>
                    </a:p>
                  </a:txBody>
                  <a:tcPr marL="137160" marR="137160" marT="137160" marB="137160"/>
                </a:tc>
                <a:extLst>
                  <a:ext uri="{0D108BD9-81ED-4DB2-BD59-A6C34878D82A}">
                    <a16:rowId xmlns:a16="http://schemas.microsoft.com/office/drawing/2014/main" val="4200330061"/>
                  </a:ext>
                </a:extLst>
              </a:tr>
            </a:tbl>
          </a:graphicData>
        </a:graphic>
      </p:graphicFrame>
      <p:pic>
        <p:nvPicPr>
          <p:cNvPr id="7" name="Graphic 6" descr="Bullseye with solid fill">
            <a:extLst>
              <a:ext uri="{FF2B5EF4-FFF2-40B4-BE49-F238E27FC236}">
                <a16:creationId xmlns:a16="http://schemas.microsoft.com/office/drawing/2014/main" id="{A971A949-AD4C-437C-8BBA-88DD43B716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0936" y="1972884"/>
            <a:ext cx="624412" cy="567968"/>
          </a:xfrm>
          <a:prstGeom prst="rect">
            <a:avLst/>
          </a:prstGeom>
        </p:spPr>
      </p:pic>
      <p:pic>
        <p:nvPicPr>
          <p:cNvPr id="8" name="Graphic 7" descr="Warning with solid fill">
            <a:extLst>
              <a:ext uri="{FF2B5EF4-FFF2-40B4-BE49-F238E27FC236}">
                <a16:creationId xmlns:a16="http://schemas.microsoft.com/office/drawing/2014/main" id="{D4A445D7-91AE-9AE4-D9A9-B2CDDDF308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84111" y="1979761"/>
            <a:ext cx="536773" cy="546180"/>
          </a:xfrm>
          <a:prstGeom prst="rect">
            <a:avLst/>
          </a:prstGeom>
        </p:spPr>
      </p:pic>
      <p:pic>
        <p:nvPicPr>
          <p:cNvPr id="9" name="Graphic 8" descr="Artificial Intelligence with solid fill">
            <a:extLst>
              <a:ext uri="{FF2B5EF4-FFF2-40B4-BE49-F238E27FC236}">
                <a16:creationId xmlns:a16="http://schemas.microsoft.com/office/drawing/2014/main" id="{45888044-3ED1-B637-02F0-D9158ACC4A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0935" y="3882255"/>
            <a:ext cx="765745" cy="652634"/>
          </a:xfrm>
          <a:prstGeom prst="rect">
            <a:avLst/>
          </a:prstGeom>
        </p:spPr>
      </p:pic>
      <p:pic>
        <p:nvPicPr>
          <p:cNvPr id="10" name="Graphic 9" descr="Presentation with checklist with solid fill">
            <a:extLst>
              <a:ext uri="{FF2B5EF4-FFF2-40B4-BE49-F238E27FC236}">
                <a16:creationId xmlns:a16="http://schemas.microsoft.com/office/drawing/2014/main" id="{BC56D845-39B7-22B5-FE40-4670FFB8CA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84111" y="3783025"/>
            <a:ext cx="612032" cy="746708"/>
          </a:xfrm>
          <a:prstGeom prst="rect">
            <a:avLst/>
          </a:prstGeom>
        </p:spPr>
      </p:pic>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10"/>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cs typeface="Calibri"/>
              </a:rPr>
              <a:t>Tackling Tomato Leaf Diseases through Technology</a:t>
            </a:r>
            <a:br>
              <a:rPr lang="en-US" sz="2000" dirty="0">
                <a:solidFill>
                  <a:schemeClr val="bg1">
                    <a:lumMod val="49000"/>
                  </a:schemeClr>
                </a:solidFill>
                <a:cs typeface="Calibri"/>
              </a:rPr>
            </a:br>
            <a:endParaRPr lang="en-US" sz="2000" dirty="0">
              <a:solidFill>
                <a:schemeClr val="bg1">
                  <a:lumMod val="49000"/>
                </a:schemeClr>
              </a:solidFill>
              <a:cs typeface="Calibri"/>
            </a:endParaRPr>
          </a:p>
        </p:txBody>
      </p:sp>
      <p:pic>
        <p:nvPicPr>
          <p:cNvPr id="13" name="Picture 12" descr="A blue circle with a logo&#10;&#10;Description automatically generated">
            <a:extLst>
              <a:ext uri="{FF2B5EF4-FFF2-40B4-BE49-F238E27FC236}">
                <a16:creationId xmlns:a16="http://schemas.microsoft.com/office/drawing/2014/main" id="{A97BF91E-5413-B4AB-A8DA-2A665EA84A48}"/>
              </a:ext>
            </a:extLst>
          </p:cNvPr>
          <p:cNvPicPr>
            <a:picLocks noChangeAspect="1"/>
          </p:cNvPicPr>
          <p:nvPr/>
        </p:nvPicPr>
        <p:blipFill>
          <a:blip r:embed="rId11"/>
          <a:stretch>
            <a:fillRect/>
          </a:stretch>
        </p:blipFill>
        <p:spPr>
          <a:xfrm>
            <a:off x="8370518" y="45929"/>
            <a:ext cx="743211" cy="732773"/>
          </a:xfrm>
          <a:prstGeom prst="rect">
            <a:avLst/>
          </a:prstGeom>
        </p:spPr>
      </p:pic>
    </p:spTree>
    <p:extLst>
      <p:ext uri="{BB962C8B-B14F-4D97-AF65-F5344CB8AC3E}">
        <p14:creationId xmlns:p14="http://schemas.microsoft.com/office/powerpoint/2010/main" val="276905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 name="Picture 1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A047EBC6-DDCB-3A8C-4CAF-9A7AF9B73762}"/>
              </a:ext>
            </a:extLst>
          </p:cNvPr>
          <p:cNvSpPr>
            <a:spLocks noGrp="1"/>
          </p:cNvSpPr>
          <p:nvPr>
            <p:ph type="title"/>
          </p:nvPr>
        </p:nvSpPr>
        <p:spPr>
          <a:xfrm>
            <a:off x="4570578" y="1257300"/>
            <a:ext cx="3988849" cy="1381125"/>
          </a:xfrm>
        </p:spPr>
        <p:txBody>
          <a:bodyPr vert="horz" lIns="68580" tIns="34290" rIns="68580" bIns="34290" rtlCol="0">
            <a:normAutofit/>
          </a:bodyPr>
          <a:lstStyle/>
          <a:p>
            <a:r>
              <a:rPr lang="en-US" dirty="0">
                <a:solidFill>
                  <a:srgbClr val="000000"/>
                </a:solidFill>
              </a:rPr>
              <a:t>Thank you!</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Help">
            <a:extLst>
              <a:ext uri="{FF2B5EF4-FFF2-40B4-BE49-F238E27FC236}">
                <a16:creationId xmlns:a16="http://schemas.microsoft.com/office/drawing/2014/main" id="{56B7426A-190B-D932-BCBE-62790157ED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72752B8D-C686-57DF-94E6-7AA76A41CA29}"/>
              </a:ext>
            </a:extLst>
          </p:cNvPr>
          <p:cNvSpPr>
            <a:spLocks noGrp="1"/>
          </p:cNvSpPr>
          <p:nvPr>
            <p:ph idx="1"/>
          </p:nvPr>
        </p:nvSpPr>
        <p:spPr>
          <a:xfrm>
            <a:off x="4570579" y="2947260"/>
            <a:ext cx="4003614" cy="2927188"/>
          </a:xfrm>
        </p:spPr>
        <p:txBody>
          <a:bodyPr vert="horz" lIns="68580" tIns="34290" rIns="68580" bIns="34290" rtlCol="0" anchor="ctr">
            <a:normAutofit/>
          </a:bodyPr>
          <a:lstStyle/>
          <a:p>
            <a:pPr marL="0" indent="0">
              <a:buNone/>
            </a:pPr>
            <a:r>
              <a:rPr lang="en-US" sz="1500" dirty="0">
                <a:solidFill>
                  <a:srgbClr val="000000"/>
                </a:solidFill>
              </a:rPr>
              <a:t>Any questions?</a:t>
            </a:r>
          </a:p>
        </p:txBody>
      </p:sp>
      <p:pic>
        <p:nvPicPr>
          <p:cNvPr id="5" name="Picture 4" descr="A blue circle with a logo&#10;&#10;Description automatically generated">
            <a:extLst>
              <a:ext uri="{FF2B5EF4-FFF2-40B4-BE49-F238E27FC236}">
                <a16:creationId xmlns:a16="http://schemas.microsoft.com/office/drawing/2014/main" id="{43C61251-E1C4-71BA-9467-9209EBAFCCB2}"/>
              </a:ext>
            </a:extLst>
          </p:cNvPr>
          <p:cNvPicPr>
            <a:picLocks noChangeAspect="1"/>
          </p:cNvPicPr>
          <p:nvPr/>
        </p:nvPicPr>
        <p:blipFill>
          <a:blip r:embed="rId5"/>
          <a:stretch>
            <a:fillRect/>
          </a:stretch>
        </p:blipFill>
        <p:spPr>
          <a:xfrm>
            <a:off x="8370518" y="45929"/>
            <a:ext cx="743211" cy="732773"/>
          </a:xfrm>
          <a:prstGeom prst="rect">
            <a:avLst/>
          </a:prstGeom>
        </p:spPr>
      </p:pic>
      <p:pic>
        <p:nvPicPr>
          <p:cNvPr id="9" name="Picture 8">
            <a:extLst>
              <a:ext uri="{FF2B5EF4-FFF2-40B4-BE49-F238E27FC236}">
                <a16:creationId xmlns:a16="http://schemas.microsoft.com/office/drawing/2014/main" id="{89C3007C-7F07-5706-8E19-0060774DC904}"/>
              </a:ext>
            </a:extLst>
          </p:cNvPr>
          <p:cNvPicPr>
            <a:picLocks noChangeAspect="1"/>
          </p:cNvPicPr>
          <p:nvPr/>
        </p:nvPicPr>
        <p:blipFill>
          <a:blip r:embed="rId6"/>
          <a:stretch>
            <a:fillRect/>
          </a:stretch>
        </p:blipFill>
        <p:spPr>
          <a:xfrm>
            <a:off x="33428" y="6625805"/>
            <a:ext cx="9077144" cy="76200"/>
          </a:xfrm>
          <a:prstGeom prst="rect">
            <a:avLst/>
          </a:prstGeom>
        </p:spPr>
      </p:pic>
    </p:spTree>
    <p:extLst>
      <p:ext uri="{BB962C8B-B14F-4D97-AF65-F5344CB8AC3E}">
        <p14:creationId xmlns:p14="http://schemas.microsoft.com/office/powerpoint/2010/main" val="310807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Motivation &amp; Research Gap</a:t>
            </a:r>
          </a:p>
        </p:txBody>
      </p:sp>
      <p:graphicFrame>
        <p:nvGraphicFramePr>
          <p:cNvPr id="5" name="Table 4">
            <a:extLst>
              <a:ext uri="{FF2B5EF4-FFF2-40B4-BE49-F238E27FC236}">
                <a16:creationId xmlns:a16="http://schemas.microsoft.com/office/drawing/2014/main" id="{837C65CE-17CA-9823-9644-BE81CBD94626}"/>
              </a:ext>
            </a:extLst>
          </p:cNvPr>
          <p:cNvGraphicFramePr>
            <a:graphicFrameLocks noGrp="1"/>
          </p:cNvGraphicFramePr>
          <p:nvPr>
            <p:extLst>
              <p:ext uri="{D42A27DB-BD31-4B8C-83A1-F6EECF244321}">
                <p14:modId xmlns:p14="http://schemas.microsoft.com/office/powerpoint/2010/main" val="972313183"/>
              </p:ext>
            </p:extLst>
          </p:nvPr>
        </p:nvGraphicFramePr>
        <p:xfrm>
          <a:off x="9407" y="1034814"/>
          <a:ext cx="9121176" cy="5822028"/>
        </p:xfrm>
        <a:graphic>
          <a:graphicData uri="http://schemas.openxmlformats.org/drawingml/2006/table">
            <a:tbl>
              <a:tblPr firstRow="1" bandRow="1">
                <a:tableStyleId>{2D5ABB26-0587-4C30-8999-92F81FD0307C}</a:tableStyleId>
              </a:tblPr>
              <a:tblGrid>
                <a:gridCol w="4560588">
                  <a:extLst>
                    <a:ext uri="{9D8B030D-6E8A-4147-A177-3AD203B41FA5}">
                      <a16:colId xmlns:a16="http://schemas.microsoft.com/office/drawing/2014/main" val="2871404735"/>
                    </a:ext>
                  </a:extLst>
                </a:gridCol>
                <a:gridCol w="4560588">
                  <a:extLst>
                    <a:ext uri="{9D8B030D-6E8A-4147-A177-3AD203B41FA5}">
                      <a16:colId xmlns:a16="http://schemas.microsoft.com/office/drawing/2014/main" val="36249132"/>
                    </a:ext>
                  </a:extLst>
                </a:gridCol>
              </a:tblGrid>
              <a:tr h="2911014">
                <a:tc>
                  <a:txBody>
                    <a:bodyPr/>
                    <a:lstStyle/>
                    <a:p>
                      <a:pPr algn="ctr"/>
                      <a:endParaRPr lang="en-US" sz="1400" dirty="0">
                        <a:solidFill>
                          <a:srgbClr val="000000"/>
                        </a:solidFill>
                      </a:endParaRPr>
                    </a:p>
                    <a:p>
                      <a:pPr algn="ctr"/>
                      <a:endParaRPr lang="en-US" sz="1300" u="none" strike="noStrike" noProof="0" dirty="0">
                        <a:solidFill>
                          <a:srgbClr val="000000"/>
                        </a:solidFill>
                      </a:endParaRPr>
                    </a:p>
                  </a:txBody>
                  <a:tcPr marL="137160" marR="137160" marT="137160" marB="137160"/>
                </a:tc>
                <a:tc>
                  <a:txBody>
                    <a:bodyPr/>
                    <a:lstStyle/>
                    <a:p>
                      <a:pPr algn="ctr"/>
                      <a:endParaRPr lang="en-US" sz="1400" dirty="0">
                        <a:solidFill>
                          <a:srgbClr val="000000"/>
                        </a:solidFill>
                      </a:endParaRPr>
                    </a:p>
                    <a:p>
                      <a:pPr algn="ctr"/>
                      <a:endParaRPr lang="en-US" sz="1300" u="none" strike="noStrike" noProof="0" dirty="0">
                        <a:solidFill>
                          <a:srgbClr val="000000"/>
                        </a:solidFill>
                      </a:endParaRPr>
                    </a:p>
                  </a:txBody>
                  <a:tcPr marL="137160" marR="137160" marT="137160" marB="137160"/>
                </a:tc>
                <a:extLst>
                  <a:ext uri="{0D108BD9-81ED-4DB2-BD59-A6C34878D82A}">
                    <a16:rowId xmlns:a16="http://schemas.microsoft.com/office/drawing/2014/main" val="538216822"/>
                  </a:ext>
                </a:extLst>
              </a:tr>
              <a:tr h="2911014">
                <a:tc>
                  <a:txBody>
                    <a:bodyPr/>
                    <a:lstStyle/>
                    <a:p>
                      <a:pPr algn="ctr"/>
                      <a:endParaRPr lang="en-US" sz="1400" dirty="0"/>
                    </a:p>
                    <a:p>
                      <a:pPr algn="ctr"/>
                      <a:endParaRPr lang="en-US" sz="1300" dirty="0"/>
                    </a:p>
                  </a:txBody>
                  <a:tcPr marL="137160" marR="137160" marT="137160" marB="137160"/>
                </a:tc>
                <a:tc>
                  <a:txBody>
                    <a:bodyPr/>
                    <a:lstStyle/>
                    <a:p>
                      <a:pPr algn="ctr"/>
                      <a:endParaRPr lang="en-US" sz="1400" dirty="0"/>
                    </a:p>
                    <a:p>
                      <a:pPr algn="ctr"/>
                      <a:endParaRPr lang="en-US" sz="1300" dirty="0"/>
                    </a:p>
                  </a:txBody>
                  <a:tcPr marL="137160" marR="137160" marT="137160" marB="137160"/>
                </a:tc>
                <a:extLst>
                  <a:ext uri="{0D108BD9-81ED-4DB2-BD59-A6C34878D82A}">
                    <a16:rowId xmlns:a16="http://schemas.microsoft.com/office/drawing/2014/main" val="4200330061"/>
                  </a:ext>
                </a:extLst>
              </a:tr>
            </a:tbl>
          </a:graphicData>
        </a:graphic>
      </p:graphicFrame>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Inspiration and Unmet Needs in Current Research</a:t>
            </a:r>
            <a:br>
              <a:rPr lang="en-US" sz="2000" dirty="0">
                <a:solidFill>
                  <a:schemeClr val="bg1">
                    <a:lumMod val="49000"/>
                  </a:schemeClr>
                </a:solidFill>
                <a:cs typeface="Calibri"/>
              </a:rPr>
            </a:br>
            <a:endParaRPr lang="en-US" sz="2000">
              <a:solidFill>
                <a:schemeClr val="bg1">
                  <a:lumMod val="49000"/>
                </a:schemeClr>
              </a:solidFill>
              <a:ea typeface="Calibri"/>
              <a:cs typeface="Calibri"/>
            </a:endParaRPr>
          </a:p>
        </p:txBody>
      </p:sp>
      <p:pic>
        <p:nvPicPr>
          <p:cNvPr id="13" name="Picture 12" descr="A blue circle with a logo&#10;&#10;Description automatically generated">
            <a:extLst>
              <a:ext uri="{FF2B5EF4-FFF2-40B4-BE49-F238E27FC236}">
                <a16:creationId xmlns:a16="http://schemas.microsoft.com/office/drawing/2014/main" id="{A97BF91E-5413-B4AB-A8DA-2A665EA84A48}"/>
              </a:ext>
            </a:extLst>
          </p:cNvPr>
          <p:cNvPicPr>
            <a:picLocks noChangeAspect="1"/>
          </p:cNvPicPr>
          <p:nvPr/>
        </p:nvPicPr>
        <p:blipFill>
          <a:blip r:embed="rId3"/>
          <a:stretch>
            <a:fillRect/>
          </a:stretch>
        </p:blipFill>
        <p:spPr>
          <a:xfrm>
            <a:off x="8370518" y="45929"/>
            <a:ext cx="743211" cy="732773"/>
          </a:xfrm>
          <a:prstGeom prst="rect">
            <a:avLst/>
          </a:prstGeom>
        </p:spPr>
      </p:pic>
      <p:graphicFrame>
        <p:nvGraphicFramePr>
          <p:cNvPr id="783" name="Diagram 782">
            <a:extLst>
              <a:ext uri="{FF2B5EF4-FFF2-40B4-BE49-F238E27FC236}">
                <a16:creationId xmlns:a16="http://schemas.microsoft.com/office/drawing/2014/main" id="{B1660A29-B65B-1D40-DC09-9440BBC82632}"/>
              </a:ext>
            </a:extLst>
          </p:cNvPr>
          <p:cNvGraphicFramePr/>
          <p:nvPr>
            <p:extLst>
              <p:ext uri="{D42A27DB-BD31-4B8C-83A1-F6EECF244321}">
                <p14:modId xmlns:p14="http://schemas.microsoft.com/office/powerpoint/2010/main" val="1457815048"/>
              </p:ext>
            </p:extLst>
          </p:nvPr>
        </p:nvGraphicFramePr>
        <p:xfrm>
          <a:off x="31897" y="743383"/>
          <a:ext cx="9101469" cy="65239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703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Tools &amp; Technologies</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9094"/>
            <a:ext cx="74729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Essential Tools and Frameworks for Model Implementation</a:t>
            </a:r>
            <a:br>
              <a:rPr lang="en-US" sz="2000" dirty="0">
                <a:cs typeface="+mn-lt"/>
              </a:rPr>
            </a:br>
            <a:endParaRPr lang="en-US" sz="2000">
              <a:solidFill>
                <a:schemeClr val="bg1">
                  <a:lumMod val="49000"/>
                </a:schemeClr>
              </a:solidFill>
              <a:cs typeface="Calibri"/>
            </a:endParaRPr>
          </a:p>
        </p:txBody>
      </p:sp>
      <p:pic>
        <p:nvPicPr>
          <p:cNvPr id="13" name="Picture 12" descr="A blue circle with a logo&#10;&#10;Description automatically generated">
            <a:extLst>
              <a:ext uri="{FF2B5EF4-FFF2-40B4-BE49-F238E27FC236}">
                <a16:creationId xmlns:a16="http://schemas.microsoft.com/office/drawing/2014/main" id="{A97BF91E-5413-B4AB-A8DA-2A665EA84A48}"/>
              </a:ext>
            </a:extLst>
          </p:cNvPr>
          <p:cNvPicPr>
            <a:picLocks noChangeAspect="1"/>
          </p:cNvPicPr>
          <p:nvPr/>
        </p:nvPicPr>
        <p:blipFill>
          <a:blip r:embed="rId3"/>
          <a:stretch>
            <a:fillRect/>
          </a:stretch>
        </p:blipFill>
        <p:spPr>
          <a:xfrm>
            <a:off x="8370518" y="45929"/>
            <a:ext cx="743211" cy="732773"/>
          </a:xfrm>
          <a:prstGeom prst="rect">
            <a:avLst/>
          </a:prstGeom>
        </p:spPr>
      </p:pic>
      <p:pic>
        <p:nvPicPr>
          <p:cNvPr id="34" name="Picture 33" descr="A blue and yellow snake logo&#10;&#10;Description automatically generated">
            <a:extLst>
              <a:ext uri="{FF2B5EF4-FFF2-40B4-BE49-F238E27FC236}">
                <a16:creationId xmlns:a16="http://schemas.microsoft.com/office/drawing/2014/main" id="{D1652788-5D70-F8CE-D565-046B217B7350}"/>
              </a:ext>
            </a:extLst>
          </p:cNvPr>
          <p:cNvPicPr>
            <a:picLocks noChangeAspect="1"/>
          </p:cNvPicPr>
          <p:nvPr/>
        </p:nvPicPr>
        <p:blipFill>
          <a:blip r:embed="rId4"/>
          <a:stretch>
            <a:fillRect/>
          </a:stretch>
        </p:blipFill>
        <p:spPr>
          <a:xfrm>
            <a:off x="4442" y="1512109"/>
            <a:ext cx="1037946" cy="1095155"/>
          </a:xfrm>
          <a:prstGeom prst="rect">
            <a:avLst/>
          </a:prstGeom>
        </p:spPr>
      </p:pic>
      <p:pic>
        <p:nvPicPr>
          <p:cNvPr id="35" name="Picture 34" descr="A logo on a black background&#10;&#10;Description automatically generated">
            <a:extLst>
              <a:ext uri="{FF2B5EF4-FFF2-40B4-BE49-F238E27FC236}">
                <a16:creationId xmlns:a16="http://schemas.microsoft.com/office/drawing/2014/main" id="{E318723B-0A35-FFFD-6DBC-949A3D6FA642}"/>
              </a:ext>
            </a:extLst>
          </p:cNvPr>
          <p:cNvPicPr>
            <a:picLocks noChangeAspect="1"/>
          </p:cNvPicPr>
          <p:nvPr/>
        </p:nvPicPr>
        <p:blipFill>
          <a:blip r:embed="rId5"/>
          <a:stretch>
            <a:fillRect/>
          </a:stretch>
        </p:blipFill>
        <p:spPr>
          <a:xfrm>
            <a:off x="2425711" y="5367630"/>
            <a:ext cx="1528037" cy="1567249"/>
          </a:xfrm>
          <a:prstGeom prst="rect">
            <a:avLst/>
          </a:prstGeom>
        </p:spPr>
      </p:pic>
      <p:pic>
        <p:nvPicPr>
          <p:cNvPr id="36" name="Picture 35" descr="A logo with orange circles and grey dots&#10;&#10;Description automatically generated">
            <a:extLst>
              <a:ext uri="{FF2B5EF4-FFF2-40B4-BE49-F238E27FC236}">
                <a16:creationId xmlns:a16="http://schemas.microsoft.com/office/drawing/2014/main" id="{6DA1F885-67DF-F853-6D08-1C11AAF832C7}"/>
              </a:ext>
            </a:extLst>
          </p:cNvPr>
          <p:cNvPicPr>
            <a:picLocks noChangeAspect="1"/>
          </p:cNvPicPr>
          <p:nvPr/>
        </p:nvPicPr>
        <p:blipFill>
          <a:blip r:embed="rId6"/>
          <a:stretch>
            <a:fillRect/>
          </a:stretch>
        </p:blipFill>
        <p:spPr>
          <a:xfrm>
            <a:off x="7595942" y="5598732"/>
            <a:ext cx="2094614" cy="1028700"/>
          </a:xfrm>
          <a:prstGeom prst="rect">
            <a:avLst/>
          </a:prstGeom>
        </p:spPr>
      </p:pic>
      <p:pic>
        <p:nvPicPr>
          <p:cNvPr id="40" name="Picture 39" descr="A blue and black logo&#10;&#10;Description automatically generated">
            <a:extLst>
              <a:ext uri="{FF2B5EF4-FFF2-40B4-BE49-F238E27FC236}">
                <a16:creationId xmlns:a16="http://schemas.microsoft.com/office/drawing/2014/main" id="{D3FCBFC4-B6B6-B906-0252-AB804E4C4880}"/>
              </a:ext>
            </a:extLst>
          </p:cNvPr>
          <p:cNvPicPr>
            <a:picLocks noChangeAspect="1"/>
          </p:cNvPicPr>
          <p:nvPr/>
        </p:nvPicPr>
        <p:blipFill>
          <a:blip r:embed="rId7"/>
          <a:stretch>
            <a:fillRect/>
          </a:stretch>
        </p:blipFill>
        <p:spPr>
          <a:xfrm>
            <a:off x="1291201" y="5515032"/>
            <a:ext cx="1245473" cy="1154168"/>
          </a:xfrm>
          <a:prstGeom prst="rect">
            <a:avLst/>
          </a:prstGeom>
        </p:spPr>
      </p:pic>
      <p:pic>
        <p:nvPicPr>
          <p:cNvPr id="43" name="Picture 42" descr="A blue and orange circle with black text&#10;&#10;Description automatically generated">
            <a:extLst>
              <a:ext uri="{FF2B5EF4-FFF2-40B4-BE49-F238E27FC236}">
                <a16:creationId xmlns:a16="http://schemas.microsoft.com/office/drawing/2014/main" id="{FA7685DE-6486-FC32-41D1-04A98224EC01}"/>
              </a:ext>
            </a:extLst>
          </p:cNvPr>
          <p:cNvPicPr>
            <a:picLocks noChangeAspect="1"/>
          </p:cNvPicPr>
          <p:nvPr/>
        </p:nvPicPr>
        <p:blipFill>
          <a:blip r:embed="rId8"/>
          <a:stretch>
            <a:fillRect/>
          </a:stretch>
        </p:blipFill>
        <p:spPr>
          <a:xfrm>
            <a:off x="6431688" y="5706843"/>
            <a:ext cx="1619075" cy="807277"/>
          </a:xfrm>
          <a:prstGeom prst="rect">
            <a:avLst/>
          </a:prstGeom>
        </p:spPr>
      </p:pic>
      <p:pic>
        <p:nvPicPr>
          <p:cNvPr id="49" name="Graphic 48">
            <a:extLst>
              <a:ext uri="{FF2B5EF4-FFF2-40B4-BE49-F238E27FC236}">
                <a16:creationId xmlns:a16="http://schemas.microsoft.com/office/drawing/2014/main" id="{5456721B-4C94-152E-40E3-4E1D04F108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00053" y="5634006"/>
            <a:ext cx="1043283" cy="1032056"/>
          </a:xfrm>
          <a:prstGeom prst="rect">
            <a:avLst/>
          </a:prstGeom>
        </p:spPr>
      </p:pic>
      <p:pic>
        <p:nvPicPr>
          <p:cNvPr id="55" name="Picture 54" descr="Orange letters on a black background&#10;&#10;Description automatically generated">
            <a:extLst>
              <a:ext uri="{FF2B5EF4-FFF2-40B4-BE49-F238E27FC236}">
                <a16:creationId xmlns:a16="http://schemas.microsoft.com/office/drawing/2014/main" id="{581BACD0-7094-D9C5-40E6-439FAF2AD831}"/>
              </a:ext>
            </a:extLst>
          </p:cNvPr>
          <p:cNvPicPr>
            <a:picLocks noChangeAspect="1"/>
          </p:cNvPicPr>
          <p:nvPr/>
        </p:nvPicPr>
        <p:blipFill>
          <a:blip r:embed="rId11"/>
          <a:stretch>
            <a:fillRect/>
          </a:stretch>
        </p:blipFill>
        <p:spPr>
          <a:xfrm>
            <a:off x="4148997" y="1187916"/>
            <a:ext cx="2690038" cy="534868"/>
          </a:xfrm>
          <a:prstGeom prst="rect">
            <a:avLst/>
          </a:prstGeom>
        </p:spPr>
      </p:pic>
      <p:pic>
        <p:nvPicPr>
          <p:cNvPr id="57" name="Picture 56" descr="A black and grey logo&#10;&#10;Description automatically generated">
            <a:extLst>
              <a:ext uri="{FF2B5EF4-FFF2-40B4-BE49-F238E27FC236}">
                <a16:creationId xmlns:a16="http://schemas.microsoft.com/office/drawing/2014/main" id="{CA49B739-0E9C-F748-4DA0-B921064808B4}"/>
              </a:ext>
            </a:extLst>
          </p:cNvPr>
          <p:cNvPicPr>
            <a:picLocks noChangeAspect="1"/>
          </p:cNvPicPr>
          <p:nvPr/>
        </p:nvPicPr>
        <p:blipFill>
          <a:blip r:embed="rId12"/>
          <a:stretch>
            <a:fillRect/>
          </a:stretch>
        </p:blipFill>
        <p:spPr>
          <a:xfrm>
            <a:off x="6954280" y="1183199"/>
            <a:ext cx="1818168" cy="528439"/>
          </a:xfrm>
          <a:prstGeom prst="rect">
            <a:avLst/>
          </a:prstGeom>
        </p:spPr>
      </p:pic>
      <p:pic>
        <p:nvPicPr>
          <p:cNvPr id="771" name="Picture 770">
            <a:extLst>
              <a:ext uri="{FF2B5EF4-FFF2-40B4-BE49-F238E27FC236}">
                <a16:creationId xmlns:a16="http://schemas.microsoft.com/office/drawing/2014/main" id="{AB739F30-CF10-BEB9-3DCB-9513CE1C643F}"/>
              </a:ext>
            </a:extLst>
          </p:cNvPr>
          <p:cNvPicPr>
            <a:picLocks noChangeAspect="1"/>
          </p:cNvPicPr>
          <p:nvPr/>
        </p:nvPicPr>
        <p:blipFill>
          <a:blip r:embed="rId13"/>
          <a:stretch>
            <a:fillRect/>
          </a:stretch>
        </p:blipFill>
        <p:spPr>
          <a:xfrm>
            <a:off x="3955168" y="5602268"/>
            <a:ext cx="1226909" cy="1027758"/>
          </a:xfrm>
          <a:prstGeom prst="rect">
            <a:avLst/>
          </a:prstGeom>
        </p:spPr>
      </p:pic>
      <p:sp>
        <p:nvSpPr>
          <p:cNvPr id="772" name="TextBox 771">
            <a:extLst>
              <a:ext uri="{FF2B5EF4-FFF2-40B4-BE49-F238E27FC236}">
                <a16:creationId xmlns:a16="http://schemas.microsoft.com/office/drawing/2014/main" id="{5C1620F3-AE04-4D60-714D-474FAF642D6B}"/>
              </a:ext>
            </a:extLst>
          </p:cNvPr>
          <p:cNvSpPr txBox="1"/>
          <p:nvPr/>
        </p:nvSpPr>
        <p:spPr>
          <a:xfrm>
            <a:off x="878327" y="1510231"/>
            <a:ext cx="738065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Calibri"/>
                <a:cs typeface="Calibri"/>
              </a:rPr>
              <a:t>Python Packages</a:t>
            </a:r>
          </a:p>
          <a:p>
            <a:pPr marL="742950" indent="-285750">
              <a:buFont typeface="Wingdings"/>
              <a:buChar char="v"/>
            </a:pPr>
            <a:r>
              <a:rPr lang="en-US" sz="1400" b="1" dirty="0">
                <a:latin typeface="Calibri"/>
                <a:ea typeface="Calibri"/>
                <a:cs typeface="Calibri"/>
              </a:rPr>
              <a:t>TensorFlow/</a:t>
            </a:r>
            <a:r>
              <a:rPr lang="en-US" sz="1400" b="1" dirty="0" err="1">
                <a:latin typeface="Calibri"/>
                <a:ea typeface="Calibri"/>
                <a:cs typeface="Calibri"/>
              </a:rPr>
              <a:t>Keras</a:t>
            </a:r>
            <a:r>
              <a:rPr lang="en-US" sz="1200" dirty="0">
                <a:latin typeface="Calibri"/>
                <a:ea typeface="Calibri"/>
                <a:cs typeface="Calibri"/>
              </a:rPr>
              <a:t>: Used to build and train the Convolutional Neural Network (CNN) model for image classification.</a:t>
            </a:r>
            <a:endParaRPr lang="en-US" dirty="0">
              <a:latin typeface="Calibri"/>
              <a:ea typeface="Calibri"/>
              <a:cs typeface="Calibri"/>
            </a:endParaRPr>
          </a:p>
          <a:p>
            <a:pPr marL="742950" indent="-285750">
              <a:buFont typeface="Wingdings"/>
              <a:buChar char="v"/>
            </a:pPr>
            <a:r>
              <a:rPr lang="en-US" sz="1400" b="1" dirty="0">
                <a:latin typeface="Calibri"/>
                <a:ea typeface="Calibri"/>
                <a:cs typeface="Calibri"/>
              </a:rPr>
              <a:t>NumPy &amp; Pandas</a:t>
            </a:r>
            <a:r>
              <a:rPr lang="en-US" sz="1200" dirty="0">
                <a:latin typeface="Calibri"/>
                <a:ea typeface="Calibri"/>
                <a:cs typeface="Calibri"/>
              </a:rPr>
              <a:t>: Essential for data manipulation and preprocessing tasks like handling the dataset before training.</a:t>
            </a:r>
            <a:endParaRPr lang="en-US" dirty="0">
              <a:latin typeface="Calibri"/>
              <a:ea typeface="Calibri"/>
              <a:cs typeface="Calibri"/>
            </a:endParaRPr>
          </a:p>
          <a:p>
            <a:pPr marL="742950" indent="-285750">
              <a:buFont typeface="Wingdings"/>
              <a:buChar char="v"/>
            </a:pPr>
            <a:r>
              <a:rPr lang="en-US" sz="1400" b="1" dirty="0">
                <a:latin typeface="Calibri"/>
                <a:ea typeface="Calibri"/>
                <a:cs typeface="Calibri"/>
              </a:rPr>
              <a:t>Matplotlib &amp; Seaborn</a:t>
            </a:r>
            <a:r>
              <a:rPr lang="en-US" sz="1200" dirty="0">
                <a:latin typeface="Calibri"/>
                <a:ea typeface="Calibri"/>
                <a:cs typeface="Calibri"/>
              </a:rPr>
              <a:t>: Employed for visualizing training metrics (accuracy, loss) and performance comparison across models.</a:t>
            </a:r>
            <a:endParaRPr lang="en-US" dirty="0">
              <a:latin typeface="Calibri"/>
              <a:ea typeface="Calibri"/>
              <a:cs typeface="Calibri"/>
            </a:endParaRPr>
          </a:p>
          <a:p>
            <a:pPr marL="742950" indent="-285750">
              <a:buFont typeface="Wingdings"/>
              <a:buChar char="v"/>
            </a:pPr>
            <a:r>
              <a:rPr lang="en-US" sz="1400" b="1" dirty="0">
                <a:latin typeface="Calibri"/>
                <a:ea typeface="Calibri"/>
                <a:cs typeface="Calibri"/>
              </a:rPr>
              <a:t>Scikit-learn</a:t>
            </a:r>
            <a:r>
              <a:rPr lang="en-US" sz="1200" dirty="0">
                <a:latin typeface="Calibri"/>
                <a:ea typeface="Calibri"/>
                <a:cs typeface="Calibri"/>
              </a:rPr>
              <a:t>: Utilized for additional metrics (e.g., precision, recall, f1-score) and model evaluation.</a:t>
            </a:r>
            <a:endParaRPr lang="en-US" dirty="0">
              <a:latin typeface="Calibri"/>
              <a:ea typeface="Calibri"/>
              <a:cs typeface="Calibri"/>
            </a:endParaRPr>
          </a:p>
          <a:p>
            <a:pPr marL="742950" indent="-285750">
              <a:buFont typeface="Wingdings"/>
              <a:buChar char="v"/>
            </a:pPr>
            <a:r>
              <a:rPr lang="en-US" sz="1400" b="1" dirty="0" err="1">
                <a:latin typeface="Calibri"/>
                <a:ea typeface="Calibri"/>
                <a:cs typeface="Calibri"/>
              </a:rPr>
              <a:t>Jupyter</a:t>
            </a:r>
            <a:r>
              <a:rPr lang="en-US" sz="1400" b="1" dirty="0">
                <a:latin typeface="Calibri"/>
                <a:ea typeface="Calibri"/>
                <a:cs typeface="Calibri"/>
              </a:rPr>
              <a:t> Notebook</a:t>
            </a:r>
            <a:r>
              <a:rPr lang="en-US" sz="1200" dirty="0">
                <a:latin typeface="Calibri"/>
                <a:ea typeface="Calibri"/>
                <a:cs typeface="Calibri"/>
              </a:rPr>
              <a:t>: The primary environment used for developing and testing the machine learning models.</a:t>
            </a:r>
            <a:endParaRPr lang="en-US">
              <a:latin typeface="Calibri"/>
              <a:ea typeface="Calibri"/>
              <a:cs typeface="Calibri"/>
            </a:endParaRPr>
          </a:p>
          <a:p>
            <a:pPr lvl="1"/>
            <a:r>
              <a:rPr lang="en-US" sz="1200" b="1" dirty="0">
                <a:latin typeface="Calibri"/>
                <a:ea typeface="Calibri"/>
                <a:cs typeface="Calibri"/>
              </a:rPr>
              <a:t>Note on Virtual Environment</a:t>
            </a:r>
            <a:r>
              <a:rPr lang="en-US" sz="1200" dirty="0">
                <a:latin typeface="Calibri"/>
                <a:ea typeface="Calibri"/>
                <a:cs typeface="Calibri"/>
              </a:rPr>
              <a:t>: All packages were installed within a virtual environment to ensure consistent dependencies, avoid conflicts between package versions, and maintain a clean, isolated workspace for the project.</a:t>
            </a:r>
            <a:endParaRPr lang="en-US" dirty="0"/>
          </a:p>
          <a:p>
            <a:endParaRPr lang="en-US" sz="1200" dirty="0">
              <a:latin typeface="Calibri"/>
              <a:ea typeface="Calibri"/>
              <a:cs typeface="Calibri"/>
            </a:endParaRPr>
          </a:p>
          <a:p>
            <a:endParaRPr lang="en-US" sz="1200" dirty="0">
              <a:ea typeface="Calibri"/>
              <a:cs typeface="Calibri"/>
            </a:endParaRPr>
          </a:p>
          <a:p>
            <a:r>
              <a:rPr lang="en-US" sz="1600" b="1" dirty="0">
                <a:ea typeface="Calibri"/>
                <a:cs typeface="Calibri"/>
              </a:rPr>
              <a:t>GPU Toolkit and Libraries</a:t>
            </a:r>
          </a:p>
          <a:p>
            <a:pPr marL="742950" lvl="1" indent="-285750">
              <a:buFont typeface="Wingdings"/>
              <a:buChar char="v"/>
            </a:pPr>
            <a:r>
              <a:rPr lang="en-US" sz="1400" b="1" dirty="0">
                <a:ea typeface="Calibri"/>
                <a:cs typeface="Calibri"/>
              </a:rPr>
              <a:t>CUDA Toolkit and </a:t>
            </a:r>
            <a:r>
              <a:rPr lang="en-US" sz="1400" b="1" err="1">
                <a:ea typeface="Calibri"/>
                <a:cs typeface="Calibri"/>
              </a:rPr>
              <a:t>cuDNN</a:t>
            </a:r>
            <a:r>
              <a:rPr lang="en-US" sz="1200" dirty="0">
                <a:ea typeface="Calibri"/>
                <a:cs typeface="Calibri"/>
              </a:rPr>
              <a:t>: These GPU-accelerated libraries are used to speed up the training process. Running deep learning models on GPU (Graphics Processing Unit) significantly reduces the time required for training large models on high-dimensional datasets like the tomato leaf dataset.</a:t>
            </a:r>
          </a:p>
          <a:p>
            <a:r>
              <a:rPr lang="en-US" sz="1200" dirty="0">
                <a:ea typeface="Calibri"/>
                <a:cs typeface="Calibri"/>
              </a:rPr>
              <a:t> </a:t>
            </a:r>
          </a:p>
          <a:p>
            <a:endParaRPr lang="en-US" sz="1200" dirty="0">
              <a:ea typeface="Calibri"/>
              <a:cs typeface="Calibri"/>
            </a:endParaRPr>
          </a:p>
        </p:txBody>
      </p:sp>
      <p:pic>
        <p:nvPicPr>
          <p:cNvPr id="4" name="Picture 3" descr="A green and black logo&#10;&#10;Description automatically generated">
            <a:extLst>
              <a:ext uri="{FF2B5EF4-FFF2-40B4-BE49-F238E27FC236}">
                <a16:creationId xmlns:a16="http://schemas.microsoft.com/office/drawing/2014/main" id="{C4768367-A463-D379-991C-E8ECE83855BA}"/>
              </a:ext>
            </a:extLst>
          </p:cNvPr>
          <p:cNvPicPr>
            <a:picLocks noChangeAspect="1"/>
          </p:cNvPicPr>
          <p:nvPr/>
        </p:nvPicPr>
        <p:blipFill>
          <a:blip r:embed="rId14"/>
          <a:stretch>
            <a:fillRect/>
          </a:stretch>
        </p:blipFill>
        <p:spPr>
          <a:xfrm>
            <a:off x="-378039" y="4243940"/>
            <a:ext cx="1817213" cy="1275402"/>
          </a:xfrm>
          <a:prstGeom prst="rect">
            <a:avLst/>
          </a:prstGeom>
        </p:spPr>
      </p:pic>
      <p:pic>
        <p:nvPicPr>
          <p:cNvPr id="5" name="Graphic 4" descr="Thermometer with solid fill">
            <a:extLst>
              <a:ext uri="{FF2B5EF4-FFF2-40B4-BE49-F238E27FC236}">
                <a16:creationId xmlns:a16="http://schemas.microsoft.com/office/drawing/2014/main" id="{5B8BFA21-DCF8-ADE1-F405-CC62EED25EA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96827" y="3953006"/>
            <a:ext cx="872648" cy="893523"/>
          </a:xfrm>
          <a:prstGeom prst="rect">
            <a:avLst/>
          </a:prstGeom>
        </p:spPr>
      </p:pic>
      <p:sp>
        <p:nvSpPr>
          <p:cNvPr id="6" name="TextBox 5">
            <a:extLst>
              <a:ext uri="{FF2B5EF4-FFF2-40B4-BE49-F238E27FC236}">
                <a16:creationId xmlns:a16="http://schemas.microsoft.com/office/drawing/2014/main" id="{16DE9975-83B8-8CCB-81CD-6141E6DFEB6F}"/>
              </a:ext>
            </a:extLst>
          </p:cNvPr>
          <p:cNvSpPr txBox="1"/>
          <p:nvPr/>
        </p:nvSpPr>
        <p:spPr>
          <a:xfrm>
            <a:off x="8118431" y="4100968"/>
            <a:ext cx="13260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1"/>
                </a:solidFill>
                <a:ea typeface="Calibri"/>
                <a:cs typeface="Calibri"/>
              </a:rPr>
              <a:t>Min: 56°C</a:t>
            </a:r>
          </a:p>
          <a:p>
            <a:r>
              <a:rPr lang="en-US" sz="1600" b="1" dirty="0">
                <a:solidFill>
                  <a:srgbClr val="FF0000"/>
                </a:solidFill>
                <a:ea typeface="Calibri"/>
                <a:cs typeface="Calibri"/>
              </a:rPr>
              <a:t>Max: 66°C</a:t>
            </a:r>
            <a:endParaRPr lang="en-US" sz="1600" b="1" dirty="0">
              <a:solidFill>
                <a:srgbClr val="FF0000"/>
              </a:solidFill>
              <a:latin typeface="Calibri"/>
              <a:ea typeface="Calibri"/>
              <a:cs typeface="Calibri"/>
            </a:endParaRPr>
          </a:p>
        </p:txBody>
      </p:sp>
    </p:spTree>
    <p:extLst>
      <p:ext uri="{BB962C8B-B14F-4D97-AF65-F5344CB8AC3E}">
        <p14:creationId xmlns:p14="http://schemas.microsoft.com/office/powerpoint/2010/main" val="128234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F735AB6B-2341-3556-796A-FB185C113C21}"/>
              </a:ext>
            </a:extLst>
          </p:cNvPr>
          <p:cNvPicPr>
            <a:picLocks noChangeAspect="1"/>
          </p:cNvPicPr>
          <p:nvPr/>
        </p:nvPicPr>
        <p:blipFill>
          <a:blip r:embed="rId2"/>
          <a:stretch>
            <a:fillRect/>
          </a:stretch>
        </p:blipFill>
        <p:spPr>
          <a:xfrm>
            <a:off x="4154630" y="104674"/>
            <a:ext cx="4874711" cy="3876805"/>
          </a:xfrm>
          <a:prstGeom prst="rect">
            <a:avLst/>
          </a:prstGeom>
        </p:spPr>
      </p:pic>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Dataset Description (1/2)</a:t>
            </a:r>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3"/>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27103" y="674321"/>
            <a:ext cx="45255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Dataset Structuring and Augmentation for Improved Model Robustness</a:t>
            </a:r>
            <a:endParaRPr lang="en-US" dirty="0">
              <a:solidFill>
                <a:schemeClr val="bg1">
                  <a:lumMod val="49000"/>
                </a:schemeClr>
              </a:solidFill>
            </a:endParaRPr>
          </a:p>
        </p:txBody>
      </p:sp>
      <p:sp>
        <p:nvSpPr>
          <p:cNvPr id="3" name="TextBox 2">
            <a:extLst>
              <a:ext uri="{FF2B5EF4-FFF2-40B4-BE49-F238E27FC236}">
                <a16:creationId xmlns:a16="http://schemas.microsoft.com/office/drawing/2014/main" id="{063EF1E1-4F38-BEA0-4364-56B2FE6A350E}"/>
              </a:ext>
            </a:extLst>
          </p:cNvPr>
          <p:cNvSpPr txBox="1"/>
          <p:nvPr/>
        </p:nvSpPr>
        <p:spPr>
          <a:xfrm>
            <a:off x="100827" y="1858399"/>
            <a:ext cx="30015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The dataset of tomato leaves was obtained from Kaggle, comprising over </a:t>
            </a:r>
            <a:r>
              <a:rPr lang="en-US" b="1" dirty="0">
                <a:latin typeface="Calibri"/>
                <a:cs typeface="Calibri"/>
              </a:rPr>
              <a:t>11,000 images</a:t>
            </a:r>
            <a:r>
              <a:rPr lang="en-US" dirty="0">
                <a:latin typeface="Calibri"/>
                <a:cs typeface="Calibri"/>
              </a:rPr>
              <a:t> across </a:t>
            </a:r>
            <a:r>
              <a:rPr lang="en-US" b="1" dirty="0">
                <a:latin typeface="Calibri"/>
                <a:cs typeface="Calibri"/>
              </a:rPr>
              <a:t>10 classes</a:t>
            </a:r>
            <a:r>
              <a:rPr lang="en-US" dirty="0">
                <a:latin typeface="Calibri"/>
                <a:cs typeface="Calibri"/>
              </a:rPr>
              <a:t> (</a:t>
            </a:r>
            <a:r>
              <a:rPr lang="en-US" b="1" dirty="0">
                <a:latin typeface="Calibri"/>
                <a:cs typeface="Calibri"/>
              </a:rPr>
              <a:t>9 diseases</a:t>
            </a:r>
            <a:r>
              <a:rPr lang="en-US" dirty="0">
                <a:latin typeface="Calibri"/>
                <a:cs typeface="Calibri"/>
              </a:rPr>
              <a:t> and </a:t>
            </a:r>
            <a:r>
              <a:rPr lang="en-US" b="1" dirty="0">
                <a:latin typeface="Calibri"/>
                <a:cs typeface="Calibri"/>
              </a:rPr>
              <a:t>1 healthy</a:t>
            </a:r>
            <a:r>
              <a:rPr lang="en-US" dirty="0">
                <a:latin typeface="Calibri"/>
                <a:cs typeface="Calibri"/>
              </a:rPr>
              <a:t> class).</a:t>
            </a:r>
            <a:endParaRPr lang="en-US" dirty="0"/>
          </a:p>
        </p:txBody>
      </p:sp>
      <p:pic>
        <p:nvPicPr>
          <p:cNvPr id="4" name="Picture 3" descr="A blue text on a black background&#10;&#10;Description automatically generated">
            <a:extLst>
              <a:ext uri="{FF2B5EF4-FFF2-40B4-BE49-F238E27FC236}">
                <a16:creationId xmlns:a16="http://schemas.microsoft.com/office/drawing/2014/main" id="{701EB199-11F8-E303-DD08-3F600A81D657}"/>
              </a:ext>
            </a:extLst>
          </p:cNvPr>
          <p:cNvPicPr>
            <a:picLocks noChangeAspect="1"/>
          </p:cNvPicPr>
          <p:nvPr/>
        </p:nvPicPr>
        <p:blipFill>
          <a:blip r:embed="rId4"/>
          <a:stretch>
            <a:fillRect/>
          </a:stretch>
        </p:blipFill>
        <p:spPr>
          <a:xfrm>
            <a:off x="563670" y="1210849"/>
            <a:ext cx="1722329" cy="835069"/>
          </a:xfrm>
          <a:prstGeom prst="rect">
            <a:avLst/>
          </a:prstGeom>
        </p:spPr>
      </p:pic>
      <p:sp>
        <p:nvSpPr>
          <p:cNvPr id="6" name="TextBox 5">
            <a:extLst>
              <a:ext uri="{FF2B5EF4-FFF2-40B4-BE49-F238E27FC236}">
                <a16:creationId xmlns:a16="http://schemas.microsoft.com/office/drawing/2014/main" id="{593B3B2F-F877-55F6-3E4B-55333D432072}"/>
              </a:ext>
            </a:extLst>
          </p:cNvPr>
          <p:cNvSpPr txBox="1"/>
          <p:nvPr/>
        </p:nvSpPr>
        <p:spPr>
          <a:xfrm>
            <a:off x="105273" y="4100555"/>
            <a:ext cx="28341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dataset initially had two sets: training and validation. To build a more robust model, the two sets were merged, and a new dataset structure was created with three subsets</a:t>
            </a:r>
          </a:p>
        </p:txBody>
      </p:sp>
      <p:sp>
        <p:nvSpPr>
          <p:cNvPr id="14" name="Arrow: Down 13">
            <a:extLst>
              <a:ext uri="{FF2B5EF4-FFF2-40B4-BE49-F238E27FC236}">
                <a16:creationId xmlns:a16="http://schemas.microsoft.com/office/drawing/2014/main" id="{821B63D3-2801-8455-CD0B-6170528556DE}"/>
              </a:ext>
            </a:extLst>
          </p:cNvPr>
          <p:cNvSpPr/>
          <p:nvPr/>
        </p:nvSpPr>
        <p:spPr>
          <a:xfrm>
            <a:off x="1160339" y="3423874"/>
            <a:ext cx="526385" cy="5504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3" name="Diagram 132">
            <a:extLst>
              <a:ext uri="{FF2B5EF4-FFF2-40B4-BE49-F238E27FC236}">
                <a16:creationId xmlns:a16="http://schemas.microsoft.com/office/drawing/2014/main" id="{C5E16307-F615-37EE-9054-98229B1357C5}"/>
              </a:ext>
            </a:extLst>
          </p:cNvPr>
          <p:cNvGraphicFramePr/>
          <p:nvPr>
            <p:extLst>
              <p:ext uri="{D42A27DB-BD31-4B8C-83A1-F6EECF244321}">
                <p14:modId xmlns:p14="http://schemas.microsoft.com/office/powerpoint/2010/main" val="1821684"/>
              </p:ext>
            </p:extLst>
          </p:nvPr>
        </p:nvGraphicFramePr>
        <p:xfrm>
          <a:off x="3040819" y="3918570"/>
          <a:ext cx="3048000" cy="23632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7" name="Arrow: Right 76">
            <a:extLst>
              <a:ext uri="{FF2B5EF4-FFF2-40B4-BE49-F238E27FC236}">
                <a16:creationId xmlns:a16="http://schemas.microsoft.com/office/drawing/2014/main" id="{06175110-A520-7283-BDFE-D4E95C1DE01D}"/>
              </a:ext>
            </a:extLst>
          </p:cNvPr>
          <p:cNvSpPr/>
          <p:nvPr/>
        </p:nvSpPr>
        <p:spPr>
          <a:xfrm>
            <a:off x="4914237" y="4255720"/>
            <a:ext cx="853314" cy="87550"/>
          </a:xfrm>
          <a:prstGeom prst="rightArrow">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38E2A08E-CEC5-0F7C-9ACA-0BED801179B9}"/>
              </a:ext>
            </a:extLst>
          </p:cNvPr>
          <p:cNvSpPr/>
          <p:nvPr/>
        </p:nvSpPr>
        <p:spPr>
          <a:xfrm>
            <a:off x="5440855" y="5057615"/>
            <a:ext cx="853314" cy="87550"/>
          </a:xfrm>
          <a:prstGeom prs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36F14A8F-20CB-0D0A-DA9B-54D759E554DF}"/>
              </a:ext>
            </a:extLst>
          </p:cNvPr>
          <p:cNvSpPr/>
          <p:nvPr/>
        </p:nvSpPr>
        <p:spPr>
          <a:xfrm>
            <a:off x="5871724" y="5751794"/>
            <a:ext cx="853314" cy="8755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622A9A3-0544-A948-1B2B-92337AF4DBCC}"/>
              </a:ext>
            </a:extLst>
          </p:cNvPr>
          <p:cNvSpPr txBox="1"/>
          <p:nvPr/>
        </p:nvSpPr>
        <p:spPr>
          <a:xfrm>
            <a:off x="5860632" y="3865147"/>
            <a:ext cx="34870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 completely unseen set for evaluating the final model performance.</a:t>
            </a:r>
          </a:p>
          <a:p>
            <a:pPr algn="l"/>
            <a:endParaRPr lang="en-US" dirty="0">
              <a:ea typeface="Calibri"/>
              <a:cs typeface="Calibri"/>
            </a:endParaRPr>
          </a:p>
        </p:txBody>
      </p:sp>
      <p:sp>
        <p:nvSpPr>
          <p:cNvPr id="85" name="TextBox 84">
            <a:extLst>
              <a:ext uri="{FF2B5EF4-FFF2-40B4-BE49-F238E27FC236}">
                <a16:creationId xmlns:a16="http://schemas.microsoft.com/office/drawing/2014/main" id="{BBF2E753-0DCB-FF46-AC07-EE343F3EBA72}"/>
              </a:ext>
            </a:extLst>
          </p:cNvPr>
          <p:cNvSpPr txBox="1"/>
          <p:nvPr/>
        </p:nvSpPr>
        <p:spPr>
          <a:xfrm>
            <a:off x="6411187" y="4870509"/>
            <a:ext cx="2888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Used to validate the model during training.</a:t>
            </a:r>
          </a:p>
          <a:p>
            <a:pPr algn="l"/>
            <a:endParaRPr lang="en-US" dirty="0">
              <a:ea typeface="Calibri"/>
              <a:cs typeface="Calibri"/>
            </a:endParaRPr>
          </a:p>
        </p:txBody>
      </p:sp>
      <p:sp>
        <p:nvSpPr>
          <p:cNvPr id="86" name="TextBox 85">
            <a:extLst>
              <a:ext uri="{FF2B5EF4-FFF2-40B4-BE49-F238E27FC236}">
                <a16:creationId xmlns:a16="http://schemas.microsoft.com/office/drawing/2014/main" id="{07FD7724-B0BF-B5EE-CCDD-2A8EDA448D4B}"/>
              </a:ext>
            </a:extLst>
          </p:cNvPr>
          <p:cNvSpPr txBox="1"/>
          <p:nvPr/>
        </p:nvSpPr>
        <p:spPr>
          <a:xfrm>
            <a:off x="6722371" y="5636498"/>
            <a:ext cx="2577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Used to train the model.</a:t>
            </a:r>
          </a:p>
          <a:p>
            <a:pPr algn="l"/>
            <a:endParaRPr lang="en-US" dirty="0">
              <a:ea typeface="Calibri"/>
              <a:cs typeface="Calibri"/>
            </a:endParaRPr>
          </a:p>
        </p:txBody>
      </p:sp>
      <p:sp>
        <p:nvSpPr>
          <p:cNvPr id="87" name="Arrow: Down 86">
            <a:extLst>
              <a:ext uri="{FF2B5EF4-FFF2-40B4-BE49-F238E27FC236}">
                <a16:creationId xmlns:a16="http://schemas.microsoft.com/office/drawing/2014/main" id="{81ADE33E-307B-71AD-6259-DFFAA84B3C5D}"/>
              </a:ext>
            </a:extLst>
          </p:cNvPr>
          <p:cNvSpPr/>
          <p:nvPr/>
        </p:nvSpPr>
        <p:spPr>
          <a:xfrm rot="16200000">
            <a:off x="2979562" y="4740418"/>
            <a:ext cx="454574" cy="57437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A blue circle with a logo&#10;&#10;Description automatically generated">
            <a:extLst>
              <a:ext uri="{FF2B5EF4-FFF2-40B4-BE49-F238E27FC236}">
                <a16:creationId xmlns:a16="http://schemas.microsoft.com/office/drawing/2014/main" id="{A97BF91E-5413-B4AB-A8DA-2A665EA84A48}"/>
              </a:ext>
            </a:extLst>
          </p:cNvPr>
          <p:cNvPicPr>
            <a:picLocks noChangeAspect="1"/>
          </p:cNvPicPr>
          <p:nvPr/>
        </p:nvPicPr>
        <p:blipFill>
          <a:blip r:embed="rId10"/>
          <a:stretch>
            <a:fillRect/>
          </a:stretch>
        </p:blipFill>
        <p:spPr>
          <a:xfrm>
            <a:off x="8370518" y="45929"/>
            <a:ext cx="743211" cy="732773"/>
          </a:xfrm>
          <a:prstGeom prst="rect">
            <a:avLst/>
          </a:prstGeom>
        </p:spPr>
      </p:pic>
    </p:spTree>
    <p:extLst>
      <p:ext uri="{BB962C8B-B14F-4D97-AF65-F5344CB8AC3E}">
        <p14:creationId xmlns:p14="http://schemas.microsoft.com/office/powerpoint/2010/main" val="146105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9C6F902-02E8-7776-4726-8528540F97DE}"/>
              </a:ext>
            </a:extLst>
          </p:cNvPr>
          <p:cNvPicPr>
            <a:picLocks noChangeAspect="1"/>
          </p:cNvPicPr>
          <p:nvPr/>
        </p:nvPicPr>
        <p:blipFill>
          <a:blip r:embed="rId2"/>
          <a:stretch>
            <a:fillRect/>
          </a:stretch>
        </p:blipFill>
        <p:spPr>
          <a:xfrm>
            <a:off x="1425187" y="1318728"/>
            <a:ext cx="6283507" cy="4010878"/>
          </a:xfrm>
          <a:prstGeom prst="rect">
            <a:avLst/>
          </a:prstGeom>
        </p:spPr>
      </p:pic>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Dataset Description (2/2)</a:t>
            </a:r>
          </a:p>
        </p:txBody>
      </p:sp>
      <p:sp>
        <p:nvSpPr>
          <p:cNvPr id="12" name="TextBox 11">
            <a:extLst>
              <a:ext uri="{FF2B5EF4-FFF2-40B4-BE49-F238E27FC236}">
                <a16:creationId xmlns:a16="http://schemas.microsoft.com/office/drawing/2014/main" id="{745EFF43-121D-0C99-B7A6-C30E21D8C899}"/>
              </a:ext>
            </a:extLst>
          </p:cNvPr>
          <p:cNvSpPr txBox="1"/>
          <p:nvPr/>
        </p:nvSpPr>
        <p:spPr>
          <a:xfrm>
            <a:off x="37541" y="779094"/>
            <a:ext cx="77599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Dataset Structuring and Augmentation for Improved Model Robustness</a:t>
            </a:r>
            <a:endParaRPr lang="en-US" dirty="0">
              <a:solidFill>
                <a:schemeClr val="bg1">
                  <a:lumMod val="49000"/>
                </a:schemeClr>
              </a:solidFill>
            </a:endParaRPr>
          </a:p>
        </p:txBody>
      </p:sp>
      <p:pic>
        <p:nvPicPr>
          <p:cNvPr id="13" name="Picture 12" descr="A blue circle with a logo&#10;&#10;Description automatically generated">
            <a:extLst>
              <a:ext uri="{FF2B5EF4-FFF2-40B4-BE49-F238E27FC236}">
                <a16:creationId xmlns:a16="http://schemas.microsoft.com/office/drawing/2014/main" id="{A97BF91E-5413-B4AB-A8DA-2A665EA84A48}"/>
              </a:ext>
            </a:extLst>
          </p:cNvPr>
          <p:cNvPicPr>
            <a:picLocks noChangeAspect="1"/>
          </p:cNvPicPr>
          <p:nvPr/>
        </p:nvPicPr>
        <p:blipFill>
          <a:blip r:embed="rId3"/>
          <a:stretch>
            <a:fillRect/>
          </a:stretch>
        </p:blipFill>
        <p:spPr>
          <a:xfrm>
            <a:off x="8370518" y="45929"/>
            <a:ext cx="743211" cy="732773"/>
          </a:xfrm>
          <a:prstGeom prst="rect">
            <a:avLst/>
          </a:prstGeom>
        </p:spPr>
      </p:pic>
      <p:pic>
        <p:nvPicPr>
          <p:cNvPr id="20" name="Picture 19">
            <a:extLst>
              <a:ext uri="{FF2B5EF4-FFF2-40B4-BE49-F238E27FC236}">
                <a16:creationId xmlns:a16="http://schemas.microsoft.com/office/drawing/2014/main" id="{6C1E15C0-B0D1-64F4-CE59-AFF15B1772BB}"/>
              </a:ext>
            </a:extLst>
          </p:cNvPr>
          <p:cNvPicPr>
            <a:picLocks noChangeAspect="1"/>
          </p:cNvPicPr>
          <p:nvPr/>
        </p:nvPicPr>
        <p:blipFill>
          <a:blip r:embed="rId4"/>
          <a:stretch>
            <a:fillRect/>
          </a:stretch>
        </p:blipFill>
        <p:spPr>
          <a:xfrm>
            <a:off x="33428" y="6625805"/>
            <a:ext cx="9077144" cy="76200"/>
          </a:xfrm>
          <a:prstGeom prst="rect">
            <a:avLst/>
          </a:prstGeom>
        </p:spPr>
      </p:pic>
      <p:sp>
        <p:nvSpPr>
          <p:cNvPr id="21" name="TextBox 20">
            <a:extLst>
              <a:ext uri="{FF2B5EF4-FFF2-40B4-BE49-F238E27FC236}">
                <a16:creationId xmlns:a16="http://schemas.microsoft.com/office/drawing/2014/main" id="{275747D9-7D82-0446-793C-0596466C5DB3}"/>
              </a:ext>
            </a:extLst>
          </p:cNvPr>
          <p:cNvSpPr txBox="1"/>
          <p:nvPr/>
        </p:nvSpPr>
        <p:spPr>
          <a:xfrm>
            <a:off x="595824" y="5246789"/>
            <a:ext cx="8220677"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Calibri"/>
              </a:rPr>
              <a:t>Data Augmentation</a:t>
            </a:r>
          </a:p>
          <a:p>
            <a:endParaRPr lang="en-US" dirty="0">
              <a:cs typeface="Calibri"/>
            </a:endParaRPr>
          </a:p>
          <a:p>
            <a:r>
              <a:rPr lang="en-US" sz="1600" b="1" dirty="0">
                <a:latin typeface="Calibri"/>
                <a:cs typeface="Calibri"/>
              </a:rPr>
              <a:t>Online data augmentation</a:t>
            </a:r>
            <a:r>
              <a:rPr lang="en-US" sz="1600" dirty="0">
                <a:latin typeface="Calibri"/>
                <a:cs typeface="Calibri"/>
              </a:rPr>
              <a:t> techniques such as </a:t>
            </a:r>
            <a:r>
              <a:rPr lang="en-US" sz="1600" b="1" dirty="0">
                <a:latin typeface="Calibri"/>
                <a:cs typeface="Calibri"/>
              </a:rPr>
              <a:t>image rotation</a:t>
            </a:r>
            <a:r>
              <a:rPr lang="en-US" sz="1600" dirty="0">
                <a:latin typeface="Calibri"/>
                <a:cs typeface="Calibri"/>
              </a:rPr>
              <a:t>, </a:t>
            </a:r>
            <a:r>
              <a:rPr lang="en-US" sz="1600" b="1" dirty="0">
                <a:latin typeface="Calibri"/>
                <a:cs typeface="Calibri"/>
              </a:rPr>
              <a:t>zooming</a:t>
            </a:r>
            <a:r>
              <a:rPr lang="en-US" sz="1600" dirty="0">
                <a:latin typeface="Calibri"/>
                <a:cs typeface="Calibri"/>
              </a:rPr>
              <a:t>, and </a:t>
            </a:r>
            <a:r>
              <a:rPr lang="en-US" sz="1600" b="1" dirty="0">
                <a:latin typeface="Calibri"/>
                <a:cs typeface="Calibri"/>
              </a:rPr>
              <a:t>shearing</a:t>
            </a:r>
            <a:r>
              <a:rPr lang="en-US" sz="1600" dirty="0">
                <a:latin typeface="Calibri"/>
                <a:cs typeface="Calibri"/>
              </a:rPr>
              <a:t> were applied to generate more diverse training data, enhancing the model's ability to generalize and prevent overfitting.</a:t>
            </a:r>
          </a:p>
        </p:txBody>
      </p:sp>
      <p:pic>
        <p:nvPicPr>
          <p:cNvPr id="22" name="Graphic 21" descr="Open quotation mark with solid fill">
            <a:extLst>
              <a:ext uri="{FF2B5EF4-FFF2-40B4-BE49-F238E27FC236}">
                <a16:creationId xmlns:a16="http://schemas.microsoft.com/office/drawing/2014/main" id="{04CB5864-8DE2-E1A4-2FEF-65731BA14C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62" y="4978007"/>
            <a:ext cx="698966" cy="543374"/>
          </a:xfrm>
          <a:prstGeom prst="rect">
            <a:avLst/>
          </a:prstGeom>
        </p:spPr>
      </p:pic>
    </p:spTree>
    <p:extLst>
      <p:ext uri="{BB962C8B-B14F-4D97-AF65-F5344CB8AC3E}">
        <p14:creationId xmlns:p14="http://schemas.microsoft.com/office/powerpoint/2010/main" val="115368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Disease Types in Tomato Leaves</a:t>
            </a:r>
            <a:endParaRPr lang="en-US" dirty="0"/>
          </a:p>
        </p:txBody>
      </p:sp>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Common Tomato Leaf Diseases and Their Symptoms</a:t>
            </a:r>
            <a:endParaRPr lang="en-US" dirty="0">
              <a:solidFill>
                <a:schemeClr val="bg1">
                  <a:lumMod val="49000"/>
                </a:schemeClr>
              </a:solidFill>
            </a:endParaRPr>
          </a:p>
        </p:txBody>
      </p:sp>
      <p:pic>
        <p:nvPicPr>
          <p:cNvPr id="24" name="Picture 23" descr="A blue circle with a logo&#10;&#10;Description automatically generated">
            <a:extLst>
              <a:ext uri="{FF2B5EF4-FFF2-40B4-BE49-F238E27FC236}">
                <a16:creationId xmlns:a16="http://schemas.microsoft.com/office/drawing/2014/main" id="{317FB89C-6979-DC10-2B8C-9870F3F0626E}"/>
              </a:ext>
            </a:extLst>
          </p:cNvPr>
          <p:cNvPicPr>
            <a:picLocks noChangeAspect="1"/>
          </p:cNvPicPr>
          <p:nvPr/>
        </p:nvPicPr>
        <p:blipFill>
          <a:blip r:embed="rId3"/>
          <a:stretch>
            <a:fillRect/>
          </a:stretch>
        </p:blipFill>
        <p:spPr>
          <a:xfrm>
            <a:off x="8370518" y="45929"/>
            <a:ext cx="743211" cy="732773"/>
          </a:xfrm>
          <a:prstGeom prst="rect">
            <a:avLst/>
          </a:prstGeom>
        </p:spPr>
      </p:pic>
      <p:pic>
        <p:nvPicPr>
          <p:cNvPr id="3" name="Picture 2" descr="A collage of green leaves&#10;&#10;Description automatically generated">
            <a:extLst>
              <a:ext uri="{FF2B5EF4-FFF2-40B4-BE49-F238E27FC236}">
                <a16:creationId xmlns:a16="http://schemas.microsoft.com/office/drawing/2014/main" id="{B6D3A253-07B4-DF45-B475-B0635FE203A1}"/>
              </a:ext>
            </a:extLst>
          </p:cNvPr>
          <p:cNvPicPr>
            <a:picLocks noChangeAspect="1"/>
          </p:cNvPicPr>
          <p:nvPr/>
        </p:nvPicPr>
        <p:blipFill>
          <a:blip r:embed="rId4"/>
          <a:stretch>
            <a:fillRect/>
          </a:stretch>
        </p:blipFill>
        <p:spPr>
          <a:xfrm>
            <a:off x="40205" y="1338706"/>
            <a:ext cx="4576652" cy="4754748"/>
          </a:xfrm>
          <a:prstGeom prst="rect">
            <a:avLst/>
          </a:prstGeom>
        </p:spPr>
      </p:pic>
      <p:sp>
        <p:nvSpPr>
          <p:cNvPr id="4" name="Content Placeholder 2">
            <a:extLst>
              <a:ext uri="{FF2B5EF4-FFF2-40B4-BE49-F238E27FC236}">
                <a16:creationId xmlns:a16="http://schemas.microsoft.com/office/drawing/2014/main" id="{FDAAFE31-C5B5-7AC9-BB6A-06EE3C76183C}"/>
              </a:ext>
            </a:extLst>
          </p:cNvPr>
          <p:cNvSpPr>
            <a:spLocks noGrp="1"/>
          </p:cNvSpPr>
          <p:nvPr/>
        </p:nvSpPr>
        <p:spPr>
          <a:xfrm>
            <a:off x="4755518" y="1829962"/>
            <a:ext cx="4351085" cy="390419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AutoNum type="arabicPeriod"/>
            </a:pPr>
            <a:r>
              <a:rPr lang="en-US" sz="1100" b="1">
                <a:latin typeface="Calibri"/>
                <a:ea typeface="Calibri"/>
                <a:cs typeface="Calibri"/>
              </a:rPr>
              <a:t>Bacterial Spot</a:t>
            </a:r>
            <a:r>
              <a:rPr lang="en-US" sz="1100">
                <a:latin typeface="Calibri"/>
                <a:ea typeface="Calibri"/>
                <a:cs typeface="Calibri"/>
              </a:rPr>
              <a:t>: </a:t>
            </a:r>
            <a:r>
              <a:rPr lang="en-US" sz="1100">
                <a:ea typeface="+mn-lt"/>
                <a:cs typeface="+mn-lt"/>
              </a:rPr>
              <a:t>Caused by bacteria in wet, warm conditions, spread by splashing water or infected tools.</a:t>
            </a:r>
            <a:endParaRPr lang="en-US">
              <a:ea typeface="+mn-lt"/>
              <a:cs typeface="+mn-lt"/>
            </a:endParaRPr>
          </a:p>
          <a:p>
            <a:pPr>
              <a:lnSpc>
                <a:spcPct val="100000"/>
              </a:lnSpc>
              <a:buAutoNum type="arabicPeriod"/>
            </a:pPr>
            <a:r>
              <a:rPr lang="en-US" sz="1100" b="1" dirty="0">
                <a:latin typeface="Calibri"/>
                <a:ea typeface="Calibri"/>
                <a:cs typeface="Calibri"/>
              </a:rPr>
              <a:t>Early Blight</a:t>
            </a:r>
            <a:r>
              <a:rPr lang="en-US" sz="1100" dirty="0">
                <a:latin typeface="Calibri"/>
                <a:ea typeface="Calibri"/>
                <a:cs typeface="Calibri"/>
              </a:rPr>
              <a:t>: </a:t>
            </a:r>
            <a:r>
              <a:rPr lang="en-US" sz="1100">
                <a:ea typeface="+mn-lt"/>
                <a:cs typeface="+mn-lt"/>
              </a:rPr>
              <a:t>Dark concentric rings on older leaves. Fungus attacks older leaves first, often due to high humidity and poor air circulation.</a:t>
            </a:r>
            <a:endParaRPr lang="en-US" dirty="0">
              <a:ea typeface="+mn-lt"/>
              <a:cs typeface="+mn-lt"/>
            </a:endParaRPr>
          </a:p>
          <a:p>
            <a:pPr>
              <a:lnSpc>
                <a:spcPct val="100000"/>
              </a:lnSpc>
              <a:buAutoNum type="arabicPeriod"/>
            </a:pPr>
            <a:r>
              <a:rPr lang="en-US" sz="1100" b="1" dirty="0">
                <a:latin typeface="Calibri"/>
                <a:ea typeface="Calibri"/>
                <a:cs typeface="Calibri"/>
              </a:rPr>
              <a:t>Healthy Leaves</a:t>
            </a:r>
            <a:r>
              <a:rPr lang="en-US" sz="1100">
                <a:latin typeface="Calibri"/>
                <a:ea typeface="Calibri"/>
                <a:cs typeface="Calibri"/>
              </a:rPr>
              <a:t>: No discoloration or spots; uniform green. </a:t>
            </a:r>
            <a:r>
              <a:rPr lang="en-US" sz="1100">
                <a:ea typeface="+mn-lt"/>
                <a:cs typeface="+mn-lt"/>
              </a:rPr>
              <a:t>Proper watering, sunlight, and nutrient balance keep leaves free from diseases and pests.</a:t>
            </a:r>
            <a:endParaRPr lang="en-US" dirty="0">
              <a:latin typeface="Calibri"/>
              <a:ea typeface="Calibri"/>
              <a:cs typeface="Calibri"/>
            </a:endParaRPr>
          </a:p>
          <a:p>
            <a:pPr>
              <a:lnSpc>
                <a:spcPct val="100000"/>
              </a:lnSpc>
              <a:buAutoNum type="arabicPeriod"/>
            </a:pPr>
            <a:r>
              <a:rPr lang="en-US" sz="1100" b="1" dirty="0">
                <a:latin typeface="Calibri"/>
                <a:ea typeface="Calibri"/>
                <a:cs typeface="Calibri"/>
              </a:rPr>
              <a:t>Late Blight</a:t>
            </a:r>
            <a:r>
              <a:rPr lang="en-US" sz="1100">
                <a:latin typeface="Calibri"/>
                <a:ea typeface="Calibri"/>
                <a:cs typeface="Calibri"/>
              </a:rPr>
              <a:t>: Dark, water-soaked lesions; often a grayish color. </a:t>
            </a:r>
            <a:r>
              <a:rPr lang="en-US" sz="1100">
                <a:ea typeface="+mn-lt"/>
                <a:cs typeface="+mn-lt"/>
              </a:rPr>
              <a:t>Fungus-like pathogen spreads rapidly in cool, wet weather, affecting entire plant.</a:t>
            </a:r>
            <a:endParaRPr lang="en-US" dirty="0">
              <a:latin typeface="Calibri"/>
              <a:ea typeface="Calibri"/>
              <a:cs typeface="Calibri"/>
            </a:endParaRPr>
          </a:p>
          <a:p>
            <a:pPr>
              <a:lnSpc>
                <a:spcPct val="100000"/>
              </a:lnSpc>
              <a:buAutoNum type="arabicPeriod"/>
            </a:pPr>
            <a:r>
              <a:rPr lang="en-US" sz="1100" b="1">
                <a:latin typeface="Calibri"/>
                <a:ea typeface="Calibri"/>
                <a:cs typeface="Calibri"/>
              </a:rPr>
              <a:t>Leaf Mold</a:t>
            </a:r>
            <a:r>
              <a:rPr lang="en-US" sz="1100">
                <a:latin typeface="Calibri"/>
                <a:ea typeface="Calibri"/>
                <a:cs typeface="Calibri"/>
              </a:rPr>
              <a:t>: </a:t>
            </a:r>
            <a:r>
              <a:rPr lang="en-US" sz="1100">
                <a:ea typeface="+mn-lt"/>
                <a:cs typeface="+mn-lt"/>
              </a:rPr>
              <a:t>Fungus thrives in high humidity, causing yellow spots and mold on the underside of leaves.</a:t>
            </a:r>
            <a:endParaRPr lang="en-US">
              <a:ea typeface="+mn-lt"/>
              <a:cs typeface="+mn-lt"/>
            </a:endParaRPr>
          </a:p>
          <a:p>
            <a:pPr>
              <a:lnSpc>
                <a:spcPct val="100000"/>
              </a:lnSpc>
              <a:buAutoNum type="arabicPeriod"/>
            </a:pPr>
            <a:r>
              <a:rPr lang="en-US" sz="1100" b="1">
                <a:latin typeface="Calibri"/>
                <a:ea typeface="Calibri"/>
                <a:cs typeface="Calibri"/>
              </a:rPr>
              <a:t>Septoria Leaf Spot</a:t>
            </a:r>
            <a:r>
              <a:rPr lang="en-US" sz="1100">
                <a:latin typeface="Calibri"/>
                <a:ea typeface="Calibri"/>
                <a:cs typeface="Calibri"/>
              </a:rPr>
              <a:t>: </a:t>
            </a:r>
            <a:r>
              <a:rPr lang="en-US" sz="1100">
                <a:ea typeface="+mn-lt"/>
                <a:cs typeface="+mn-lt"/>
              </a:rPr>
              <a:t>Caused by fungal spores in wet conditions, it creates brown spots on leaves.</a:t>
            </a:r>
            <a:endParaRPr lang="en-US">
              <a:ea typeface="+mn-lt"/>
              <a:cs typeface="+mn-lt"/>
            </a:endParaRPr>
          </a:p>
          <a:p>
            <a:pPr>
              <a:lnSpc>
                <a:spcPct val="100000"/>
              </a:lnSpc>
              <a:buAutoNum type="arabicPeriod"/>
            </a:pPr>
            <a:r>
              <a:rPr lang="en-US" sz="1100" b="1" dirty="0">
                <a:latin typeface="Calibri"/>
                <a:ea typeface="Calibri"/>
                <a:cs typeface="Calibri"/>
              </a:rPr>
              <a:t>Spider Mites</a:t>
            </a:r>
            <a:r>
              <a:rPr lang="en-US" sz="1100" dirty="0">
                <a:latin typeface="Calibri"/>
                <a:ea typeface="Calibri"/>
                <a:cs typeface="Calibri"/>
              </a:rPr>
              <a:t>: Fine webbing and yellow stippling on leaves.</a:t>
            </a:r>
            <a:endParaRPr lang="en-US" dirty="0">
              <a:latin typeface="Calibri"/>
              <a:ea typeface="Calibri"/>
              <a:cs typeface="Calibri"/>
            </a:endParaRPr>
          </a:p>
          <a:p>
            <a:pPr>
              <a:lnSpc>
                <a:spcPct val="100000"/>
              </a:lnSpc>
              <a:buAutoNum type="arabicPeriod"/>
            </a:pPr>
            <a:r>
              <a:rPr lang="en-US" sz="1100" b="1" dirty="0">
                <a:latin typeface="Calibri"/>
                <a:ea typeface="Calibri"/>
                <a:cs typeface="Calibri"/>
              </a:rPr>
              <a:t>Target Spot</a:t>
            </a:r>
            <a:r>
              <a:rPr lang="en-US" sz="1100" dirty="0">
                <a:latin typeface="Calibri"/>
                <a:ea typeface="Calibri"/>
                <a:cs typeface="Calibri"/>
              </a:rPr>
              <a:t>: </a:t>
            </a:r>
            <a:r>
              <a:rPr lang="en-US" sz="1100" dirty="0">
                <a:ea typeface="+mn-lt"/>
                <a:cs typeface="+mn-lt"/>
              </a:rPr>
              <a:t>Fungus creates concentric dark spots, common in warm, moist environments.</a:t>
            </a:r>
            <a:endParaRPr lang="en-US" dirty="0">
              <a:ea typeface="+mn-lt"/>
              <a:cs typeface="+mn-lt"/>
            </a:endParaRPr>
          </a:p>
          <a:p>
            <a:pPr>
              <a:lnSpc>
                <a:spcPct val="100000"/>
              </a:lnSpc>
              <a:buAutoNum type="arabicPeriod"/>
            </a:pPr>
            <a:r>
              <a:rPr lang="en-US" sz="1100" b="1" dirty="0">
                <a:latin typeface="Calibri"/>
                <a:ea typeface="Calibri"/>
                <a:cs typeface="Calibri"/>
              </a:rPr>
              <a:t>Tomato Mosaic Virus</a:t>
            </a:r>
            <a:r>
              <a:rPr lang="en-US" sz="1100" dirty="0">
                <a:latin typeface="Calibri"/>
                <a:ea typeface="Calibri"/>
                <a:cs typeface="Calibri"/>
              </a:rPr>
              <a:t>: </a:t>
            </a:r>
            <a:r>
              <a:rPr lang="en-US" sz="1100" dirty="0">
                <a:ea typeface="+mn-lt"/>
                <a:cs typeface="+mn-lt"/>
              </a:rPr>
              <a:t>Virus spreads by touch or infected tools, causing mottling and distorted growth.</a:t>
            </a:r>
            <a:endParaRPr lang="en-US" dirty="0">
              <a:ea typeface="+mn-lt"/>
              <a:cs typeface="+mn-lt"/>
            </a:endParaRPr>
          </a:p>
          <a:p>
            <a:pPr>
              <a:lnSpc>
                <a:spcPct val="100000"/>
              </a:lnSpc>
              <a:buAutoNum type="arabicPeriod"/>
            </a:pPr>
            <a:r>
              <a:rPr lang="en-US" sz="1100" b="1" dirty="0">
                <a:latin typeface="Calibri"/>
                <a:ea typeface="Calibri"/>
                <a:cs typeface="Calibri"/>
              </a:rPr>
              <a:t>Tomato Yellow Leaf Curl Virus</a:t>
            </a:r>
            <a:r>
              <a:rPr lang="en-US" sz="1100" dirty="0">
                <a:latin typeface="Calibri"/>
                <a:ea typeface="Calibri"/>
                <a:cs typeface="Calibri"/>
              </a:rPr>
              <a:t>: </a:t>
            </a:r>
            <a:r>
              <a:rPr lang="en-US" sz="1100" dirty="0">
                <a:ea typeface="+mn-lt"/>
                <a:cs typeface="+mn-lt"/>
              </a:rPr>
              <a:t>Virus spread by whiteflies, causes yellowing and curling of leaves, stunting growth.</a:t>
            </a:r>
            <a:endParaRPr lang="en-US" dirty="0">
              <a:ea typeface="+mn-lt"/>
              <a:cs typeface="+mn-lt"/>
            </a:endParaRPr>
          </a:p>
        </p:txBody>
      </p:sp>
    </p:spTree>
    <p:extLst>
      <p:ext uri="{BB962C8B-B14F-4D97-AF65-F5344CB8AC3E}">
        <p14:creationId xmlns:p14="http://schemas.microsoft.com/office/powerpoint/2010/main" val="57589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Deep Learning Fundamentals &amp; CNNs</a:t>
            </a:r>
            <a:endParaRPr lang="en-US" dirty="0"/>
          </a:p>
        </p:txBody>
      </p:sp>
      <p:graphicFrame>
        <p:nvGraphicFramePr>
          <p:cNvPr id="5" name="Table 4">
            <a:extLst>
              <a:ext uri="{FF2B5EF4-FFF2-40B4-BE49-F238E27FC236}">
                <a16:creationId xmlns:a16="http://schemas.microsoft.com/office/drawing/2014/main" id="{837C65CE-17CA-9823-9644-BE81CBD94626}"/>
              </a:ext>
            </a:extLst>
          </p:cNvPr>
          <p:cNvGraphicFramePr>
            <a:graphicFrameLocks noGrp="1"/>
          </p:cNvGraphicFramePr>
          <p:nvPr>
            <p:extLst>
              <p:ext uri="{D42A27DB-BD31-4B8C-83A1-F6EECF244321}">
                <p14:modId xmlns:p14="http://schemas.microsoft.com/office/powerpoint/2010/main" val="4209556253"/>
              </p:ext>
            </p:extLst>
          </p:nvPr>
        </p:nvGraphicFramePr>
        <p:xfrm>
          <a:off x="9407" y="1034814"/>
          <a:ext cx="9121176" cy="5822028"/>
        </p:xfrm>
        <a:graphic>
          <a:graphicData uri="http://schemas.openxmlformats.org/drawingml/2006/table">
            <a:tbl>
              <a:tblPr firstRow="1" bandRow="1">
                <a:tableStyleId>{2D5ABB26-0587-4C30-8999-92F81FD0307C}</a:tableStyleId>
              </a:tblPr>
              <a:tblGrid>
                <a:gridCol w="4560588">
                  <a:extLst>
                    <a:ext uri="{9D8B030D-6E8A-4147-A177-3AD203B41FA5}">
                      <a16:colId xmlns:a16="http://schemas.microsoft.com/office/drawing/2014/main" val="2871404735"/>
                    </a:ext>
                  </a:extLst>
                </a:gridCol>
                <a:gridCol w="4560588">
                  <a:extLst>
                    <a:ext uri="{9D8B030D-6E8A-4147-A177-3AD203B41FA5}">
                      <a16:colId xmlns:a16="http://schemas.microsoft.com/office/drawing/2014/main" val="36249132"/>
                    </a:ext>
                  </a:extLst>
                </a:gridCol>
              </a:tblGrid>
              <a:tr h="2911014">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What are CNNs?</a:t>
                      </a:r>
                      <a:endParaRPr lang="en-US" dirty="0"/>
                    </a:p>
                    <a:p>
                      <a:pPr lvl="0" algn="ctr">
                        <a:lnSpc>
                          <a:spcPct val="100000"/>
                        </a:lnSpc>
                        <a:spcBef>
                          <a:spcPts val="0"/>
                        </a:spcBef>
                        <a:spcAft>
                          <a:spcPts val="0"/>
                        </a:spcAft>
                        <a:buNone/>
                      </a:pPr>
                      <a:r>
                        <a:rPr lang="en-US" sz="1300" u="none" strike="noStrike" noProof="0" dirty="0">
                          <a:solidFill>
                            <a:srgbClr val="000000"/>
                          </a:solidFill>
                        </a:rPr>
                        <a:t>Convolutional Neural Networks are specialized deep learning algorithms that recognize patterns in visual input by mimicking human visual perception mechanisms.</a:t>
                      </a:r>
                    </a:p>
                  </a:txBody>
                  <a:tcPr marL="137160" marR="137160" marT="137160" marB="137160"/>
                </a:tc>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Layers in CNN</a:t>
                      </a:r>
                    </a:p>
                    <a:p>
                      <a:pPr lvl="0" algn="ctr">
                        <a:lnSpc>
                          <a:spcPct val="100000"/>
                        </a:lnSpc>
                        <a:buNone/>
                      </a:pPr>
                      <a:r>
                        <a:rPr lang="en-US" sz="1300" u="none" strike="noStrike" noProof="0" dirty="0">
                          <a:solidFill>
                            <a:srgbClr val="000000"/>
                          </a:solidFill>
                        </a:rPr>
                        <a:t>CNNs consist of distinct layers including convolutional layers, activation functions, pooling layers, and fully connected layers to refine input images and enhance classification accuracy.</a:t>
                      </a:r>
                      <a:endParaRPr lang="en-US" sz="1300" dirty="0"/>
                    </a:p>
                    <a:p>
                      <a:pPr lvl="0" algn="ctr">
                        <a:buNone/>
                      </a:pPr>
                      <a:endParaRPr lang="en-US" sz="1400" dirty="0">
                        <a:solidFill>
                          <a:srgbClr val="000000"/>
                        </a:solidFill>
                      </a:endParaRPr>
                    </a:p>
                  </a:txBody>
                  <a:tcPr marL="137160" marR="137160" marT="137160" marB="137160"/>
                </a:tc>
                <a:extLst>
                  <a:ext uri="{0D108BD9-81ED-4DB2-BD59-A6C34878D82A}">
                    <a16:rowId xmlns:a16="http://schemas.microsoft.com/office/drawing/2014/main" val="538216822"/>
                  </a:ext>
                </a:extLst>
              </a:tr>
              <a:tr h="2911014">
                <a:tc>
                  <a:txBody>
                    <a:bodyPr/>
                    <a:lstStyle/>
                    <a:p>
                      <a:pPr algn="ctr"/>
                      <a:endParaRPr lang="en-US" sz="1400" dirty="0"/>
                    </a:p>
                    <a:p>
                      <a:pPr lvl="0" algn="ctr">
                        <a:buNone/>
                      </a:pPr>
                      <a:endParaRPr lang="en-US" sz="1400" dirty="0"/>
                    </a:p>
                    <a:p>
                      <a:pPr lvl="0" algn="ctr">
                        <a:buNone/>
                      </a:pPr>
                      <a:r>
                        <a:rPr lang="en-US" sz="1400" b="1" dirty="0"/>
                        <a:t>How CNNs Work</a:t>
                      </a:r>
                      <a:endParaRPr lang="en-US" dirty="0"/>
                    </a:p>
                    <a:p>
                      <a:pPr lvl="0" algn="ctr">
                        <a:buNone/>
                      </a:pPr>
                      <a:r>
                        <a:rPr lang="en-US" sz="1300" u="none" strike="noStrike" noProof="0" dirty="0">
                          <a:solidFill>
                            <a:srgbClr val="000000"/>
                          </a:solidFill>
                        </a:rPr>
                        <a:t>Through a sequence of convolutional operations and pooling, CNNs extract features from images, reducing dimensionality while retaining essential information for classification tasks.</a:t>
                      </a:r>
                    </a:p>
                    <a:p>
                      <a:pPr lvl="0" algn="ctr">
                        <a:buNone/>
                      </a:pPr>
                      <a:endParaRPr lang="en-US" sz="1400" dirty="0"/>
                    </a:p>
                  </a:txBody>
                  <a:tcPr marL="137160" marR="137160" marT="137160" marB="137160"/>
                </a:tc>
                <a:tc>
                  <a:txBody>
                    <a:bodyPr/>
                    <a:lstStyle/>
                    <a:p>
                      <a:pPr algn="ctr"/>
                      <a:endParaRPr lang="en-US" sz="1400" dirty="0"/>
                    </a:p>
                    <a:p>
                      <a:pPr lvl="0" algn="ctr">
                        <a:buNone/>
                      </a:pPr>
                      <a:endParaRPr lang="en-US" sz="1400" dirty="0"/>
                    </a:p>
                    <a:p>
                      <a:pPr lvl="0" algn="ctr">
                        <a:buNone/>
                      </a:pPr>
                      <a:r>
                        <a:rPr lang="en-US" sz="1400" b="1" dirty="0"/>
                        <a:t>Application in Image Classification</a:t>
                      </a:r>
                      <a:endParaRPr lang="en-US" dirty="0"/>
                    </a:p>
                    <a:p>
                      <a:pPr lvl="0" algn="ctr">
                        <a:buNone/>
                      </a:pPr>
                      <a:r>
                        <a:rPr lang="en-US" sz="1300" u="none" strike="noStrike" noProof="0" dirty="0">
                          <a:solidFill>
                            <a:srgbClr val="000000"/>
                          </a:solidFill>
                        </a:rPr>
                        <a:t>CNNs have proven highly effective in various applications, particularly in image recognition, medical imaging, and agricultural diagnostics, enabling intelligent decision-making.</a:t>
                      </a:r>
                      <a:endParaRPr lang="en-US" sz="1300" dirty="0"/>
                    </a:p>
                    <a:p>
                      <a:pPr lvl="0" algn="ctr">
                        <a:buNone/>
                      </a:pPr>
                      <a:endParaRPr lang="en-US" sz="1400" dirty="0"/>
                    </a:p>
                  </a:txBody>
                  <a:tcPr marL="137160" marR="137160" marT="137160" marB="137160"/>
                </a:tc>
                <a:extLst>
                  <a:ext uri="{0D108BD9-81ED-4DB2-BD59-A6C34878D82A}">
                    <a16:rowId xmlns:a16="http://schemas.microsoft.com/office/drawing/2014/main" val="4200330061"/>
                  </a:ext>
                </a:extLst>
              </a:tr>
            </a:tbl>
          </a:graphicData>
        </a:graphic>
      </p:graphicFrame>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57829"/>
            <a:ext cx="61225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cs typeface="Calibri"/>
              </a:rPr>
              <a:t>Insights into Neural Networks and CNNs</a:t>
            </a:r>
            <a:endParaRPr lang="en-US" dirty="0"/>
          </a:p>
        </p:txBody>
      </p:sp>
      <p:pic>
        <p:nvPicPr>
          <p:cNvPr id="14" name="Graphic 13" descr="Images with solid fill">
            <a:extLst>
              <a:ext uri="{FF2B5EF4-FFF2-40B4-BE49-F238E27FC236}">
                <a16:creationId xmlns:a16="http://schemas.microsoft.com/office/drawing/2014/main" id="{FB6BA262-92B2-2BF1-ADCC-9EA281D32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4756" y="3938469"/>
            <a:ext cx="564696" cy="570041"/>
          </a:xfrm>
          <a:prstGeom prst="rect">
            <a:avLst/>
          </a:prstGeom>
        </p:spPr>
      </p:pic>
      <p:pic>
        <p:nvPicPr>
          <p:cNvPr id="17" name="Graphic 16" descr="Thought with solid fill">
            <a:extLst>
              <a:ext uri="{FF2B5EF4-FFF2-40B4-BE49-F238E27FC236}">
                <a16:creationId xmlns:a16="http://schemas.microsoft.com/office/drawing/2014/main" id="{5910F4D3-F75F-B162-985D-F5684889E4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0611" y="1762973"/>
            <a:ext cx="890463" cy="734872"/>
          </a:xfrm>
          <a:prstGeom prst="rect">
            <a:avLst/>
          </a:prstGeom>
        </p:spPr>
      </p:pic>
      <p:pic>
        <p:nvPicPr>
          <p:cNvPr id="19" name="Graphic 18" descr="Layers Design with solid fill">
            <a:extLst>
              <a:ext uri="{FF2B5EF4-FFF2-40B4-BE49-F238E27FC236}">
                <a16:creationId xmlns:a16="http://schemas.microsoft.com/office/drawing/2014/main" id="{AD1173D3-34AE-77F5-240E-5CA696BD8B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4580" y="2018209"/>
            <a:ext cx="734871" cy="639123"/>
          </a:xfrm>
          <a:prstGeom prst="rect">
            <a:avLst/>
          </a:prstGeom>
        </p:spPr>
      </p:pic>
      <p:pic>
        <p:nvPicPr>
          <p:cNvPr id="20" name="Graphic 19" descr="Tools with solid fill">
            <a:extLst>
              <a:ext uri="{FF2B5EF4-FFF2-40B4-BE49-F238E27FC236}">
                <a16:creationId xmlns:a16="http://schemas.microsoft.com/office/drawing/2014/main" id="{10031F88-992C-9E02-2AFD-FF4689645F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46523" y="3853411"/>
            <a:ext cx="603217" cy="559406"/>
          </a:xfrm>
          <a:prstGeom prst="rect">
            <a:avLst/>
          </a:prstGeom>
        </p:spPr>
      </p:pic>
      <p:pic>
        <p:nvPicPr>
          <p:cNvPr id="22" name="Graphic 21" descr="Gears with solid fill">
            <a:extLst>
              <a:ext uri="{FF2B5EF4-FFF2-40B4-BE49-F238E27FC236}">
                <a16:creationId xmlns:a16="http://schemas.microsoft.com/office/drawing/2014/main" id="{EB3CEB2C-4A81-2FDE-04C1-A7336FAC42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49796" y="3854301"/>
            <a:ext cx="733647" cy="648588"/>
          </a:xfrm>
          <a:prstGeom prst="rect">
            <a:avLst/>
          </a:prstGeom>
        </p:spPr>
      </p:pic>
      <p:pic>
        <p:nvPicPr>
          <p:cNvPr id="24" name="Picture 23" descr="A blue circle with a logo&#10;&#10;Description automatically generated">
            <a:extLst>
              <a:ext uri="{FF2B5EF4-FFF2-40B4-BE49-F238E27FC236}">
                <a16:creationId xmlns:a16="http://schemas.microsoft.com/office/drawing/2014/main" id="{317FB89C-6979-DC10-2B8C-9870F3F0626E}"/>
              </a:ext>
            </a:extLst>
          </p:cNvPr>
          <p:cNvPicPr>
            <a:picLocks noChangeAspect="1"/>
          </p:cNvPicPr>
          <p:nvPr/>
        </p:nvPicPr>
        <p:blipFill>
          <a:blip r:embed="rId13"/>
          <a:stretch>
            <a:fillRect/>
          </a:stretch>
        </p:blipFill>
        <p:spPr>
          <a:xfrm>
            <a:off x="8370518" y="45929"/>
            <a:ext cx="743211" cy="732773"/>
          </a:xfrm>
          <a:prstGeom prst="rect">
            <a:avLst/>
          </a:prstGeom>
        </p:spPr>
      </p:pic>
    </p:spTree>
    <p:extLst>
      <p:ext uri="{BB962C8B-B14F-4D97-AF65-F5344CB8AC3E}">
        <p14:creationId xmlns:p14="http://schemas.microsoft.com/office/powerpoint/2010/main" val="214264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FE13-5EFC-6131-D4FF-F16A4C7D9737}"/>
              </a:ext>
            </a:extLst>
          </p:cNvPr>
          <p:cNvSpPr>
            <a:spLocks noGrp="1"/>
          </p:cNvSpPr>
          <p:nvPr>
            <p:ph type="title"/>
          </p:nvPr>
        </p:nvSpPr>
        <p:spPr>
          <a:xfrm>
            <a:off x="33867" y="8215"/>
            <a:ext cx="8229600" cy="830293"/>
          </a:xfrm>
        </p:spPr>
        <p:txBody>
          <a:bodyPr>
            <a:normAutofit/>
          </a:bodyPr>
          <a:lstStyle/>
          <a:p>
            <a:pPr algn="l"/>
            <a:r>
              <a:rPr lang="en-US" sz="3200" b="1" dirty="0">
                <a:cs typeface="Calibri"/>
              </a:rPr>
              <a:t>Transfer Learning Explained</a:t>
            </a:r>
            <a:endParaRPr lang="en-US" dirty="0"/>
          </a:p>
        </p:txBody>
      </p:sp>
      <p:graphicFrame>
        <p:nvGraphicFramePr>
          <p:cNvPr id="5" name="Table 4">
            <a:extLst>
              <a:ext uri="{FF2B5EF4-FFF2-40B4-BE49-F238E27FC236}">
                <a16:creationId xmlns:a16="http://schemas.microsoft.com/office/drawing/2014/main" id="{837C65CE-17CA-9823-9644-BE81CBD94626}"/>
              </a:ext>
            </a:extLst>
          </p:cNvPr>
          <p:cNvGraphicFramePr>
            <a:graphicFrameLocks noGrp="1"/>
          </p:cNvGraphicFramePr>
          <p:nvPr>
            <p:extLst>
              <p:ext uri="{D42A27DB-BD31-4B8C-83A1-F6EECF244321}">
                <p14:modId xmlns:p14="http://schemas.microsoft.com/office/powerpoint/2010/main" val="1917107984"/>
              </p:ext>
            </p:extLst>
          </p:nvPr>
        </p:nvGraphicFramePr>
        <p:xfrm>
          <a:off x="9407" y="1034814"/>
          <a:ext cx="9121176" cy="5822028"/>
        </p:xfrm>
        <a:graphic>
          <a:graphicData uri="http://schemas.openxmlformats.org/drawingml/2006/table">
            <a:tbl>
              <a:tblPr firstRow="1" bandRow="1">
                <a:tableStyleId>{2D5ABB26-0587-4C30-8999-92F81FD0307C}</a:tableStyleId>
              </a:tblPr>
              <a:tblGrid>
                <a:gridCol w="4560588">
                  <a:extLst>
                    <a:ext uri="{9D8B030D-6E8A-4147-A177-3AD203B41FA5}">
                      <a16:colId xmlns:a16="http://schemas.microsoft.com/office/drawing/2014/main" val="2871404735"/>
                    </a:ext>
                  </a:extLst>
                </a:gridCol>
                <a:gridCol w="4560588">
                  <a:extLst>
                    <a:ext uri="{9D8B030D-6E8A-4147-A177-3AD203B41FA5}">
                      <a16:colId xmlns:a16="http://schemas.microsoft.com/office/drawing/2014/main" val="36249132"/>
                    </a:ext>
                  </a:extLst>
                </a:gridCol>
              </a:tblGrid>
              <a:tr h="2911014">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Concept of Transfer Learning</a:t>
                      </a:r>
                      <a:endParaRPr lang="en-US" sz="1400"/>
                    </a:p>
                    <a:p>
                      <a:pPr lvl="0" algn="ctr">
                        <a:lnSpc>
                          <a:spcPct val="100000"/>
                        </a:lnSpc>
                        <a:spcBef>
                          <a:spcPts val="0"/>
                        </a:spcBef>
                        <a:spcAft>
                          <a:spcPts val="0"/>
                        </a:spcAft>
                        <a:buNone/>
                      </a:pPr>
                      <a:r>
                        <a:rPr lang="en-US" sz="1300" u="none" strike="noStrike" noProof="0" dirty="0">
                          <a:solidFill>
                            <a:srgbClr val="000000"/>
                          </a:solidFill>
                        </a:rPr>
                        <a:t>Transfer Learning involves leveraging a pre-trained model to solve a new but related task, dramatically reducing the amount of training data needed.</a:t>
                      </a:r>
                    </a:p>
                  </a:txBody>
                  <a:tcPr marL="137160" marR="137160" marT="137160" marB="137160"/>
                </a:tc>
                <a:tc>
                  <a:txBody>
                    <a:bodyPr/>
                    <a:lstStyle/>
                    <a:p>
                      <a:pPr algn="ct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endParaRPr lang="en-US" sz="1400" dirty="0">
                        <a:solidFill>
                          <a:srgbClr val="000000"/>
                        </a:solidFill>
                      </a:endParaRPr>
                    </a:p>
                    <a:p>
                      <a:pPr lvl="0" algn="ctr">
                        <a:buNone/>
                      </a:pPr>
                      <a:r>
                        <a:rPr lang="en-US" sz="1400" b="1" dirty="0">
                          <a:solidFill>
                            <a:srgbClr val="000000"/>
                          </a:solidFill>
                        </a:rPr>
                        <a:t>Importance in Deep Learning</a:t>
                      </a:r>
                      <a:endParaRPr lang="en-US" dirty="0"/>
                    </a:p>
                    <a:p>
                      <a:pPr lvl="0" algn="ctr">
                        <a:lnSpc>
                          <a:spcPct val="100000"/>
                        </a:lnSpc>
                        <a:buNone/>
                      </a:pPr>
                      <a:r>
                        <a:rPr lang="en-US" sz="1300" u="none" strike="noStrike" noProof="0" dirty="0">
                          <a:solidFill>
                            <a:srgbClr val="000000"/>
                          </a:solidFill>
                        </a:rPr>
                        <a:t>It accelerates training times and enhances performance, particularly, useful when labeled data is scarce, as often the case in agricultural applications.</a:t>
                      </a:r>
                    </a:p>
                    <a:p>
                      <a:pPr lvl="0" algn="ctr">
                        <a:buNone/>
                      </a:pPr>
                      <a:endParaRPr lang="en-US" sz="1400" dirty="0">
                        <a:solidFill>
                          <a:srgbClr val="000000"/>
                        </a:solidFill>
                      </a:endParaRPr>
                    </a:p>
                  </a:txBody>
                  <a:tcPr marL="137160" marR="137160" marT="137160" marB="137160"/>
                </a:tc>
                <a:extLst>
                  <a:ext uri="{0D108BD9-81ED-4DB2-BD59-A6C34878D82A}">
                    <a16:rowId xmlns:a16="http://schemas.microsoft.com/office/drawing/2014/main" val="538216822"/>
                  </a:ext>
                </a:extLst>
              </a:tr>
              <a:tr h="2911014">
                <a:tc>
                  <a:txBody>
                    <a:bodyPr/>
                    <a:lstStyle/>
                    <a:p>
                      <a:pPr algn="ctr"/>
                      <a:endParaRPr lang="en-US" sz="1400" dirty="0"/>
                    </a:p>
                    <a:p>
                      <a:pPr lvl="0" algn="ctr">
                        <a:buNone/>
                      </a:pPr>
                      <a:endParaRPr lang="en-US" sz="1400" dirty="0"/>
                    </a:p>
                    <a:p>
                      <a:pPr lvl="0" algn="ctr">
                        <a:buNone/>
                      </a:pPr>
                      <a:r>
                        <a:rPr lang="en-US" sz="1400" b="1" dirty="0"/>
                        <a:t>Pre-trained Models Used</a:t>
                      </a:r>
                      <a:endParaRPr lang="en-US" dirty="0"/>
                    </a:p>
                    <a:p>
                      <a:pPr lvl="0" algn="ctr">
                        <a:buNone/>
                      </a:pPr>
                      <a:r>
                        <a:rPr lang="en-US" sz="1300" u="none" strike="noStrike" noProof="0" dirty="0">
                          <a:solidFill>
                            <a:srgbClr val="000000"/>
                          </a:solidFill>
                        </a:rPr>
                        <a:t>VGG16 and VGG19 are stat-of-the-art convolutional networks pre-trained on extensive datasets, acting as strong feature extractors to enhance our model's accuracy.</a:t>
                      </a:r>
                      <a:endParaRPr lang="en-US" sz="1300" dirty="0"/>
                    </a:p>
                    <a:p>
                      <a:pPr lvl="0" algn="ctr">
                        <a:buNone/>
                      </a:pPr>
                      <a:endParaRPr lang="en-US" sz="1400" dirty="0"/>
                    </a:p>
                  </a:txBody>
                  <a:tcPr marL="137160" marR="137160" marT="137160" marB="137160"/>
                </a:tc>
                <a:tc>
                  <a:txBody>
                    <a:bodyPr/>
                    <a:lstStyle/>
                    <a:p>
                      <a:pPr algn="ctr"/>
                      <a:endParaRPr lang="en-US" sz="1400" dirty="0"/>
                    </a:p>
                    <a:p>
                      <a:pPr lvl="0" algn="ctr">
                        <a:buNone/>
                      </a:pPr>
                      <a:endParaRPr lang="en-US" sz="1400" dirty="0"/>
                    </a:p>
                    <a:p>
                      <a:pPr lvl="0" algn="ctr">
                        <a:buNone/>
                      </a:pPr>
                      <a:r>
                        <a:rPr lang="en-US" sz="1400" b="1" dirty="0"/>
                        <a:t>Benefits of Transfer Learning</a:t>
                      </a:r>
                      <a:endParaRPr lang="en-US" dirty="0"/>
                    </a:p>
                    <a:p>
                      <a:pPr lvl="0" algn="ctr">
                        <a:buNone/>
                      </a:pPr>
                      <a:r>
                        <a:rPr lang="en-US" sz="1300" u="none" strike="noStrike" noProof="0" dirty="0">
                          <a:solidFill>
                            <a:srgbClr val="000000"/>
                          </a:solidFill>
                        </a:rPr>
                        <a:t>Significantly speeds up model development, improves classification performance, and minimizes the risk of overfitting, boosting reliability and efficiency.</a:t>
                      </a:r>
                    </a:p>
                    <a:p>
                      <a:pPr lvl="0" algn="ctr">
                        <a:buNone/>
                      </a:pPr>
                      <a:endParaRPr lang="en-US" sz="1400" dirty="0"/>
                    </a:p>
                  </a:txBody>
                  <a:tcPr marL="137160" marR="137160" marT="137160" marB="137160"/>
                </a:tc>
                <a:extLst>
                  <a:ext uri="{0D108BD9-81ED-4DB2-BD59-A6C34878D82A}">
                    <a16:rowId xmlns:a16="http://schemas.microsoft.com/office/drawing/2014/main" val="4200330061"/>
                  </a:ext>
                </a:extLst>
              </a:tr>
            </a:tbl>
          </a:graphicData>
        </a:graphic>
      </p:graphicFrame>
      <p:pic>
        <p:nvPicPr>
          <p:cNvPr id="11" name="Picture 10">
            <a:extLst>
              <a:ext uri="{FF2B5EF4-FFF2-40B4-BE49-F238E27FC236}">
                <a16:creationId xmlns:a16="http://schemas.microsoft.com/office/drawing/2014/main" id="{67546396-65F7-0EBF-8C1B-AB1A32D636FC}"/>
              </a:ext>
            </a:extLst>
          </p:cNvPr>
          <p:cNvPicPr>
            <a:picLocks noChangeAspect="1"/>
          </p:cNvPicPr>
          <p:nvPr/>
        </p:nvPicPr>
        <p:blipFill>
          <a:blip r:embed="rId2"/>
          <a:stretch>
            <a:fillRect/>
          </a:stretch>
        </p:blipFill>
        <p:spPr>
          <a:xfrm>
            <a:off x="33428" y="6625805"/>
            <a:ext cx="9077144" cy="76200"/>
          </a:xfrm>
          <a:prstGeom prst="rect">
            <a:avLst/>
          </a:prstGeom>
        </p:spPr>
      </p:pic>
      <p:sp>
        <p:nvSpPr>
          <p:cNvPr id="12" name="TextBox 11">
            <a:extLst>
              <a:ext uri="{FF2B5EF4-FFF2-40B4-BE49-F238E27FC236}">
                <a16:creationId xmlns:a16="http://schemas.microsoft.com/office/drawing/2014/main" id="{745EFF43-121D-0C99-B7A6-C30E21D8C899}"/>
              </a:ext>
            </a:extLst>
          </p:cNvPr>
          <p:cNvSpPr txBox="1"/>
          <p:nvPr/>
        </p:nvSpPr>
        <p:spPr>
          <a:xfrm>
            <a:off x="37541" y="779094"/>
            <a:ext cx="72708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49000"/>
                  </a:schemeClr>
                </a:solidFill>
                <a:ea typeface="+mn-lt"/>
                <a:cs typeface="+mn-lt"/>
              </a:rPr>
              <a:t>Harnessing Transfer Learning for Efficient and Accurate Predictions</a:t>
            </a:r>
            <a:endParaRPr lang="en-US" dirty="0">
              <a:solidFill>
                <a:schemeClr val="bg1">
                  <a:lumMod val="49000"/>
                </a:schemeClr>
              </a:solidFill>
            </a:endParaRPr>
          </a:p>
        </p:txBody>
      </p:sp>
      <p:pic>
        <p:nvPicPr>
          <p:cNvPr id="4" name="Graphic 3" descr="Arrow Right with solid fill">
            <a:extLst>
              <a:ext uri="{FF2B5EF4-FFF2-40B4-BE49-F238E27FC236}">
                <a16:creationId xmlns:a16="http://schemas.microsoft.com/office/drawing/2014/main" id="{F8988A2F-B498-11FD-CEE0-EFB3B48E31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8005" y="1948841"/>
            <a:ext cx="643003" cy="653442"/>
          </a:xfrm>
          <a:prstGeom prst="rect">
            <a:avLst/>
          </a:prstGeom>
        </p:spPr>
      </p:pic>
      <p:pic>
        <p:nvPicPr>
          <p:cNvPr id="6" name="Graphic 5" descr="Line arrow: Straight with solid fill">
            <a:extLst>
              <a:ext uri="{FF2B5EF4-FFF2-40B4-BE49-F238E27FC236}">
                <a16:creationId xmlns:a16="http://schemas.microsoft.com/office/drawing/2014/main" id="{5B4677A4-49A0-23A8-2766-8DE261C222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4742" y="2133470"/>
            <a:ext cx="643003" cy="632565"/>
          </a:xfrm>
          <a:prstGeom prst="rect">
            <a:avLst/>
          </a:prstGeom>
        </p:spPr>
      </p:pic>
      <p:pic>
        <p:nvPicPr>
          <p:cNvPr id="7" name="Graphic 6" descr="Stopwatch 33% with solid fill">
            <a:extLst>
              <a:ext uri="{FF2B5EF4-FFF2-40B4-BE49-F238E27FC236}">
                <a16:creationId xmlns:a16="http://schemas.microsoft.com/office/drawing/2014/main" id="{E235C7E3-B369-EF78-2005-6699DAF626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73869" y="1969718"/>
            <a:ext cx="643004" cy="643004"/>
          </a:xfrm>
          <a:prstGeom prst="rect">
            <a:avLst/>
          </a:prstGeom>
        </p:spPr>
      </p:pic>
      <p:pic>
        <p:nvPicPr>
          <p:cNvPr id="10" name="Graphic 9" descr="Robot with solid fill">
            <a:extLst>
              <a:ext uri="{FF2B5EF4-FFF2-40B4-BE49-F238E27FC236}">
                <a16:creationId xmlns:a16="http://schemas.microsoft.com/office/drawing/2014/main" id="{2DC26E8A-D963-E7CD-6632-E7DD5A55BC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19482" y="3793167"/>
            <a:ext cx="778702" cy="684758"/>
          </a:xfrm>
          <a:prstGeom prst="rect">
            <a:avLst/>
          </a:prstGeom>
        </p:spPr>
      </p:pic>
      <p:pic>
        <p:nvPicPr>
          <p:cNvPr id="13" name="Graphic 12" descr="Upward trend with solid fill">
            <a:extLst>
              <a:ext uri="{FF2B5EF4-FFF2-40B4-BE49-F238E27FC236}">
                <a16:creationId xmlns:a16="http://schemas.microsoft.com/office/drawing/2014/main" id="{0C1AA950-0061-5F6D-B998-8B3BA36620D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73867" y="3796429"/>
            <a:ext cx="653442" cy="695196"/>
          </a:xfrm>
          <a:prstGeom prst="rect">
            <a:avLst/>
          </a:prstGeom>
        </p:spPr>
      </p:pic>
      <p:pic>
        <p:nvPicPr>
          <p:cNvPr id="21" name="Picture 20" descr="A blue circle with a logo&#10;&#10;Description automatically generated">
            <a:extLst>
              <a:ext uri="{FF2B5EF4-FFF2-40B4-BE49-F238E27FC236}">
                <a16:creationId xmlns:a16="http://schemas.microsoft.com/office/drawing/2014/main" id="{16DFAF41-78FC-ACB3-DF18-A5985B76D983}"/>
              </a:ext>
            </a:extLst>
          </p:cNvPr>
          <p:cNvPicPr>
            <a:picLocks noChangeAspect="1"/>
          </p:cNvPicPr>
          <p:nvPr/>
        </p:nvPicPr>
        <p:blipFill>
          <a:blip r:embed="rId13"/>
          <a:stretch>
            <a:fillRect/>
          </a:stretch>
        </p:blipFill>
        <p:spPr>
          <a:xfrm>
            <a:off x="8370518" y="45929"/>
            <a:ext cx="743211" cy="732773"/>
          </a:xfrm>
          <a:prstGeom prst="rect">
            <a:avLst/>
          </a:prstGeom>
        </p:spPr>
      </p:pic>
    </p:spTree>
    <p:extLst>
      <p:ext uri="{BB962C8B-B14F-4D97-AF65-F5344CB8AC3E}">
        <p14:creationId xmlns:p14="http://schemas.microsoft.com/office/powerpoint/2010/main" val="8028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AccentBoxVTI</vt:lpstr>
      <vt:lpstr>From Pixels to Diagnosis: Machine Learning Approaches for Tomato Leaf Disease Detection </vt:lpstr>
      <vt:lpstr>Introduction</vt:lpstr>
      <vt:lpstr>Motivation &amp; Research Gap</vt:lpstr>
      <vt:lpstr>Tools &amp; Technologies</vt:lpstr>
      <vt:lpstr>Dataset Description (1/2)</vt:lpstr>
      <vt:lpstr>Dataset Description (2/2)</vt:lpstr>
      <vt:lpstr>Disease Types in Tomato Leaves</vt:lpstr>
      <vt:lpstr>Deep Learning Fundamentals &amp; CNNs</vt:lpstr>
      <vt:lpstr>Transfer Learning Explained</vt:lpstr>
      <vt:lpstr>Training the Deep Learning Model</vt:lpstr>
      <vt:lpstr>Model Evaluation Techniques</vt:lpstr>
      <vt:lpstr>Visual Representation of Model Performance (1/4)</vt:lpstr>
      <vt:lpstr>Visual Representation of Model Performance (2/4)</vt:lpstr>
      <vt:lpstr>Visual Representation of Model Performance (3/4)</vt:lpstr>
      <vt:lpstr>Visual Representation of Model Performance (4/4)</vt:lpstr>
      <vt:lpstr>Web Application (1/2)</vt:lpstr>
      <vt:lpstr>Web Application (2/2)</vt:lpstr>
      <vt:lpstr>Custom Garden Image Evaluation</vt:lpstr>
      <vt:lpstr>Future 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2370</cp:revision>
  <dcterms:created xsi:type="dcterms:W3CDTF">2013-01-27T09:14:16Z</dcterms:created>
  <dcterms:modified xsi:type="dcterms:W3CDTF">2024-11-11T18:03:45Z</dcterms:modified>
  <cp:category/>
</cp:coreProperties>
</file>